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0" r:id="rId1"/>
  </p:sldMasterIdLst>
  <p:notesMasterIdLst>
    <p:notesMasterId r:id="rId61"/>
  </p:notesMasterIdLst>
  <p:sldIdLst>
    <p:sldId id="256" r:id="rId2"/>
    <p:sldId id="278" r:id="rId3"/>
    <p:sldId id="258" r:id="rId4"/>
    <p:sldId id="259" r:id="rId5"/>
    <p:sldId id="260" r:id="rId6"/>
    <p:sldId id="304" r:id="rId7"/>
    <p:sldId id="305" r:id="rId8"/>
    <p:sldId id="306" r:id="rId9"/>
    <p:sldId id="307" r:id="rId10"/>
    <p:sldId id="308" r:id="rId11"/>
    <p:sldId id="279" r:id="rId12"/>
    <p:sldId id="309" r:id="rId13"/>
    <p:sldId id="310" r:id="rId14"/>
    <p:sldId id="311" r:id="rId15"/>
    <p:sldId id="313" r:id="rId16"/>
    <p:sldId id="314" r:id="rId17"/>
    <p:sldId id="315" r:id="rId18"/>
    <p:sldId id="317" r:id="rId19"/>
    <p:sldId id="318" r:id="rId20"/>
    <p:sldId id="319" r:id="rId21"/>
    <p:sldId id="320" r:id="rId22"/>
    <p:sldId id="321" r:id="rId23"/>
    <p:sldId id="322" r:id="rId24"/>
    <p:sldId id="323" r:id="rId25"/>
    <p:sldId id="324" r:id="rId26"/>
    <p:sldId id="325" r:id="rId27"/>
    <p:sldId id="328" r:id="rId28"/>
    <p:sldId id="329" r:id="rId29"/>
    <p:sldId id="327" r:id="rId30"/>
    <p:sldId id="330" r:id="rId31"/>
    <p:sldId id="331" r:id="rId32"/>
    <p:sldId id="332" r:id="rId33"/>
    <p:sldId id="333" r:id="rId34"/>
    <p:sldId id="334" r:id="rId35"/>
    <p:sldId id="335" r:id="rId36"/>
    <p:sldId id="282" r:id="rId37"/>
    <p:sldId id="316" r:id="rId38"/>
    <p:sldId id="336"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272" r:id="rId55"/>
    <p:sldId id="356" r:id="rId56"/>
    <p:sldId id="353" r:id="rId57"/>
    <p:sldId id="354" r:id="rId58"/>
    <p:sldId id="355" r:id="rId59"/>
    <p:sldId id="284" r:id="rId60"/>
  </p:sldIdLst>
  <p:sldSz cx="9144000" cy="5143500" type="screen16x9"/>
  <p:notesSz cx="6858000" cy="9144000"/>
  <p:embeddedFontLst>
    <p:embeddedFont>
      <p:font typeface="Barlow Semi Condensed" panose="00000506000000000000" pitchFamily="2" charset="0"/>
      <p:regular r:id="rId62"/>
      <p:bold r:id="rId63"/>
      <p:italic r:id="rId64"/>
      <p:boldItalic r:id="rId65"/>
    </p:embeddedFont>
    <p:embeddedFont>
      <p:font typeface="Barlow Semi Condensed Medium" panose="00000606000000000000" pitchFamily="2" charset="0"/>
      <p:regular r:id="rId66"/>
      <p:bold r:id="rId67"/>
      <p:italic r:id="rId68"/>
      <p:boldItalic r:id="rId69"/>
    </p:embeddedFont>
    <p:embeddedFont>
      <p:font typeface="Cambria Math" panose="02040503050406030204" pitchFamily="18" charset="0"/>
      <p:regular r:id="rId70"/>
    </p:embeddedFont>
    <p:embeddedFont>
      <p:font typeface="Fjalla One" panose="02000506040000020004" pitchFamily="2" charset="0"/>
      <p:regular r:id="rId7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C6FC"/>
    <a:srgbClr val="37415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9C39D18-E25A-4DD8-A914-DBCA8605E1E1}">
  <a:tblStyle styleId="{89C39D18-E25A-4DD8-A914-DBCA8605E1E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C2FFA5D-87B4-456A-9821-1D502468CF0F}" styleName="Estilo com Tema 1 - Ênfas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Estilo com Tema 1 - Ênfas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com Tema 1 - Ênfas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8603FDC-E32A-4AB5-989C-0864C3EAD2B8}" styleName="Estilo com Tema 2 - Ênfas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Estilo Claro 1 - Ênfas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Estilo Médio 4 - Ênfas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Estilo Médio 4 - Ênfas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Estilo Médio 4 - Ênfas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660B408-B3CF-4A94-85FC-2B1E0A45F4A2}" styleName="Estilo Escuro 2 - Ênfase 1/Ênfas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75DCB02-9BB8-47FD-8907-85C794F793BA}" styleName="Estilo com Tema 1 - Ênfas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Nenhum Estilo, Nenhuma Grad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Estilo com Tema 1 - Ênfase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27F97BB-C833-4FB7-BDE5-3F7075034690}" styleName="Estilo com Tema 2 - Ênfas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com Tema 2 - Ênfas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enhum Estilo, Grade de Tabe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Estilo com Tema 1 - Ênfas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1098"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2.fntdata"/><Relationship Id="rId68"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5.fntdata"/><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3.fntdata"/><Relationship Id="rId69"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1.fntdata"/><Relationship Id="rId70" Type="http://schemas.openxmlformats.org/officeDocument/2006/relationships/font" Target="fonts/font9.fntdata"/><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4.fntdata"/><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font" Target="fonts/font10.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6"/>
        <p:cNvGrpSpPr/>
        <p:nvPr/>
      </p:nvGrpSpPr>
      <p:grpSpPr>
        <a:xfrm>
          <a:off x="0" y="0"/>
          <a:ext cx="0" cy="0"/>
          <a:chOff x="0" y="0"/>
          <a:chExt cx="0" cy="0"/>
        </a:xfrm>
      </p:grpSpPr>
      <p:sp>
        <p:nvSpPr>
          <p:cNvPr id="1687" name="Google Shape;168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8" name="Google Shape;168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2013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3"/>
        <p:cNvGrpSpPr/>
        <p:nvPr/>
      </p:nvGrpSpPr>
      <p:grpSpPr>
        <a:xfrm>
          <a:off x="0" y="0"/>
          <a:ext cx="0" cy="0"/>
          <a:chOff x="0" y="0"/>
          <a:chExt cx="0" cy="0"/>
        </a:xfrm>
      </p:grpSpPr>
      <p:sp>
        <p:nvSpPr>
          <p:cNvPr id="3454" name="Google Shape;3454;g9f7573e938_1_3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55" name="Google Shape;3455;g9f7573e938_1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6333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40117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63325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026971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262337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56943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85537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5292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9"/>
        <p:cNvGrpSpPr/>
        <p:nvPr/>
      </p:nvGrpSpPr>
      <p:grpSpPr>
        <a:xfrm>
          <a:off x="0" y="0"/>
          <a:ext cx="0" cy="0"/>
          <a:chOff x="0" y="0"/>
          <a:chExt cx="0" cy="0"/>
        </a:xfrm>
      </p:grpSpPr>
      <p:sp>
        <p:nvSpPr>
          <p:cNvPr id="3210" name="Google Shape;3210;g8714a43093_3_9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1" name="Google Shape;3211;g8714a43093_3_9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58062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51668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708436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54113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90860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121776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347599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756756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044196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152552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2"/>
        <p:cNvGrpSpPr/>
        <p:nvPr/>
      </p:nvGrpSpPr>
      <p:grpSpPr>
        <a:xfrm>
          <a:off x="0" y="0"/>
          <a:ext cx="0" cy="0"/>
          <a:chOff x="0" y="0"/>
          <a:chExt cx="0" cy="0"/>
        </a:xfrm>
      </p:grpSpPr>
      <p:sp>
        <p:nvSpPr>
          <p:cNvPr id="1893" name="Google Shape;1893;g804e9800b4_0_8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94" name="Google Shape;1894;g804e9800b4_0_8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21135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60216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834459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381964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1130037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6857377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96286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9211694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141700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9543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214798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77710876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828666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598550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98057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5221506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913802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329737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1534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195086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52153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1675676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27732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4"/>
        <p:cNvGrpSpPr/>
        <p:nvPr/>
      </p:nvGrpSpPr>
      <p:grpSpPr>
        <a:xfrm>
          <a:off x="0" y="0"/>
          <a:ext cx="0" cy="0"/>
          <a:chOff x="0" y="0"/>
          <a:chExt cx="0" cy="0"/>
        </a:xfrm>
      </p:grpSpPr>
      <p:sp>
        <p:nvSpPr>
          <p:cNvPr id="2735" name="Google Shape;2735;g8714a43093_1_3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6" name="Google Shape;2736;g8714a43093_1_3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894845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2"/>
        <p:cNvGrpSpPr/>
        <p:nvPr/>
      </p:nvGrpSpPr>
      <p:grpSpPr>
        <a:xfrm>
          <a:off x="0" y="0"/>
          <a:ext cx="0" cy="0"/>
          <a:chOff x="0" y="0"/>
          <a:chExt cx="0" cy="0"/>
        </a:xfrm>
      </p:grpSpPr>
      <p:sp>
        <p:nvSpPr>
          <p:cNvPr id="2333" name="Google Shape;2333;g8728718f4e_1_13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4" name="Google Shape;2334;g8728718f4e_1_13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7611705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9456045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4"/>
        <p:cNvGrpSpPr/>
        <p:nvPr/>
      </p:nvGrpSpPr>
      <p:grpSpPr>
        <a:xfrm>
          <a:off x="0" y="0"/>
          <a:ext cx="0" cy="0"/>
          <a:chOff x="0" y="0"/>
          <a:chExt cx="0" cy="0"/>
        </a:xfrm>
      </p:grpSpPr>
      <p:sp>
        <p:nvSpPr>
          <p:cNvPr id="3495" name="Google Shape;3495;g881d70bc06_1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6" name="Google Shape;3496;g881d70bc06_1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358009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1"/>
        <p:cNvGrpSpPr/>
        <p:nvPr/>
      </p:nvGrpSpPr>
      <p:grpSpPr>
        <a:xfrm>
          <a:off x="0" y="0"/>
          <a:ext cx="0" cy="0"/>
          <a:chOff x="0" y="0"/>
          <a:chExt cx="0" cy="0"/>
        </a:xfrm>
      </p:grpSpPr>
      <p:sp>
        <p:nvSpPr>
          <p:cNvPr id="3602" name="Google Shape;3602;g8714a43093_5_5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3" name="Google Shape;3603;g8714a43093_5_5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87759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82145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1"/>
        <p:cNvGrpSpPr/>
        <p:nvPr/>
      </p:nvGrpSpPr>
      <p:grpSpPr>
        <a:xfrm>
          <a:off x="0" y="0"/>
          <a:ext cx="0" cy="0"/>
          <a:chOff x="0" y="0"/>
          <a:chExt cx="0" cy="0"/>
        </a:xfrm>
      </p:grpSpPr>
      <p:sp>
        <p:nvSpPr>
          <p:cNvPr id="2152" name="Google Shape;2152;g8714a43093_3_9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3" name="Google Shape;2153;g8714a43093_3_9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384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8"/>
        <p:cNvGrpSpPr/>
        <p:nvPr/>
      </p:nvGrpSpPr>
      <p:grpSpPr>
        <a:xfrm>
          <a:off x="0" y="0"/>
          <a:ext cx="0" cy="0"/>
          <a:chOff x="0" y="0"/>
          <a:chExt cx="0" cy="0"/>
        </a:xfrm>
      </p:grpSpPr>
      <p:sp>
        <p:nvSpPr>
          <p:cNvPr id="2159" name="Google Shape;2159;g804e9800b4_0_1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0" name="Google Shape;2160;g804e9800b4_0_1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4626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hyperlink" Target="https://www.flaticon.com/" TargetMode="External"/><Relationship Id="rId2" Type="http://schemas.openxmlformats.org/officeDocument/2006/relationships/hyperlink" Target="https://slidesgo.com/" TargetMode="External"/><Relationship Id="rId1" Type="http://schemas.openxmlformats.org/officeDocument/2006/relationships/slideMaster" Target="../slideMasters/slideMaster1.xml"/><Relationship Id="rId5" Type="http://schemas.openxmlformats.org/officeDocument/2006/relationships/hyperlink" Target="https://stories.freepik.com/" TargetMode="External"/><Relationship Id="rId4" Type="http://schemas.openxmlformats.org/officeDocument/2006/relationships/hyperlink" Target="https://www.freepik.com/"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
        <p:cNvGrpSpPr/>
        <p:nvPr/>
      </p:nvGrpSpPr>
      <p:grpSpPr>
        <a:xfrm>
          <a:off x="0" y="0"/>
          <a:ext cx="0" cy="0"/>
          <a:chOff x="0" y="0"/>
          <a:chExt cx="0" cy="0"/>
        </a:xfrm>
      </p:grpSpPr>
      <p:sp>
        <p:nvSpPr>
          <p:cNvPr id="8" name="Google Shape;8;p2"/>
          <p:cNvSpPr txBox="1">
            <a:spLocks noGrp="1"/>
          </p:cNvSpPr>
          <p:nvPr>
            <p:ph type="ctrTitle"/>
          </p:nvPr>
        </p:nvSpPr>
        <p:spPr>
          <a:xfrm>
            <a:off x="5248656" y="2002536"/>
            <a:ext cx="3264300" cy="1792200"/>
          </a:xfrm>
          <a:prstGeom prst="rect">
            <a:avLst/>
          </a:prstGeom>
        </p:spPr>
        <p:txBody>
          <a:bodyPr spcFirstLastPara="1" wrap="square" lIns="91425" tIns="91425" rIns="91425" bIns="91425" anchor="b" anchorCtr="0">
            <a:noAutofit/>
          </a:bodyPr>
          <a:lstStyle>
            <a:lvl1pPr lvl="0" algn="r" rtl="0">
              <a:spcBef>
                <a:spcPts val="0"/>
              </a:spcBef>
              <a:spcAft>
                <a:spcPts val="0"/>
              </a:spcAft>
              <a:buSzPts val="5200"/>
              <a:buNone/>
              <a:defRPr sz="5200"/>
            </a:lvl1pPr>
            <a:lvl2pPr lvl="1" algn="r" rtl="0">
              <a:spcBef>
                <a:spcPts val="0"/>
              </a:spcBef>
              <a:spcAft>
                <a:spcPts val="0"/>
              </a:spcAft>
              <a:buSzPts val="5200"/>
              <a:buNone/>
              <a:defRPr sz="5200"/>
            </a:lvl2pPr>
            <a:lvl3pPr lvl="2" algn="r" rtl="0">
              <a:spcBef>
                <a:spcPts val="0"/>
              </a:spcBef>
              <a:spcAft>
                <a:spcPts val="0"/>
              </a:spcAft>
              <a:buSzPts val="5200"/>
              <a:buNone/>
              <a:defRPr sz="5200"/>
            </a:lvl3pPr>
            <a:lvl4pPr lvl="3" algn="r" rtl="0">
              <a:spcBef>
                <a:spcPts val="0"/>
              </a:spcBef>
              <a:spcAft>
                <a:spcPts val="0"/>
              </a:spcAft>
              <a:buSzPts val="5200"/>
              <a:buNone/>
              <a:defRPr sz="5200"/>
            </a:lvl4pPr>
            <a:lvl5pPr lvl="4" algn="r" rtl="0">
              <a:spcBef>
                <a:spcPts val="0"/>
              </a:spcBef>
              <a:spcAft>
                <a:spcPts val="0"/>
              </a:spcAft>
              <a:buSzPts val="5200"/>
              <a:buNone/>
              <a:defRPr sz="5200"/>
            </a:lvl5pPr>
            <a:lvl6pPr lvl="5" algn="r" rtl="0">
              <a:spcBef>
                <a:spcPts val="0"/>
              </a:spcBef>
              <a:spcAft>
                <a:spcPts val="0"/>
              </a:spcAft>
              <a:buSzPts val="5200"/>
              <a:buNone/>
              <a:defRPr sz="5200"/>
            </a:lvl6pPr>
            <a:lvl7pPr lvl="6" algn="r" rtl="0">
              <a:spcBef>
                <a:spcPts val="0"/>
              </a:spcBef>
              <a:spcAft>
                <a:spcPts val="0"/>
              </a:spcAft>
              <a:buSzPts val="5200"/>
              <a:buNone/>
              <a:defRPr sz="5200"/>
            </a:lvl7pPr>
            <a:lvl8pPr lvl="7" algn="r" rtl="0">
              <a:spcBef>
                <a:spcPts val="0"/>
              </a:spcBef>
              <a:spcAft>
                <a:spcPts val="0"/>
              </a:spcAft>
              <a:buSzPts val="5200"/>
              <a:buNone/>
              <a:defRPr sz="5200"/>
            </a:lvl8pPr>
            <a:lvl9pPr lvl="8" algn="r" rtl="0">
              <a:spcBef>
                <a:spcPts val="0"/>
              </a:spcBef>
              <a:spcAft>
                <a:spcPts val="0"/>
              </a:spcAft>
              <a:buSzPts val="5200"/>
              <a:buNone/>
              <a:defRPr sz="5200"/>
            </a:lvl9pPr>
          </a:lstStyle>
          <a:p>
            <a:endParaRPr/>
          </a:p>
        </p:txBody>
      </p:sp>
      <p:sp>
        <p:nvSpPr>
          <p:cNvPr id="9" name="Google Shape;9;p2"/>
          <p:cNvSpPr txBox="1">
            <a:spLocks noGrp="1"/>
          </p:cNvSpPr>
          <p:nvPr>
            <p:ph type="subTitle" idx="1"/>
          </p:nvPr>
        </p:nvSpPr>
        <p:spPr>
          <a:xfrm>
            <a:off x="5248656" y="3721608"/>
            <a:ext cx="3264300" cy="8961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1pPr>
            <a:lvl2pPr lvl="1"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2pPr>
            <a:lvl3pPr lvl="2"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3pPr>
            <a:lvl4pPr lvl="3"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4pPr>
            <a:lvl5pPr lvl="4"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5pPr>
            <a:lvl6pPr lvl="5"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6pPr>
            <a:lvl7pPr lvl="6"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7pPr>
            <a:lvl8pPr lvl="7"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8pPr>
            <a:lvl9pPr lvl="8" algn="r" rtl="0">
              <a:lnSpc>
                <a:spcPct val="100000"/>
              </a:lnSpc>
              <a:spcBef>
                <a:spcPts val="0"/>
              </a:spcBef>
              <a:spcAft>
                <a:spcPts val="0"/>
              </a:spcAft>
              <a:buClr>
                <a:schemeClr val="accent1"/>
              </a:buClr>
              <a:buSzPts val="2800"/>
              <a:buFont typeface="Barlow Semi Condensed Medium"/>
              <a:buNone/>
              <a:defRPr sz="2800">
                <a:solidFill>
                  <a:schemeClr val="accent1"/>
                </a:solidFill>
                <a:latin typeface="Barlow Semi Condensed Medium"/>
                <a:ea typeface="Barlow Semi Condensed Medium"/>
                <a:cs typeface="Barlow Semi Condensed Medium"/>
                <a:sym typeface="Barlow Semi Condensed Medium"/>
              </a:defRPr>
            </a:lvl9pPr>
          </a:lstStyle>
          <a:p>
            <a:endParaRPr/>
          </a:p>
        </p:txBody>
      </p:sp>
      <p:cxnSp>
        <p:nvCxnSpPr>
          <p:cNvPr id="10" name="Google Shape;10;p2"/>
          <p:cNvCxnSpPr/>
          <p:nvPr/>
        </p:nvCxnSpPr>
        <p:spPr>
          <a:xfrm flipH="1">
            <a:off x="5827050" y="451300"/>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11" name="Google Shape;11;p2"/>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12" name="Google Shape;12;p2"/>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13" name="Google Shape;13;p2"/>
          <p:cNvGrpSpPr/>
          <p:nvPr/>
        </p:nvGrpSpPr>
        <p:grpSpPr>
          <a:xfrm>
            <a:off x="8064275" y="887850"/>
            <a:ext cx="581800" cy="582350"/>
            <a:chOff x="8064275" y="887850"/>
            <a:chExt cx="581800" cy="582350"/>
          </a:xfrm>
        </p:grpSpPr>
        <p:sp>
          <p:nvSpPr>
            <p:cNvPr id="14" name="Google Shape;14;p2"/>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 name="Google Shape;20;p2"/>
          <p:cNvGrpSpPr/>
          <p:nvPr/>
        </p:nvGrpSpPr>
        <p:grpSpPr>
          <a:xfrm>
            <a:off x="7353050" y="316275"/>
            <a:ext cx="292025" cy="292575"/>
            <a:chOff x="7353050" y="316275"/>
            <a:chExt cx="292025" cy="292575"/>
          </a:xfrm>
        </p:grpSpPr>
        <p:sp>
          <p:nvSpPr>
            <p:cNvPr id="21" name="Google Shape;21;p2"/>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5" name="Google Shape;25;p2"/>
          <p:cNvSpPr/>
          <p:nvPr/>
        </p:nvSpPr>
        <p:spPr>
          <a:xfrm>
            <a:off x="5690580" y="4258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5688325" y="4232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5727069" y="4623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5724827" y="4597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5766657" y="5018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5764415" y="4996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1" name="Google Shape;31;p2"/>
          <p:cNvGrpSpPr/>
          <p:nvPr/>
        </p:nvGrpSpPr>
        <p:grpSpPr>
          <a:xfrm>
            <a:off x="5443350" y="289275"/>
            <a:ext cx="175013" cy="27000"/>
            <a:chOff x="5662375" y="212375"/>
            <a:chExt cx="175013" cy="27000"/>
          </a:xfrm>
        </p:grpSpPr>
        <p:sp>
          <p:nvSpPr>
            <p:cNvPr id="32" name="Google Shape;32;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5" name="Google Shape;35;p2"/>
          <p:cNvGrpSpPr/>
          <p:nvPr/>
        </p:nvGrpSpPr>
        <p:grpSpPr>
          <a:xfrm>
            <a:off x="8490050" y="170875"/>
            <a:ext cx="175013" cy="27000"/>
            <a:chOff x="5662375" y="212375"/>
            <a:chExt cx="175013" cy="27000"/>
          </a:xfrm>
        </p:grpSpPr>
        <p:sp>
          <p:nvSpPr>
            <p:cNvPr id="36" name="Google Shape;36;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9;p2"/>
          <p:cNvGrpSpPr/>
          <p:nvPr/>
        </p:nvGrpSpPr>
        <p:grpSpPr>
          <a:xfrm>
            <a:off x="8068750" y="1581800"/>
            <a:ext cx="175013" cy="27000"/>
            <a:chOff x="5662375" y="212375"/>
            <a:chExt cx="175013" cy="27000"/>
          </a:xfrm>
        </p:grpSpPr>
        <p:sp>
          <p:nvSpPr>
            <p:cNvPr id="40" name="Google Shape;40;p2"/>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body 2">
  <p:cSld name="CUSTOM_10">
    <p:spTree>
      <p:nvGrpSpPr>
        <p:cNvPr id="1" name="Shape 840"/>
        <p:cNvGrpSpPr/>
        <p:nvPr/>
      </p:nvGrpSpPr>
      <p:grpSpPr>
        <a:xfrm>
          <a:off x="0" y="0"/>
          <a:ext cx="0" cy="0"/>
          <a:chOff x="0" y="0"/>
          <a:chExt cx="0" cy="0"/>
        </a:xfrm>
      </p:grpSpPr>
      <p:sp>
        <p:nvSpPr>
          <p:cNvPr id="841" name="Google Shape;841;p18"/>
          <p:cNvSpPr txBox="1">
            <a:spLocks noGrp="1"/>
          </p:cNvSpPr>
          <p:nvPr>
            <p:ph type="title"/>
          </p:nvPr>
        </p:nvSpPr>
        <p:spPr>
          <a:xfrm>
            <a:off x="1271016" y="338328"/>
            <a:ext cx="6611100" cy="5487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a:lvl1pPr>
            <a:lvl2pPr lvl="1" algn="ctr">
              <a:spcBef>
                <a:spcPts val="0"/>
              </a:spcBef>
              <a:spcAft>
                <a:spcPts val="0"/>
              </a:spcAft>
              <a:buNone/>
              <a:defRPr/>
            </a:lvl2pPr>
            <a:lvl3pPr lvl="2" algn="ctr">
              <a:spcBef>
                <a:spcPts val="0"/>
              </a:spcBef>
              <a:spcAft>
                <a:spcPts val="0"/>
              </a:spcAft>
              <a:buNone/>
              <a:defRPr/>
            </a:lvl3pPr>
            <a:lvl4pPr lvl="3" algn="ctr">
              <a:spcBef>
                <a:spcPts val="0"/>
              </a:spcBef>
              <a:spcAft>
                <a:spcPts val="0"/>
              </a:spcAft>
              <a:buNone/>
              <a:defRPr/>
            </a:lvl4pPr>
            <a:lvl5pPr lvl="4" algn="ctr">
              <a:spcBef>
                <a:spcPts val="0"/>
              </a:spcBef>
              <a:spcAft>
                <a:spcPts val="0"/>
              </a:spcAft>
              <a:buNone/>
              <a:defRPr/>
            </a:lvl5pPr>
            <a:lvl6pPr lvl="5" algn="ctr">
              <a:spcBef>
                <a:spcPts val="0"/>
              </a:spcBef>
              <a:spcAft>
                <a:spcPts val="0"/>
              </a:spcAft>
              <a:buNone/>
              <a:defRPr/>
            </a:lvl6pPr>
            <a:lvl7pPr lvl="6" algn="ctr">
              <a:spcBef>
                <a:spcPts val="0"/>
              </a:spcBef>
              <a:spcAft>
                <a:spcPts val="0"/>
              </a:spcAft>
              <a:buNone/>
              <a:defRPr/>
            </a:lvl7pPr>
            <a:lvl8pPr lvl="7" algn="ctr">
              <a:spcBef>
                <a:spcPts val="0"/>
              </a:spcBef>
              <a:spcAft>
                <a:spcPts val="0"/>
              </a:spcAft>
              <a:buNone/>
              <a:defRPr/>
            </a:lvl8pPr>
            <a:lvl9pPr lvl="8" algn="ctr">
              <a:spcBef>
                <a:spcPts val="0"/>
              </a:spcBef>
              <a:spcAft>
                <a:spcPts val="0"/>
              </a:spcAft>
              <a:buNone/>
              <a:defRPr/>
            </a:lvl9pPr>
          </a:lstStyle>
          <a:p>
            <a:endParaRPr/>
          </a:p>
        </p:txBody>
      </p:sp>
      <p:sp>
        <p:nvSpPr>
          <p:cNvPr id="842" name="Google Shape;842;p18"/>
          <p:cNvSpPr txBox="1">
            <a:spLocks noGrp="1"/>
          </p:cNvSpPr>
          <p:nvPr>
            <p:ph type="subTitle" idx="1"/>
          </p:nvPr>
        </p:nvSpPr>
        <p:spPr>
          <a:xfrm>
            <a:off x="4690875" y="1491351"/>
            <a:ext cx="3557100" cy="26562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cxnSp>
        <p:nvCxnSpPr>
          <p:cNvPr id="843" name="Google Shape;843;p18"/>
          <p:cNvCxnSpPr/>
          <p:nvPr/>
        </p:nvCxnSpPr>
        <p:spPr>
          <a:xfrm rot="10800000">
            <a:off x="8109000" y="501275"/>
            <a:ext cx="737700" cy="737700"/>
          </a:xfrm>
          <a:prstGeom prst="straightConnector1">
            <a:avLst/>
          </a:prstGeom>
          <a:noFill/>
          <a:ln w="9525" cap="flat" cmpd="sng">
            <a:solidFill>
              <a:schemeClr val="dk1"/>
            </a:solidFill>
            <a:prstDash val="solid"/>
            <a:round/>
            <a:headEnd type="none" w="med" len="med"/>
            <a:tailEnd type="none" w="med" len="med"/>
          </a:ln>
        </p:spPr>
      </p:cxnSp>
      <p:cxnSp>
        <p:nvCxnSpPr>
          <p:cNvPr id="844" name="Google Shape;844;p18"/>
          <p:cNvCxnSpPr/>
          <p:nvPr/>
        </p:nvCxnSpPr>
        <p:spPr>
          <a:xfrm>
            <a:off x="582475" y="282188"/>
            <a:ext cx="1212900" cy="422700"/>
          </a:xfrm>
          <a:prstGeom prst="straightConnector1">
            <a:avLst/>
          </a:prstGeom>
          <a:noFill/>
          <a:ln w="9525" cap="flat" cmpd="sng">
            <a:solidFill>
              <a:schemeClr val="dk1"/>
            </a:solidFill>
            <a:prstDash val="solid"/>
            <a:round/>
            <a:headEnd type="none" w="med" len="med"/>
            <a:tailEnd type="none" w="med" len="med"/>
          </a:ln>
        </p:spPr>
      </p:cxnSp>
      <p:cxnSp>
        <p:nvCxnSpPr>
          <p:cNvPr id="845" name="Google Shape;845;p18"/>
          <p:cNvCxnSpPr/>
          <p:nvPr/>
        </p:nvCxnSpPr>
        <p:spPr>
          <a:xfrm rot="10800000" flipH="1">
            <a:off x="0" y="274188"/>
            <a:ext cx="582600" cy="654300"/>
          </a:xfrm>
          <a:prstGeom prst="straightConnector1">
            <a:avLst/>
          </a:prstGeom>
          <a:noFill/>
          <a:ln w="9525" cap="flat" cmpd="sng">
            <a:solidFill>
              <a:schemeClr val="dk1"/>
            </a:solidFill>
            <a:prstDash val="solid"/>
            <a:round/>
            <a:headEnd type="none" w="med" len="med"/>
            <a:tailEnd type="none" w="med" len="med"/>
          </a:ln>
        </p:spPr>
      </p:cxnSp>
      <p:grpSp>
        <p:nvGrpSpPr>
          <p:cNvPr id="846" name="Google Shape;846;p18"/>
          <p:cNvGrpSpPr/>
          <p:nvPr/>
        </p:nvGrpSpPr>
        <p:grpSpPr>
          <a:xfrm flipH="1">
            <a:off x="423750" y="125363"/>
            <a:ext cx="292025" cy="292575"/>
            <a:chOff x="7353050" y="316275"/>
            <a:chExt cx="292025" cy="292575"/>
          </a:xfrm>
        </p:grpSpPr>
        <p:sp>
          <p:nvSpPr>
            <p:cNvPr id="847" name="Google Shape;847;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1" name="Google Shape;851;p18"/>
          <p:cNvGrpSpPr/>
          <p:nvPr/>
        </p:nvGrpSpPr>
        <p:grpSpPr>
          <a:xfrm>
            <a:off x="1638739" y="558163"/>
            <a:ext cx="293111" cy="293388"/>
            <a:chOff x="3164039" y="430875"/>
            <a:chExt cx="293111" cy="293388"/>
          </a:xfrm>
        </p:grpSpPr>
        <p:sp>
          <p:nvSpPr>
            <p:cNvPr id="852" name="Google Shape;852;p1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1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1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1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1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1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58" name="Google Shape;858;p18"/>
          <p:cNvGrpSpPr/>
          <p:nvPr/>
        </p:nvGrpSpPr>
        <p:grpSpPr>
          <a:xfrm>
            <a:off x="1591750" y="362600"/>
            <a:ext cx="175013" cy="27000"/>
            <a:chOff x="5662375" y="212375"/>
            <a:chExt cx="175013" cy="27000"/>
          </a:xfrm>
        </p:grpSpPr>
        <p:sp>
          <p:nvSpPr>
            <p:cNvPr id="859" name="Google Shape;859;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62" name="Google Shape;862;p18"/>
          <p:cNvCxnSpPr/>
          <p:nvPr/>
        </p:nvCxnSpPr>
        <p:spPr>
          <a:xfrm flipH="1">
            <a:off x="8151325" y="6875"/>
            <a:ext cx="1002600" cy="494400"/>
          </a:xfrm>
          <a:prstGeom prst="straightConnector1">
            <a:avLst/>
          </a:prstGeom>
          <a:noFill/>
          <a:ln w="9525" cap="flat" cmpd="sng">
            <a:solidFill>
              <a:schemeClr val="dk1"/>
            </a:solidFill>
            <a:prstDash val="solid"/>
            <a:round/>
            <a:headEnd type="none" w="med" len="med"/>
            <a:tailEnd type="none" w="med" len="med"/>
          </a:ln>
        </p:spPr>
      </p:cxnSp>
      <p:grpSp>
        <p:nvGrpSpPr>
          <p:cNvPr id="863" name="Google Shape;863;p18"/>
          <p:cNvGrpSpPr/>
          <p:nvPr/>
        </p:nvGrpSpPr>
        <p:grpSpPr>
          <a:xfrm>
            <a:off x="7823875" y="202375"/>
            <a:ext cx="581800" cy="582350"/>
            <a:chOff x="8064275" y="887850"/>
            <a:chExt cx="581800" cy="582350"/>
          </a:xfrm>
        </p:grpSpPr>
        <p:sp>
          <p:nvSpPr>
            <p:cNvPr id="864" name="Google Shape;864;p1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1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1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1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1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1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0" name="Google Shape;870;p18"/>
          <p:cNvGrpSpPr/>
          <p:nvPr/>
        </p:nvGrpSpPr>
        <p:grpSpPr>
          <a:xfrm flipH="1">
            <a:off x="8698650" y="1117488"/>
            <a:ext cx="292025" cy="292575"/>
            <a:chOff x="7353050" y="316275"/>
            <a:chExt cx="292025" cy="292575"/>
          </a:xfrm>
        </p:grpSpPr>
        <p:sp>
          <p:nvSpPr>
            <p:cNvPr id="871" name="Google Shape;871;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5" name="Google Shape;875;p18"/>
          <p:cNvGrpSpPr/>
          <p:nvPr/>
        </p:nvGrpSpPr>
        <p:grpSpPr>
          <a:xfrm>
            <a:off x="8678350" y="1581800"/>
            <a:ext cx="175013" cy="27000"/>
            <a:chOff x="5662375" y="212375"/>
            <a:chExt cx="175013" cy="27000"/>
          </a:xfrm>
        </p:grpSpPr>
        <p:sp>
          <p:nvSpPr>
            <p:cNvPr id="876" name="Google Shape;876;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879" name="Google Shape;879;p18"/>
          <p:cNvCxnSpPr/>
          <p:nvPr/>
        </p:nvCxnSpPr>
        <p:spPr>
          <a:xfrm flipH="1">
            <a:off x="5101704" y="4513075"/>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880" name="Google Shape;880;p18"/>
          <p:cNvCxnSpPr/>
          <p:nvPr/>
        </p:nvCxnSpPr>
        <p:spPr>
          <a:xfrm rot="10800000">
            <a:off x="6234804" y="4492325"/>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881" name="Google Shape;881;p18"/>
          <p:cNvCxnSpPr/>
          <p:nvPr/>
        </p:nvCxnSpPr>
        <p:spPr>
          <a:xfrm flipH="1">
            <a:off x="7547529" y="4408000"/>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882" name="Google Shape;882;p18"/>
          <p:cNvCxnSpPr/>
          <p:nvPr/>
        </p:nvCxnSpPr>
        <p:spPr>
          <a:xfrm flipH="1">
            <a:off x="8872054" y="399355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883" name="Google Shape;883;p18"/>
          <p:cNvGrpSpPr/>
          <p:nvPr/>
        </p:nvGrpSpPr>
        <p:grpSpPr>
          <a:xfrm>
            <a:off x="7278954" y="4513075"/>
            <a:ext cx="581800" cy="582350"/>
            <a:chOff x="8064275" y="887850"/>
            <a:chExt cx="581800" cy="582350"/>
          </a:xfrm>
        </p:grpSpPr>
        <p:sp>
          <p:nvSpPr>
            <p:cNvPr id="884" name="Google Shape;884;p1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1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1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1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1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1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0" name="Google Shape;890;p18"/>
          <p:cNvGrpSpPr/>
          <p:nvPr/>
        </p:nvGrpSpPr>
        <p:grpSpPr>
          <a:xfrm>
            <a:off x="6099454" y="4340463"/>
            <a:ext cx="292025" cy="292575"/>
            <a:chOff x="7353050" y="316275"/>
            <a:chExt cx="292025" cy="292575"/>
          </a:xfrm>
        </p:grpSpPr>
        <p:sp>
          <p:nvSpPr>
            <p:cNvPr id="891" name="Google Shape;891;p1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1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1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1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5" name="Google Shape;895;p18"/>
          <p:cNvGrpSpPr/>
          <p:nvPr/>
        </p:nvGrpSpPr>
        <p:grpSpPr>
          <a:xfrm>
            <a:off x="8792779" y="4315025"/>
            <a:ext cx="175000" cy="175000"/>
            <a:chOff x="8792300" y="321275"/>
            <a:chExt cx="175000" cy="175000"/>
          </a:xfrm>
        </p:grpSpPr>
        <p:sp>
          <p:nvSpPr>
            <p:cNvPr id="896" name="Google Shape;896;p1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1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1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1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0" name="Google Shape;900;p18"/>
          <p:cNvGrpSpPr/>
          <p:nvPr/>
        </p:nvGrpSpPr>
        <p:grpSpPr>
          <a:xfrm flipH="1">
            <a:off x="4972779" y="4657550"/>
            <a:ext cx="293111" cy="293388"/>
            <a:chOff x="3164039" y="430875"/>
            <a:chExt cx="293111" cy="293388"/>
          </a:xfrm>
        </p:grpSpPr>
        <p:sp>
          <p:nvSpPr>
            <p:cNvPr id="901" name="Google Shape;901;p1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1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1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1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1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1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07" name="Google Shape;907;p18"/>
          <p:cNvGrpSpPr/>
          <p:nvPr/>
        </p:nvGrpSpPr>
        <p:grpSpPr>
          <a:xfrm>
            <a:off x="8721804" y="4142425"/>
            <a:ext cx="175013" cy="27000"/>
            <a:chOff x="5662375" y="212375"/>
            <a:chExt cx="175013" cy="27000"/>
          </a:xfrm>
        </p:grpSpPr>
        <p:sp>
          <p:nvSpPr>
            <p:cNvPr id="908" name="Google Shape;908;p1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1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1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hanks">
  <p:cSld name="CUSTOM_9">
    <p:spTree>
      <p:nvGrpSpPr>
        <p:cNvPr id="1" name="Shape 911"/>
        <p:cNvGrpSpPr/>
        <p:nvPr/>
      </p:nvGrpSpPr>
      <p:grpSpPr>
        <a:xfrm>
          <a:off x="0" y="0"/>
          <a:ext cx="0" cy="0"/>
          <a:chOff x="0" y="0"/>
          <a:chExt cx="0" cy="0"/>
        </a:xfrm>
      </p:grpSpPr>
      <p:sp>
        <p:nvSpPr>
          <p:cNvPr id="912" name="Google Shape;912;p19"/>
          <p:cNvSpPr txBox="1">
            <a:spLocks noGrp="1"/>
          </p:cNvSpPr>
          <p:nvPr>
            <p:ph type="title"/>
          </p:nvPr>
        </p:nvSpPr>
        <p:spPr>
          <a:xfrm>
            <a:off x="2105425" y="384048"/>
            <a:ext cx="4937700" cy="1079100"/>
          </a:xfrm>
          <a:prstGeom prst="rect">
            <a:avLst/>
          </a:prstGeom>
        </p:spPr>
        <p:txBody>
          <a:bodyPr spcFirstLastPara="1" wrap="square" lIns="91425" tIns="91425" rIns="91425" bIns="91425" anchor="t" anchorCtr="0">
            <a:noAutofit/>
          </a:bodyPr>
          <a:lstStyle>
            <a:lvl1pPr lvl="0" algn="ctr">
              <a:spcBef>
                <a:spcPts val="0"/>
              </a:spcBef>
              <a:spcAft>
                <a:spcPts val="0"/>
              </a:spcAft>
              <a:buNone/>
              <a:defRPr sz="4800"/>
            </a:lvl1pPr>
            <a:lvl2pPr lvl="1">
              <a:spcBef>
                <a:spcPts val="0"/>
              </a:spcBef>
              <a:spcAft>
                <a:spcPts val="0"/>
              </a:spcAft>
              <a:buNone/>
              <a:defRPr sz="4800"/>
            </a:lvl2pPr>
            <a:lvl3pPr lvl="2">
              <a:spcBef>
                <a:spcPts val="0"/>
              </a:spcBef>
              <a:spcAft>
                <a:spcPts val="0"/>
              </a:spcAft>
              <a:buNone/>
              <a:defRPr sz="4800"/>
            </a:lvl3pPr>
            <a:lvl4pPr lvl="3">
              <a:spcBef>
                <a:spcPts val="0"/>
              </a:spcBef>
              <a:spcAft>
                <a:spcPts val="0"/>
              </a:spcAft>
              <a:buNone/>
              <a:defRPr sz="4800"/>
            </a:lvl4pPr>
            <a:lvl5pPr lvl="4">
              <a:spcBef>
                <a:spcPts val="0"/>
              </a:spcBef>
              <a:spcAft>
                <a:spcPts val="0"/>
              </a:spcAft>
              <a:buNone/>
              <a:defRPr sz="4800"/>
            </a:lvl5pPr>
            <a:lvl6pPr lvl="5">
              <a:spcBef>
                <a:spcPts val="0"/>
              </a:spcBef>
              <a:spcAft>
                <a:spcPts val="0"/>
              </a:spcAft>
              <a:buNone/>
              <a:defRPr sz="4800"/>
            </a:lvl6pPr>
            <a:lvl7pPr lvl="6">
              <a:spcBef>
                <a:spcPts val="0"/>
              </a:spcBef>
              <a:spcAft>
                <a:spcPts val="0"/>
              </a:spcAft>
              <a:buNone/>
              <a:defRPr sz="4800"/>
            </a:lvl7pPr>
            <a:lvl8pPr lvl="7">
              <a:spcBef>
                <a:spcPts val="0"/>
              </a:spcBef>
              <a:spcAft>
                <a:spcPts val="0"/>
              </a:spcAft>
              <a:buNone/>
              <a:defRPr sz="4800"/>
            </a:lvl8pPr>
            <a:lvl9pPr lvl="8">
              <a:spcBef>
                <a:spcPts val="0"/>
              </a:spcBef>
              <a:spcAft>
                <a:spcPts val="0"/>
              </a:spcAft>
              <a:buNone/>
              <a:defRPr sz="4800"/>
            </a:lvl9pPr>
          </a:lstStyle>
          <a:p>
            <a:endParaRPr/>
          </a:p>
        </p:txBody>
      </p:sp>
      <p:sp>
        <p:nvSpPr>
          <p:cNvPr id="913" name="Google Shape;913;p19"/>
          <p:cNvSpPr txBox="1">
            <a:spLocks noGrp="1"/>
          </p:cNvSpPr>
          <p:nvPr>
            <p:ph type="subTitle" idx="1"/>
          </p:nvPr>
        </p:nvSpPr>
        <p:spPr>
          <a:xfrm>
            <a:off x="3017520" y="1709928"/>
            <a:ext cx="3099900" cy="14355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None/>
              <a:defRPr sz="1600">
                <a:latin typeface="Barlow Semi Condensed"/>
                <a:ea typeface="Barlow Semi Condensed"/>
                <a:cs typeface="Barlow Semi Condensed"/>
                <a:sym typeface="Barlow Semi Condensed"/>
              </a:defRPr>
            </a:lvl1pPr>
            <a:lvl2pPr lvl="1">
              <a:spcBef>
                <a:spcPts val="0"/>
              </a:spcBef>
              <a:spcAft>
                <a:spcPts val="0"/>
              </a:spcAft>
              <a:buNone/>
              <a:defRPr>
                <a:latin typeface="Barlow Semi Condensed"/>
                <a:ea typeface="Barlow Semi Condensed"/>
                <a:cs typeface="Barlow Semi Condensed"/>
                <a:sym typeface="Barlow Semi Condensed"/>
              </a:defRPr>
            </a:lvl2pPr>
            <a:lvl3pPr lvl="2">
              <a:spcBef>
                <a:spcPts val="0"/>
              </a:spcBef>
              <a:spcAft>
                <a:spcPts val="0"/>
              </a:spcAft>
              <a:buNone/>
              <a:defRPr>
                <a:latin typeface="Barlow Semi Condensed"/>
                <a:ea typeface="Barlow Semi Condensed"/>
                <a:cs typeface="Barlow Semi Condensed"/>
                <a:sym typeface="Barlow Semi Condensed"/>
              </a:defRPr>
            </a:lvl3pPr>
            <a:lvl4pPr lvl="3">
              <a:spcBef>
                <a:spcPts val="0"/>
              </a:spcBef>
              <a:spcAft>
                <a:spcPts val="0"/>
              </a:spcAft>
              <a:buNone/>
              <a:defRPr>
                <a:latin typeface="Barlow Semi Condensed"/>
                <a:ea typeface="Barlow Semi Condensed"/>
                <a:cs typeface="Barlow Semi Condensed"/>
                <a:sym typeface="Barlow Semi Condensed"/>
              </a:defRPr>
            </a:lvl4pPr>
            <a:lvl5pPr lvl="4">
              <a:spcBef>
                <a:spcPts val="0"/>
              </a:spcBef>
              <a:spcAft>
                <a:spcPts val="0"/>
              </a:spcAft>
              <a:buNone/>
              <a:defRPr>
                <a:latin typeface="Barlow Semi Condensed"/>
                <a:ea typeface="Barlow Semi Condensed"/>
                <a:cs typeface="Barlow Semi Condensed"/>
                <a:sym typeface="Barlow Semi Condensed"/>
              </a:defRPr>
            </a:lvl5pPr>
            <a:lvl6pPr lvl="5">
              <a:spcBef>
                <a:spcPts val="0"/>
              </a:spcBef>
              <a:spcAft>
                <a:spcPts val="0"/>
              </a:spcAft>
              <a:buNone/>
              <a:defRPr>
                <a:latin typeface="Barlow Semi Condensed"/>
                <a:ea typeface="Barlow Semi Condensed"/>
                <a:cs typeface="Barlow Semi Condensed"/>
                <a:sym typeface="Barlow Semi Condensed"/>
              </a:defRPr>
            </a:lvl6pPr>
            <a:lvl7pPr lvl="6">
              <a:spcBef>
                <a:spcPts val="0"/>
              </a:spcBef>
              <a:spcAft>
                <a:spcPts val="0"/>
              </a:spcAft>
              <a:buNone/>
              <a:defRPr>
                <a:latin typeface="Barlow Semi Condensed"/>
                <a:ea typeface="Barlow Semi Condensed"/>
                <a:cs typeface="Barlow Semi Condensed"/>
                <a:sym typeface="Barlow Semi Condensed"/>
              </a:defRPr>
            </a:lvl7pPr>
            <a:lvl8pPr lvl="7">
              <a:spcBef>
                <a:spcPts val="0"/>
              </a:spcBef>
              <a:spcAft>
                <a:spcPts val="0"/>
              </a:spcAft>
              <a:buNone/>
              <a:defRPr>
                <a:latin typeface="Barlow Semi Condensed"/>
                <a:ea typeface="Barlow Semi Condensed"/>
                <a:cs typeface="Barlow Semi Condensed"/>
                <a:sym typeface="Barlow Semi Condensed"/>
              </a:defRPr>
            </a:lvl8pPr>
            <a:lvl9pPr lvl="8">
              <a:spcBef>
                <a:spcPts val="0"/>
              </a:spcBef>
              <a:spcAft>
                <a:spcPts val="0"/>
              </a:spcAft>
              <a:buNone/>
              <a:defRPr>
                <a:latin typeface="Barlow Semi Condensed"/>
                <a:ea typeface="Barlow Semi Condensed"/>
                <a:cs typeface="Barlow Semi Condensed"/>
                <a:sym typeface="Barlow Semi Condensed"/>
              </a:defRPr>
            </a:lvl9pPr>
          </a:lstStyle>
          <a:p>
            <a:endParaRPr/>
          </a:p>
        </p:txBody>
      </p:sp>
      <p:sp>
        <p:nvSpPr>
          <p:cNvPr id="914" name="Google Shape;914;p19"/>
          <p:cNvSpPr txBox="1"/>
          <p:nvPr/>
        </p:nvSpPr>
        <p:spPr>
          <a:xfrm>
            <a:off x="2489375" y="3664200"/>
            <a:ext cx="4161600" cy="7623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100">
                <a:solidFill>
                  <a:schemeClr val="accent1"/>
                </a:solidFill>
                <a:latin typeface="Barlow Semi Condensed Medium"/>
                <a:ea typeface="Barlow Semi Condensed Medium"/>
                <a:cs typeface="Barlow Semi Condensed Medium"/>
                <a:sym typeface="Barlow Semi Condensed Medium"/>
              </a:rPr>
              <a:t>CREDITS:</a:t>
            </a:r>
            <a:r>
              <a:rPr lang="en" sz="1100">
                <a:solidFill>
                  <a:schemeClr val="dk2"/>
                </a:solidFill>
                <a:latin typeface="Barlow Semi Condensed"/>
                <a:ea typeface="Barlow Semi Condensed"/>
                <a:cs typeface="Barlow Semi Condensed"/>
                <a:sym typeface="Barlow Semi Condensed"/>
              </a:rPr>
              <a:t> This presentation template was created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2">
                  <a:extLst>
                    <a:ext uri="{A12FA001-AC4F-418D-AE19-62706E023703}">
                      <ahyp:hlinkClr xmlns:ahyp="http://schemas.microsoft.com/office/drawing/2018/hyperlinkcolor" val="tx"/>
                    </a:ext>
                  </a:extLst>
                </a:hlinkClick>
              </a:rPr>
              <a:t>Slidesgo</a:t>
            </a:r>
            <a:r>
              <a:rPr lang="en" sz="1100">
                <a:solidFill>
                  <a:schemeClr val="dk2"/>
                </a:solidFill>
                <a:latin typeface="Barlow Semi Condensed"/>
                <a:ea typeface="Barlow Semi Condensed"/>
                <a:cs typeface="Barlow Semi Condensed"/>
                <a:sym typeface="Barlow Semi Condensed"/>
              </a:rPr>
              <a:t>, including icons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3">
                  <a:extLst>
                    <a:ext uri="{A12FA001-AC4F-418D-AE19-62706E023703}">
                      <ahyp:hlinkClr xmlns:ahyp="http://schemas.microsoft.com/office/drawing/2018/hyperlinkcolor" val="tx"/>
                    </a:ext>
                  </a:extLst>
                </a:hlinkClick>
              </a:rPr>
              <a:t>Flaticon</a:t>
            </a:r>
            <a:r>
              <a:rPr lang="en" sz="1100">
                <a:solidFill>
                  <a:schemeClr val="dk2"/>
                </a:solidFill>
                <a:latin typeface="Barlow Semi Condensed"/>
                <a:ea typeface="Barlow Semi Condensed"/>
                <a:cs typeface="Barlow Semi Condensed"/>
                <a:sym typeface="Barlow Semi Condensed"/>
              </a:rPr>
              <a:t>, infographics &amp; images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4">
                  <a:extLst>
                    <a:ext uri="{A12FA001-AC4F-418D-AE19-62706E023703}">
                      <ahyp:hlinkClr xmlns:ahyp="http://schemas.microsoft.com/office/drawing/2018/hyperlinkcolor" val="tx"/>
                    </a:ext>
                  </a:extLst>
                </a:hlinkClick>
              </a:rPr>
              <a:t>Freepik</a:t>
            </a:r>
            <a:r>
              <a:rPr lang="en" sz="1100">
                <a:solidFill>
                  <a:schemeClr val="dk2"/>
                </a:solidFill>
                <a:latin typeface="Barlow Semi Condensed"/>
                <a:ea typeface="Barlow Semi Condensed"/>
                <a:cs typeface="Barlow Semi Condensed"/>
                <a:sym typeface="Barlow Semi Condensed"/>
              </a:rPr>
              <a:t> and illustrations by </a:t>
            </a:r>
            <a:r>
              <a:rPr lang="en" sz="1100">
                <a:solidFill>
                  <a:schemeClr val="accent1"/>
                </a:solidFill>
                <a:uFill>
                  <a:noFill/>
                </a:uFill>
                <a:latin typeface="Barlow Semi Condensed Medium"/>
                <a:ea typeface="Barlow Semi Condensed Medium"/>
                <a:cs typeface="Barlow Semi Condensed Medium"/>
                <a:sym typeface="Barlow Semi Condensed Medium"/>
                <a:hlinkClick r:id="rId5">
                  <a:extLst>
                    <a:ext uri="{A12FA001-AC4F-418D-AE19-62706E023703}">
                      <ahyp:hlinkClr xmlns:ahyp="http://schemas.microsoft.com/office/drawing/2018/hyperlinkcolor" val="tx"/>
                    </a:ext>
                  </a:extLst>
                </a:hlinkClick>
              </a:rPr>
              <a:t>Stories</a:t>
            </a:r>
            <a:endParaRPr>
              <a:solidFill>
                <a:schemeClr val="dk2"/>
              </a:solidFill>
              <a:latin typeface="Barlow Semi Condensed Medium"/>
              <a:ea typeface="Barlow Semi Condensed Medium"/>
              <a:cs typeface="Barlow Semi Condensed Medium"/>
              <a:sym typeface="Barlow Semi Condensed Medium"/>
            </a:endParaRPr>
          </a:p>
          <a:p>
            <a:pPr marL="0" lvl="0" indent="0" algn="ctr" rtl="0">
              <a:spcBef>
                <a:spcPts val="0"/>
              </a:spcBef>
              <a:spcAft>
                <a:spcPts val="0"/>
              </a:spcAft>
              <a:buNone/>
            </a:pPr>
            <a:endParaRPr>
              <a:solidFill>
                <a:schemeClr val="dk2"/>
              </a:solidFill>
              <a:latin typeface="Barlow Semi Condensed"/>
              <a:ea typeface="Barlow Semi Condensed"/>
              <a:cs typeface="Barlow Semi Condensed"/>
              <a:sym typeface="Barlow Semi Condensed"/>
            </a:endParaRPr>
          </a:p>
        </p:txBody>
      </p:sp>
      <p:cxnSp>
        <p:nvCxnSpPr>
          <p:cNvPr id="915" name="Google Shape;915;p19"/>
          <p:cNvCxnSpPr/>
          <p:nvPr/>
        </p:nvCxnSpPr>
        <p:spPr>
          <a:xfrm rot="5400000">
            <a:off x="7269708" y="3324550"/>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916" name="Google Shape;916;p19"/>
          <p:cNvCxnSpPr/>
          <p:nvPr/>
        </p:nvCxnSpPr>
        <p:spPr>
          <a:xfrm rot="-5400000" flipH="1">
            <a:off x="7181408" y="2082400"/>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917" name="Google Shape;917;p19"/>
          <p:cNvCxnSpPr/>
          <p:nvPr/>
        </p:nvCxnSpPr>
        <p:spPr>
          <a:xfrm rot="5400000">
            <a:off x="7232433" y="736375"/>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918" name="Google Shape;918;p19"/>
          <p:cNvCxnSpPr/>
          <p:nvPr/>
        </p:nvCxnSpPr>
        <p:spPr>
          <a:xfrm rot="5400000">
            <a:off x="8168433" y="-6660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919" name="Google Shape;919;p19"/>
          <p:cNvGrpSpPr/>
          <p:nvPr/>
        </p:nvGrpSpPr>
        <p:grpSpPr>
          <a:xfrm rot="5400000" flipH="1">
            <a:off x="7407333" y="1284925"/>
            <a:ext cx="581800" cy="582350"/>
            <a:chOff x="8064275" y="887850"/>
            <a:chExt cx="581800" cy="582350"/>
          </a:xfrm>
        </p:grpSpPr>
        <p:sp>
          <p:nvSpPr>
            <p:cNvPr id="920" name="Google Shape;920;p1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1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1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1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1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1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26" name="Google Shape;926;p19"/>
          <p:cNvGrpSpPr/>
          <p:nvPr/>
        </p:nvGrpSpPr>
        <p:grpSpPr>
          <a:xfrm rot="5400000" flipH="1">
            <a:off x="7869720" y="2754200"/>
            <a:ext cx="292025" cy="292575"/>
            <a:chOff x="7353050" y="316275"/>
            <a:chExt cx="292025" cy="292575"/>
          </a:xfrm>
        </p:grpSpPr>
        <p:sp>
          <p:nvSpPr>
            <p:cNvPr id="927" name="Google Shape;927;p1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1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1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1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1" name="Google Shape;931;p19"/>
          <p:cNvGrpSpPr/>
          <p:nvPr/>
        </p:nvGrpSpPr>
        <p:grpSpPr>
          <a:xfrm rot="5400000" flipH="1">
            <a:off x="8012458" y="178175"/>
            <a:ext cx="175000" cy="175000"/>
            <a:chOff x="8792300" y="321275"/>
            <a:chExt cx="175000" cy="175000"/>
          </a:xfrm>
        </p:grpSpPr>
        <p:sp>
          <p:nvSpPr>
            <p:cNvPr id="932" name="Google Shape;932;p1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1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1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1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36" name="Google Shape;936;p19"/>
          <p:cNvGrpSpPr/>
          <p:nvPr/>
        </p:nvGrpSpPr>
        <p:grpSpPr>
          <a:xfrm rot="5400000">
            <a:off x="7551683" y="3879926"/>
            <a:ext cx="293111" cy="293388"/>
            <a:chOff x="3164039" y="430875"/>
            <a:chExt cx="293111" cy="293388"/>
          </a:xfrm>
        </p:grpSpPr>
        <p:sp>
          <p:nvSpPr>
            <p:cNvPr id="937" name="Google Shape;937;p19"/>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19"/>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19"/>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19"/>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19"/>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19"/>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3" name="Google Shape;943;p19"/>
          <p:cNvGrpSpPr/>
          <p:nvPr/>
        </p:nvGrpSpPr>
        <p:grpSpPr>
          <a:xfrm rot="5400000" flipH="1">
            <a:off x="8259052" y="323144"/>
            <a:ext cx="175013" cy="27000"/>
            <a:chOff x="5662375" y="212375"/>
            <a:chExt cx="175013" cy="27000"/>
          </a:xfrm>
        </p:grpSpPr>
        <p:sp>
          <p:nvSpPr>
            <p:cNvPr id="944" name="Google Shape;944;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947" name="Google Shape;947;p19"/>
          <p:cNvCxnSpPr/>
          <p:nvPr/>
        </p:nvCxnSpPr>
        <p:spPr>
          <a:xfrm rot="5400000" flipH="1">
            <a:off x="740850" y="2598325"/>
            <a:ext cx="1672500" cy="126000"/>
          </a:xfrm>
          <a:prstGeom prst="straightConnector1">
            <a:avLst/>
          </a:prstGeom>
          <a:noFill/>
          <a:ln w="9525" cap="flat" cmpd="sng">
            <a:solidFill>
              <a:schemeClr val="dk2"/>
            </a:solidFill>
            <a:prstDash val="solid"/>
            <a:round/>
            <a:headEnd type="none" w="med" len="med"/>
            <a:tailEnd type="none" w="med" len="med"/>
          </a:ln>
        </p:spPr>
      </p:cxnSp>
      <p:cxnSp>
        <p:nvCxnSpPr>
          <p:cNvPr id="948" name="Google Shape;948;p19"/>
          <p:cNvCxnSpPr/>
          <p:nvPr/>
        </p:nvCxnSpPr>
        <p:spPr>
          <a:xfrm rot="-5400000">
            <a:off x="847100" y="3554000"/>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949" name="Google Shape;949;p19"/>
          <p:cNvCxnSpPr/>
          <p:nvPr/>
        </p:nvCxnSpPr>
        <p:spPr>
          <a:xfrm rot="5400000" flipH="1">
            <a:off x="1105775" y="4151250"/>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950" name="Google Shape;950;p19"/>
          <p:cNvGrpSpPr/>
          <p:nvPr/>
        </p:nvGrpSpPr>
        <p:grpSpPr>
          <a:xfrm rot="5400000">
            <a:off x="621475" y="4062025"/>
            <a:ext cx="581800" cy="582350"/>
            <a:chOff x="8064275" y="887850"/>
            <a:chExt cx="581800" cy="582350"/>
          </a:xfrm>
        </p:grpSpPr>
        <p:sp>
          <p:nvSpPr>
            <p:cNvPr id="951" name="Google Shape;951;p1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1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1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1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1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1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7" name="Google Shape;957;p19"/>
          <p:cNvGrpSpPr/>
          <p:nvPr/>
        </p:nvGrpSpPr>
        <p:grpSpPr>
          <a:xfrm rot="5400000">
            <a:off x="1482825" y="3350800"/>
            <a:ext cx="292025" cy="292575"/>
            <a:chOff x="7353050" y="316275"/>
            <a:chExt cx="292025" cy="292575"/>
          </a:xfrm>
        </p:grpSpPr>
        <p:sp>
          <p:nvSpPr>
            <p:cNvPr id="958" name="Google Shape;958;p1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1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1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1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62" name="Google Shape;962;p19"/>
          <p:cNvGrpSpPr/>
          <p:nvPr/>
        </p:nvGrpSpPr>
        <p:grpSpPr>
          <a:xfrm rot="5400000">
            <a:off x="1595125" y="4790325"/>
            <a:ext cx="175000" cy="175000"/>
            <a:chOff x="8792300" y="321275"/>
            <a:chExt cx="175000" cy="175000"/>
          </a:xfrm>
        </p:grpSpPr>
        <p:sp>
          <p:nvSpPr>
            <p:cNvPr id="963" name="Google Shape;963;p1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1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1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1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67" name="Google Shape;967;p19"/>
          <p:cNvSpPr/>
          <p:nvPr/>
        </p:nvSpPr>
        <p:spPr>
          <a:xfrm rot="5400000">
            <a:off x="1377117" y="1688743"/>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19"/>
          <p:cNvSpPr/>
          <p:nvPr/>
        </p:nvSpPr>
        <p:spPr>
          <a:xfrm rot="5400000">
            <a:off x="1374876" y="1686211"/>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19"/>
          <p:cNvSpPr/>
          <p:nvPr/>
        </p:nvSpPr>
        <p:spPr>
          <a:xfrm rot="5400000">
            <a:off x="1413610" y="172523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19"/>
          <p:cNvSpPr/>
          <p:nvPr/>
        </p:nvSpPr>
        <p:spPr>
          <a:xfrm rot="5400000">
            <a:off x="1411362" y="1722714"/>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19"/>
          <p:cNvSpPr/>
          <p:nvPr/>
        </p:nvSpPr>
        <p:spPr>
          <a:xfrm rot="5400000">
            <a:off x="1453339" y="1764682"/>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19"/>
          <p:cNvSpPr/>
          <p:nvPr/>
        </p:nvSpPr>
        <p:spPr>
          <a:xfrm rot="5400000">
            <a:off x="1450946" y="1762579"/>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73" name="Google Shape;973;p19"/>
          <p:cNvGrpSpPr/>
          <p:nvPr/>
        </p:nvGrpSpPr>
        <p:grpSpPr>
          <a:xfrm rot="5400000">
            <a:off x="1701119" y="1515381"/>
            <a:ext cx="175013" cy="27000"/>
            <a:chOff x="5662375" y="212375"/>
            <a:chExt cx="175013" cy="27000"/>
          </a:xfrm>
        </p:grpSpPr>
        <p:sp>
          <p:nvSpPr>
            <p:cNvPr id="974" name="Google Shape;974;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77" name="Google Shape;977;p19"/>
          <p:cNvGrpSpPr/>
          <p:nvPr/>
        </p:nvGrpSpPr>
        <p:grpSpPr>
          <a:xfrm rot="5400000">
            <a:off x="1819519" y="4562081"/>
            <a:ext cx="175013" cy="27000"/>
            <a:chOff x="5662375" y="212375"/>
            <a:chExt cx="175013" cy="27000"/>
          </a:xfrm>
        </p:grpSpPr>
        <p:sp>
          <p:nvSpPr>
            <p:cNvPr id="978" name="Google Shape;978;p19"/>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19"/>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19"/>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1" name="Google Shape;981;p19"/>
          <p:cNvGrpSpPr/>
          <p:nvPr/>
        </p:nvGrpSpPr>
        <p:grpSpPr>
          <a:xfrm rot="5400000">
            <a:off x="408594" y="4140781"/>
            <a:ext cx="175013" cy="27000"/>
            <a:chOff x="5662375" y="212375"/>
            <a:chExt cx="175013" cy="27000"/>
          </a:xfrm>
        </p:grpSpPr>
        <p:sp>
          <p:nvSpPr>
            <p:cNvPr id="982" name="Google Shape;982;p1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1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1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3">
  <p:cSld name="CUSTOM_16">
    <p:spTree>
      <p:nvGrpSpPr>
        <p:cNvPr id="1" name="Shape 1226"/>
        <p:cNvGrpSpPr/>
        <p:nvPr/>
      </p:nvGrpSpPr>
      <p:grpSpPr>
        <a:xfrm>
          <a:off x="0" y="0"/>
          <a:ext cx="0" cy="0"/>
          <a:chOff x="0" y="0"/>
          <a:chExt cx="0" cy="0"/>
        </a:xfrm>
      </p:grpSpPr>
      <p:sp>
        <p:nvSpPr>
          <p:cNvPr id="1227" name="Google Shape;1227;p25"/>
          <p:cNvSpPr txBox="1">
            <a:spLocks noGrp="1"/>
          </p:cNvSpPr>
          <p:nvPr>
            <p:ph type="title"/>
          </p:nvPr>
        </p:nvSpPr>
        <p:spPr>
          <a:xfrm>
            <a:off x="896100" y="1984450"/>
            <a:ext cx="3457200" cy="1292100"/>
          </a:xfrm>
          <a:prstGeom prst="rect">
            <a:avLst/>
          </a:prstGeom>
        </p:spPr>
        <p:txBody>
          <a:bodyPr spcFirstLastPara="1" wrap="square" lIns="91425" tIns="91425" rIns="91425" bIns="91425" anchor="b" anchorCtr="0">
            <a:noAutofit/>
          </a:bodyPr>
          <a:lstStyle>
            <a:lvl1pPr lvl="0" rtl="0">
              <a:spcBef>
                <a:spcPts val="0"/>
              </a:spcBef>
              <a:spcAft>
                <a:spcPts val="0"/>
              </a:spcAft>
              <a:buSzPts val="4200"/>
              <a:buNone/>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cxnSp>
        <p:nvCxnSpPr>
          <p:cNvPr id="1228" name="Google Shape;1228;p25"/>
          <p:cNvCxnSpPr/>
          <p:nvPr/>
        </p:nvCxnSpPr>
        <p:spPr>
          <a:xfrm>
            <a:off x="1645925" y="523125"/>
            <a:ext cx="1672500" cy="126000"/>
          </a:xfrm>
          <a:prstGeom prst="straightConnector1">
            <a:avLst/>
          </a:prstGeom>
          <a:noFill/>
          <a:ln w="9525" cap="flat" cmpd="sng">
            <a:solidFill>
              <a:schemeClr val="dk2"/>
            </a:solidFill>
            <a:prstDash val="solid"/>
            <a:round/>
            <a:headEnd type="none" w="med" len="med"/>
            <a:tailEnd type="none" w="med" len="med"/>
          </a:ln>
        </p:spPr>
      </p:cxnSp>
      <p:cxnSp>
        <p:nvCxnSpPr>
          <p:cNvPr id="1229" name="Google Shape;1229;p25"/>
          <p:cNvCxnSpPr/>
          <p:nvPr/>
        </p:nvCxnSpPr>
        <p:spPr>
          <a:xfrm rot="10800000" flipH="1">
            <a:off x="803050" y="529675"/>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1230" name="Google Shape;1230;p25"/>
          <p:cNvCxnSpPr/>
          <p:nvPr/>
        </p:nvCxnSpPr>
        <p:spPr>
          <a:xfrm>
            <a:off x="0" y="65200"/>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1231" name="Google Shape;1231;p25"/>
          <p:cNvGrpSpPr/>
          <p:nvPr/>
        </p:nvGrpSpPr>
        <p:grpSpPr>
          <a:xfrm flipH="1">
            <a:off x="499400" y="959675"/>
            <a:ext cx="581800" cy="582350"/>
            <a:chOff x="8064275" y="887850"/>
            <a:chExt cx="581800" cy="582350"/>
          </a:xfrm>
        </p:grpSpPr>
        <p:sp>
          <p:nvSpPr>
            <p:cNvPr id="1232" name="Google Shape;1232;p2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38" name="Google Shape;1238;p25"/>
          <p:cNvGrpSpPr/>
          <p:nvPr/>
        </p:nvGrpSpPr>
        <p:grpSpPr>
          <a:xfrm flipH="1">
            <a:off x="1500400" y="388100"/>
            <a:ext cx="292025" cy="292575"/>
            <a:chOff x="7353050" y="316275"/>
            <a:chExt cx="292025" cy="292575"/>
          </a:xfrm>
        </p:grpSpPr>
        <p:sp>
          <p:nvSpPr>
            <p:cNvPr id="1239" name="Google Shape;1239;p2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3" name="Google Shape;1243;p25"/>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5"/>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5"/>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5"/>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5"/>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5"/>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49" name="Google Shape;1249;p25"/>
          <p:cNvGrpSpPr/>
          <p:nvPr/>
        </p:nvGrpSpPr>
        <p:grpSpPr>
          <a:xfrm flipH="1">
            <a:off x="3527112" y="361100"/>
            <a:ext cx="175013" cy="27000"/>
            <a:chOff x="5662375" y="212375"/>
            <a:chExt cx="175013" cy="27000"/>
          </a:xfrm>
        </p:grpSpPr>
        <p:sp>
          <p:nvSpPr>
            <p:cNvPr id="1250" name="Google Shape;1250;p25"/>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5"/>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5"/>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3" name="Google Shape;1253;p25"/>
          <p:cNvGrpSpPr/>
          <p:nvPr/>
        </p:nvGrpSpPr>
        <p:grpSpPr>
          <a:xfrm flipH="1">
            <a:off x="480412" y="242700"/>
            <a:ext cx="175013" cy="27000"/>
            <a:chOff x="5662375" y="212375"/>
            <a:chExt cx="175013" cy="27000"/>
          </a:xfrm>
        </p:grpSpPr>
        <p:sp>
          <p:nvSpPr>
            <p:cNvPr id="1254" name="Google Shape;1254;p25"/>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5"/>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5"/>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7" name="Google Shape;1257;p25"/>
          <p:cNvGrpSpPr/>
          <p:nvPr/>
        </p:nvGrpSpPr>
        <p:grpSpPr>
          <a:xfrm flipH="1">
            <a:off x="901712" y="1653625"/>
            <a:ext cx="175013" cy="27000"/>
            <a:chOff x="5662375" y="212375"/>
            <a:chExt cx="175013" cy="27000"/>
          </a:xfrm>
        </p:grpSpPr>
        <p:sp>
          <p:nvSpPr>
            <p:cNvPr id="1258" name="Google Shape;1258;p25"/>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5"/>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5"/>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261" name="Google Shape;1261;p25"/>
          <p:cNvCxnSpPr/>
          <p:nvPr/>
        </p:nvCxnSpPr>
        <p:spPr>
          <a:xfrm>
            <a:off x="791400" y="4212400"/>
            <a:ext cx="1157100" cy="542700"/>
          </a:xfrm>
          <a:prstGeom prst="straightConnector1">
            <a:avLst/>
          </a:prstGeom>
          <a:noFill/>
          <a:ln w="9525" cap="flat" cmpd="sng">
            <a:solidFill>
              <a:schemeClr val="dk2"/>
            </a:solidFill>
            <a:prstDash val="solid"/>
            <a:round/>
            <a:headEnd type="none" w="med" len="med"/>
            <a:tailEnd type="none" w="med" len="med"/>
          </a:ln>
        </p:spPr>
      </p:cxnSp>
      <p:cxnSp>
        <p:nvCxnSpPr>
          <p:cNvPr id="1262" name="Google Shape;1262;p25"/>
          <p:cNvCxnSpPr/>
          <p:nvPr/>
        </p:nvCxnSpPr>
        <p:spPr>
          <a:xfrm rot="10800000" flipH="1">
            <a:off x="0" y="4220425"/>
            <a:ext cx="791400" cy="836400"/>
          </a:xfrm>
          <a:prstGeom prst="straightConnector1">
            <a:avLst/>
          </a:prstGeom>
          <a:noFill/>
          <a:ln w="9525" cap="flat" cmpd="sng">
            <a:solidFill>
              <a:schemeClr val="dk2"/>
            </a:solidFill>
            <a:prstDash val="solid"/>
            <a:round/>
            <a:headEnd type="none" w="med" len="med"/>
            <a:tailEnd type="none" w="med" len="med"/>
          </a:ln>
        </p:spPr>
      </p:cxnSp>
      <p:grpSp>
        <p:nvGrpSpPr>
          <p:cNvPr id="1263" name="Google Shape;1263;p25"/>
          <p:cNvGrpSpPr/>
          <p:nvPr/>
        </p:nvGrpSpPr>
        <p:grpSpPr>
          <a:xfrm rot="10800000">
            <a:off x="499400" y="3940925"/>
            <a:ext cx="581800" cy="582350"/>
            <a:chOff x="8064275" y="887850"/>
            <a:chExt cx="581800" cy="582350"/>
          </a:xfrm>
        </p:grpSpPr>
        <p:sp>
          <p:nvSpPr>
            <p:cNvPr id="1264" name="Google Shape;1264;p2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0" name="Google Shape;1270;p25"/>
          <p:cNvGrpSpPr/>
          <p:nvPr/>
        </p:nvGrpSpPr>
        <p:grpSpPr>
          <a:xfrm rot="10800000">
            <a:off x="1819575" y="4586750"/>
            <a:ext cx="292025" cy="292575"/>
            <a:chOff x="7353050" y="316275"/>
            <a:chExt cx="292025" cy="292575"/>
          </a:xfrm>
        </p:grpSpPr>
        <p:sp>
          <p:nvSpPr>
            <p:cNvPr id="1271" name="Google Shape;1271;p2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75" name="Google Shape;1275;p25"/>
          <p:cNvGrpSpPr/>
          <p:nvPr/>
        </p:nvGrpSpPr>
        <p:grpSpPr>
          <a:xfrm rot="10800000">
            <a:off x="212525" y="4645550"/>
            <a:ext cx="175000" cy="175000"/>
            <a:chOff x="8792300" y="321275"/>
            <a:chExt cx="175000" cy="175000"/>
          </a:xfrm>
        </p:grpSpPr>
        <p:sp>
          <p:nvSpPr>
            <p:cNvPr id="1276" name="Google Shape;1276;p25"/>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5"/>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5"/>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5"/>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0" name="Google Shape;1280;p25"/>
          <p:cNvGrpSpPr/>
          <p:nvPr/>
        </p:nvGrpSpPr>
        <p:grpSpPr>
          <a:xfrm rot="10800000">
            <a:off x="480412" y="4852325"/>
            <a:ext cx="175013" cy="27000"/>
            <a:chOff x="5662375" y="212375"/>
            <a:chExt cx="175013" cy="27000"/>
          </a:xfrm>
        </p:grpSpPr>
        <p:sp>
          <p:nvSpPr>
            <p:cNvPr id="1281" name="Google Shape;1281;p25"/>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5"/>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5"/>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84" name="Google Shape;1284;p25"/>
          <p:cNvGrpSpPr/>
          <p:nvPr/>
        </p:nvGrpSpPr>
        <p:grpSpPr>
          <a:xfrm rot="10800000">
            <a:off x="1054112" y="3898600"/>
            <a:ext cx="175013" cy="27000"/>
            <a:chOff x="5662375" y="212375"/>
            <a:chExt cx="175013" cy="27000"/>
          </a:xfrm>
        </p:grpSpPr>
        <p:sp>
          <p:nvSpPr>
            <p:cNvPr id="1285" name="Google Shape;1285;p25"/>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5"/>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5"/>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1">
  <p:cSld name="CUSTOM_18">
    <p:spTree>
      <p:nvGrpSpPr>
        <p:cNvPr id="1" name="Shape 1326"/>
        <p:cNvGrpSpPr/>
        <p:nvPr/>
      </p:nvGrpSpPr>
      <p:grpSpPr>
        <a:xfrm>
          <a:off x="0" y="0"/>
          <a:ext cx="0" cy="0"/>
          <a:chOff x="0" y="0"/>
          <a:chExt cx="0" cy="0"/>
        </a:xfrm>
      </p:grpSpPr>
      <p:cxnSp>
        <p:nvCxnSpPr>
          <p:cNvPr id="1327" name="Google Shape;1327;p27"/>
          <p:cNvCxnSpPr/>
          <p:nvPr/>
        </p:nvCxnSpPr>
        <p:spPr>
          <a:xfrm rot="5400000">
            <a:off x="7269708" y="3324550"/>
            <a:ext cx="1133100" cy="306300"/>
          </a:xfrm>
          <a:prstGeom prst="straightConnector1">
            <a:avLst/>
          </a:prstGeom>
          <a:noFill/>
          <a:ln w="9525" cap="flat" cmpd="sng">
            <a:solidFill>
              <a:srgbClr val="1A2E35"/>
            </a:solidFill>
            <a:prstDash val="solid"/>
            <a:round/>
            <a:headEnd type="none" w="med" len="med"/>
            <a:tailEnd type="none" w="med" len="med"/>
          </a:ln>
        </p:spPr>
      </p:cxnSp>
      <p:cxnSp>
        <p:nvCxnSpPr>
          <p:cNvPr id="1328" name="Google Shape;1328;p27"/>
          <p:cNvCxnSpPr/>
          <p:nvPr/>
        </p:nvCxnSpPr>
        <p:spPr>
          <a:xfrm rot="-5400000" flipH="1">
            <a:off x="7181408" y="2082400"/>
            <a:ext cx="1342200" cy="315300"/>
          </a:xfrm>
          <a:prstGeom prst="straightConnector1">
            <a:avLst/>
          </a:prstGeom>
          <a:noFill/>
          <a:ln w="9525" cap="flat" cmpd="sng">
            <a:solidFill>
              <a:srgbClr val="1A2E35"/>
            </a:solidFill>
            <a:prstDash val="solid"/>
            <a:round/>
            <a:headEnd type="none" w="med" len="med"/>
            <a:tailEnd type="none" w="med" len="med"/>
          </a:ln>
        </p:spPr>
      </p:cxnSp>
      <p:cxnSp>
        <p:nvCxnSpPr>
          <p:cNvPr id="1329" name="Google Shape;1329;p27"/>
          <p:cNvCxnSpPr/>
          <p:nvPr/>
        </p:nvCxnSpPr>
        <p:spPr>
          <a:xfrm rot="5400000">
            <a:off x="7232433" y="736375"/>
            <a:ext cx="1332000" cy="392100"/>
          </a:xfrm>
          <a:prstGeom prst="straightConnector1">
            <a:avLst/>
          </a:prstGeom>
          <a:noFill/>
          <a:ln w="9525" cap="flat" cmpd="sng">
            <a:solidFill>
              <a:srgbClr val="1A2E35"/>
            </a:solidFill>
            <a:prstDash val="solid"/>
            <a:round/>
            <a:headEnd type="none" w="med" len="med"/>
            <a:tailEnd type="none" w="med" len="med"/>
          </a:ln>
        </p:spPr>
      </p:cxnSp>
      <p:cxnSp>
        <p:nvCxnSpPr>
          <p:cNvPr id="1330" name="Google Shape;1330;p27"/>
          <p:cNvCxnSpPr/>
          <p:nvPr/>
        </p:nvCxnSpPr>
        <p:spPr>
          <a:xfrm rot="5400000">
            <a:off x="8168433" y="-66600"/>
            <a:ext cx="273900" cy="407100"/>
          </a:xfrm>
          <a:prstGeom prst="straightConnector1">
            <a:avLst/>
          </a:prstGeom>
          <a:noFill/>
          <a:ln w="9525" cap="flat" cmpd="sng">
            <a:solidFill>
              <a:srgbClr val="1A2E35"/>
            </a:solidFill>
            <a:prstDash val="solid"/>
            <a:round/>
            <a:headEnd type="none" w="med" len="med"/>
            <a:tailEnd type="none" w="med" len="med"/>
          </a:ln>
        </p:spPr>
      </p:cxnSp>
      <p:grpSp>
        <p:nvGrpSpPr>
          <p:cNvPr id="1331" name="Google Shape;1331;p27"/>
          <p:cNvGrpSpPr/>
          <p:nvPr/>
        </p:nvGrpSpPr>
        <p:grpSpPr>
          <a:xfrm rot="5400000" flipH="1">
            <a:off x="7407333" y="1284925"/>
            <a:ext cx="581800" cy="582350"/>
            <a:chOff x="8064275" y="887850"/>
            <a:chExt cx="581800" cy="582350"/>
          </a:xfrm>
        </p:grpSpPr>
        <p:sp>
          <p:nvSpPr>
            <p:cNvPr id="1332" name="Google Shape;1332;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8" name="Google Shape;1338;p27"/>
          <p:cNvGrpSpPr/>
          <p:nvPr/>
        </p:nvGrpSpPr>
        <p:grpSpPr>
          <a:xfrm rot="5400000" flipH="1">
            <a:off x="7869720" y="2754200"/>
            <a:ext cx="292025" cy="292575"/>
            <a:chOff x="7353050" y="316275"/>
            <a:chExt cx="292025" cy="292575"/>
          </a:xfrm>
        </p:grpSpPr>
        <p:sp>
          <p:nvSpPr>
            <p:cNvPr id="1339" name="Google Shape;1339;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3" name="Google Shape;1343;p27"/>
          <p:cNvGrpSpPr/>
          <p:nvPr/>
        </p:nvGrpSpPr>
        <p:grpSpPr>
          <a:xfrm rot="5400000" flipH="1">
            <a:off x="8012458" y="178175"/>
            <a:ext cx="175000" cy="175000"/>
            <a:chOff x="8792300" y="321275"/>
            <a:chExt cx="175000" cy="175000"/>
          </a:xfrm>
        </p:grpSpPr>
        <p:sp>
          <p:nvSpPr>
            <p:cNvPr id="1344" name="Google Shape;1344;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48" name="Google Shape;1348;p27"/>
          <p:cNvGrpSpPr/>
          <p:nvPr/>
        </p:nvGrpSpPr>
        <p:grpSpPr>
          <a:xfrm rot="5400000">
            <a:off x="7551683" y="3879926"/>
            <a:ext cx="293111" cy="293388"/>
            <a:chOff x="3164039" y="430875"/>
            <a:chExt cx="293111" cy="293388"/>
          </a:xfrm>
        </p:grpSpPr>
        <p:sp>
          <p:nvSpPr>
            <p:cNvPr id="1349" name="Google Shape;1349;p27"/>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7"/>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7"/>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7"/>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27"/>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27"/>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5" name="Google Shape;1355;p27"/>
          <p:cNvGrpSpPr/>
          <p:nvPr/>
        </p:nvGrpSpPr>
        <p:grpSpPr>
          <a:xfrm rot="5400000" flipH="1">
            <a:off x="8259052" y="323144"/>
            <a:ext cx="175013" cy="27000"/>
            <a:chOff x="5662375" y="212375"/>
            <a:chExt cx="175013" cy="27000"/>
          </a:xfrm>
        </p:grpSpPr>
        <p:sp>
          <p:nvSpPr>
            <p:cNvPr id="1356" name="Google Shape;135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9" name="Google Shape;1359;p27"/>
          <p:cNvCxnSpPr/>
          <p:nvPr/>
        </p:nvCxnSpPr>
        <p:spPr>
          <a:xfrm rot="5400000" flipH="1">
            <a:off x="740850" y="2598325"/>
            <a:ext cx="1672500" cy="126000"/>
          </a:xfrm>
          <a:prstGeom prst="straightConnector1">
            <a:avLst/>
          </a:prstGeom>
          <a:noFill/>
          <a:ln w="9525" cap="flat" cmpd="sng">
            <a:solidFill>
              <a:srgbClr val="1A2E35"/>
            </a:solidFill>
            <a:prstDash val="solid"/>
            <a:round/>
            <a:headEnd type="none" w="med" len="med"/>
            <a:tailEnd type="none" w="med" len="med"/>
          </a:ln>
        </p:spPr>
      </p:cxnSp>
      <p:cxnSp>
        <p:nvCxnSpPr>
          <p:cNvPr id="1360" name="Google Shape;1360;p27"/>
          <p:cNvCxnSpPr/>
          <p:nvPr/>
        </p:nvCxnSpPr>
        <p:spPr>
          <a:xfrm rot="-5400000">
            <a:off x="847100" y="3554000"/>
            <a:ext cx="829500" cy="743400"/>
          </a:xfrm>
          <a:prstGeom prst="straightConnector1">
            <a:avLst/>
          </a:prstGeom>
          <a:noFill/>
          <a:ln w="9525" cap="flat" cmpd="sng">
            <a:solidFill>
              <a:srgbClr val="1A2E35"/>
            </a:solidFill>
            <a:prstDash val="solid"/>
            <a:round/>
            <a:headEnd type="none" w="med" len="med"/>
            <a:tailEnd type="none" w="med" len="med"/>
          </a:ln>
        </p:spPr>
      </p:cxnSp>
      <p:cxnSp>
        <p:nvCxnSpPr>
          <p:cNvPr id="1361" name="Google Shape;1361;p27"/>
          <p:cNvCxnSpPr/>
          <p:nvPr/>
        </p:nvCxnSpPr>
        <p:spPr>
          <a:xfrm rot="5400000" flipH="1">
            <a:off x="1105775" y="4151250"/>
            <a:ext cx="796500" cy="1188000"/>
          </a:xfrm>
          <a:prstGeom prst="straightConnector1">
            <a:avLst/>
          </a:prstGeom>
          <a:noFill/>
          <a:ln w="9525" cap="flat" cmpd="sng">
            <a:solidFill>
              <a:srgbClr val="1A2E35"/>
            </a:solidFill>
            <a:prstDash val="solid"/>
            <a:round/>
            <a:headEnd type="none" w="med" len="med"/>
            <a:tailEnd type="none" w="med" len="med"/>
          </a:ln>
        </p:spPr>
      </p:cxnSp>
      <p:grpSp>
        <p:nvGrpSpPr>
          <p:cNvPr id="1362" name="Google Shape;1362;p27"/>
          <p:cNvGrpSpPr/>
          <p:nvPr/>
        </p:nvGrpSpPr>
        <p:grpSpPr>
          <a:xfrm rot="5400000">
            <a:off x="621475" y="4062025"/>
            <a:ext cx="581800" cy="582350"/>
            <a:chOff x="8064275" y="887850"/>
            <a:chExt cx="581800" cy="582350"/>
          </a:xfrm>
        </p:grpSpPr>
        <p:sp>
          <p:nvSpPr>
            <p:cNvPr id="1363" name="Google Shape;1363;p27"/>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27"/>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27"/>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27"/>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27"/>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27"/>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69" name="Google Shape;1369;p27"/>
          <p:cNvGrpSpPr/>
          <p:nvPr/>
        </p:nvGrpSpPr>
        <p:grpSpPr>
          <a:xfrm rot="5400000">
            <a:off x="1482825" y="3350800"/>
            <a:ext cx="292025" cy="292575"/>
            <a:chOff x="7353050" y="316275"/>
            <a:chExt cx="292025" cy="292575"/>
          </a:xfrm>
        </p:grpSpPr>
        <p:sp>
          <p:nvSpPr>
            <p:cNvPr id="1370" name="Google Shape;1370;p27"/>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27"/>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27"/>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27"/>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74" name="Google Shape;1374;p27"/>
          <p:cNvGrpSpPr/>
          <p:nvPr/>
        </p:nvGrpSpPr>
        <p:grpSpPr>
          <a:xfrm rot="5400000">
            <a:off x="1595125" y="4790325"/>
            <a:ext cx="175000" cy="175000"/>
            <a:chOff x="8792300" y="321275"/>
            <a:chExt cx="175000" cy="175000"/>
          </a:xfrm>
        </p:grpSpPr>
        <p:sp>
          <p:nvSpPr>
            <p:cNvPr id="1375" name="Google Shape;1375;p27"/>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27"/>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27"/>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27"/>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79" name="Google Shape;1379;p27"/>
          <p:cNvSpPr/>
          <p:nvPr/>
        </p:nvSpPr>
        <p:spPr>
          <a:xfrm rot="5400000">
            <a:off x="1377117" y="1688743"/>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27"/>
          <p:cNvSpPr/>
          <p:nvPr/>
        </p:nvSpPr>
        <p:spPr>
          <a:xfrm rot="5400000">
            <a:off x="1374876" y="1686211"/>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27"/>
          <p:cNvSpPr/>
          <p:nvPr/>
        </p:nvSpPr>
        <p:spPr>
          <a:xfrm rot="5400000">
            <a:off x="1413610" y="172523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27"/>
          <p:cNvSpPr/>
          <p:nvPr/>
        </p:nvSpPr>
        <p:spPr>
          <a:xfrm rot="5400000">
            <a:off x="1411362" y="1722714"/>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27"/>
          <p:cNvSpPr/>
          <p:nvPr/>
        </p:nvSpPr>
        <p:spPr>
          <a:xfrm rot="5400000">
            <a:off x="1453339" y="1764682"/>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27"/>
          <p:cNvSpPr/>
          <p:nvPr/>
        </p:nvSpPr>
        <p:spPr>
          <a:xfrm rot="5400000">
            <a:off x="1450946" y="1762579"/>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85" name="Google Shape;1385;p27"/>
          <p:cNvGrpSpPr/>
          <p:nvPr/>
        </p:nvGrpSpPr>
        <p:grpSpPr>
          <a:xfrm rot="5400000">
            <a:off x="1701119" y="1515381"/>
            <a:ext cx="175013" cy="27000"/>
            <a:chOff x="5662375" y="212375"/>
            <a:chExt cx="175013" cy="27000"/>
          </a:xfrm>
        </p:grpSpPr>
        <p:sp>
          <p:nvSpPr>
            <p:cNvPr id="1386" name="Google Shape;1386;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89" name="Google Shape;1389;p27"/>
          <p:cNvGrpSpPr/>
          <p:nvPr/>
        </p:nvGrpSpPr>
        <p:grpSpPr>
          <a:xfrm rot="5400000">
            <a:off x="1819519" y="4562081"/>
            <a:ext cx="175013" cy="27000"/>
            <a:chOff x="5662375" y="212375"/>
            <a:chExt cx="175013" cy="27000"/>
          </a:xfrm>
        </p:grpSpPr>
        <p:sp>
          <p:nvSpPr>
            <p:cNvPr id="1390" name="Google Shape;1390;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93" name="Google Shape;1393;p27"/>
          <p:cNvGrpSpPr/>
          <p:nvPr/>
        </p:nvGrpSpPr>
        <p:grpSpPr>
          <a:xfrm rot="5400000">
            <a:off x="408594" y="4140781"/>
            <a:ext cx="175013" cy="27000"/>
            <a:chOff x="5662375" y="212375"/>
            <a:chExt cx="175013" cy="27000"/>
          </a:xfrm>
        </p:grpSpPr>
        <p:sp>
          <p:nvSpPr>
            <p:cNvPr id="1394" name="Google Shape;1394;p27"/>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27"/>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27"/>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CUSTOM_19">
    <p:spTree>
      <p:nvGrpSpPr>
        <p:cNvPr id="1" name="Shape 1397"/>
        <p:cNvGrpSpPr/>
        <p:nvPr/>
      </p:nvGrpSpPr>
      <p:grpSpPr>
        <a:xfrm>
          <a:off x="0" y="0"/>
          <a:ext cx="0" cy="0"/>
          <a:chOff x="0" y="0"/>
          <a:chExt cx="0" cy="0"/>
        </a:xfrm>
      </p:grpSpPr>
      <p:grpSp>
        <p:nvGrpSpPr>
          <p:cNvPr id="1398" name="Google Shape;1398;p28"/>
          <p:cNvGrpSpPr/>
          <p:nvPr/>
        </p:nvGrpSpPr>
        <p:grpSpPr>
          <a:xfrm>
            <a:off x="261711" y="-1158"/>
            <a:ext cx="8550326" cy="3981600"/>
            <a:chOff x="261711" y="-1158"/>
            <a:chExt cx="8550326" cy="3981600"/>
          </a:xfrm>
        </p:grpSpPr>
        <p:cxnSp>
          <p:nvCxnSpPr>
            <p:cNvPr id="1399" name="Google Shape;1399;p28"/>
            <p:cNvCxnSpPr/>
            <p:nvPr/>
          </p:nvCxnSpPr>
          <p:spPr>
            <a:xfrm>
              <a:off x="515925" y="-1158"/>
              <a:ext cx="0" cy="3981600"/>
            </a:xfrm>
            <a:prstGeom prst="straightConnector1">
              <a:avLst/>
            </a:prstGeom>
            <a:noFill/>
            <a:ln w="9525" cap="flat" cmpd="sng">
              <a:solidFill>
                <a:srgbClr val="595959"/>
              </a:solidFill>
              <a:prstDash val="solid"/>
              <a:round/>
              <a:headEnd type="none" w="med" len="med"/>
              <a:tailEnd type="none" w="med" len="med"/>
            </a:ln>
          </p:spPr>
        </p:cxnSp>
        <p:cxnSp>
          <p:nvCxnSpPr>
            <p:cNvPr id="1400" name="Google Shape;1400;p28"/>
            <p:cNvCxnSpPr/>
            <p:nvPr/>
          </p:nvCxnSpPr>
          <p:spPr>
            <a:xfrm>
              <a:off x="8666025" y="-1158"/>
              <a:ext cx="0" cy="1902000"/>
            </a:xfrm>
            <a:prstGeom prst="straightConnector1">
              <a:avLst/>
            </a:prstGeom>
            <a:noFill/>
            <a:ln w="9525" cap="flat" cmpd="sng">
              <a:solidFill>
                <a:srgbClr val="595959"/>
              </a:solidFill>
              <a:prstDash val="solid"/>
              <a:round/>
              <a:headEnd type="none" w="med" len="med"/>
              <a:tailEnd type="none" w="med" len="med"/>
            </a:ln>
          </p:spPr>
        </p:cxnSp>
        <p:grpSp>
          <p:nvGrpSpPr>
            <p:cNvPr id="1401" name="Google Shape;1401;p28"/>
            <p:cNvGrpSpPr/>
            <p:nvPr/>
          </p:nvGrpSpPr>
          <p:grpSpPr>
            <a:xfrm rot="10800000">
              <a:off x="343275" y="3300779"/>
              <a:ext cx="344736" cy="345385"/>
              <a:chOff x="7353050" y="316275"/>
              <a:chExt cx="292025" cy="292575"/>
            </a:xfrm>
          </p:grpSpPr>
          <p:sp>
            <p:nvSpPr>
              <p:cNvPr id="1402" name="Google Shape;1402;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6" name="Google Shape;1406;p28"/>
            <p:cNvGrpSpPr/>
            <p:nvPr/>
          </p:nvGrpSpPr>
          <p:grpSpPr>
            <a:xfrm rot="10800000">
              <a:off x="8520013" y="714742"/>
              <a:ext cx="292025" cy="292575"/>
              <a:chOff x="7353050" y="316275"/>
              <a:chExt cx="292025" cy="292575"/>
            </a:xfrm>
          </p:grpSpPr>
          <p:sp>
            <p:nvSpPr>
              <p:cNvPr id="1407" name="Google Shape;1407;p2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2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2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2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1" name="Google Shape;1411;p28"/>
            <p:cNvGrpSpPr/>
            <p:nvPr/>
          </p:nvGrpSpPr>
          <p:grpSpPr>
            <a:xfrm rot="10800000">
              <a:off x="261711" y="465077"/>
              <a:ext cx="507562" cy="507984"/>
              <a:chOff x="8064275" y="887850"/>
              <a:chExt cx="581800" cy="582350"/>
            </a:xfrm>
          </p:grpSpPr>
          <p:sp>
            <p:nvSpPr>
              <p:cNvPr id="1412" name="Google Shape;1412;p2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2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2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2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2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2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ackground 3">
  <p:cSld name="CUSTOM_20">
    <p:spTree>
      <p:nvGrpSpPr>
        <p:cNvPr id="1" name="Shape 1418"/>
        <p:cNvGrpSpPr/>
        <p:nvPr/>
      </p:nvGrpSpPr>
      <p:grpSpPr>
        <a:xfrm>
          <a:off x="0" y="0"/>
          <a:ext cx="0" cy="0"/>
          <a:chOff x="0" y="0"/>
          <a:chExt cx="0" cy="0"/>
        </a:xfrm>
      </p:grpSpPr>
      <p:grpSp>
        <p:nvGrpSpPr>
          <p:cNvPr id="1419" name="Google Shape;1419;p29"/>
          <p:cNvGrpSpPr/>
          <p:nvPr/>
        </p:nvGrpSpPr>
        <p:grpSpPr>
          <a:xfrm>
            <a:off x="432850" y="0"/>
            <a:ext cx="8278300" cy="5165700"/>
            <a:chOff x="432850" y="0"/>
            <a:chExt cx="8278300" cy="5165700"/>
          </a:xfrm>
        </p:grpSpPr>
        <p:cxnSp>
          <p:nvCxnSpPr>
            <p:cNvPr id="1420" name="Google Shape;1420;p29"/>
            <p:cNvCxnSpPr/>
            <p:nvPr/>
          </p:nvCxnSpPr>
          <p:spPr>
            <a:xfrm rot="10800000">
              <a:off x="8420275" y="2664300"/>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21" name="Google Shape;1421;p29"/>
            <p:cNvGrpSpPr/>
            <p:nvPr/>
          </p:nvGrpSpPr>
          <p:grpSpPr>
            <a:xfrm>
              <a:off x="8129350" y="4292175"/>
              <a:ext cx="581800" cy="582350"/>
              <a:chOff x="8064275" y="887850"/>
              <a:chExt cx="581800" cy="582350"/>
            </a:xfrm>
          </p:grpSpPr>
          <p:sp>
            <p:nvSpPr>
              <p:cNvPr id="1422" name="Google Shape;1422;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28" name="Google Shape;1428;p29"/>
            <p:cNvGrpSpPr/>
            <p:nvPr/>
          </p:nvGrpSpPr>
          <p:grpSpPr>
            <a:xfrm>
              <a:off x="8274238" y="3720600"/>
              <a:ext cx="292025" cy="292575"/>
              <a:chOff x="7353050" y="316275"/>
              <a:chExt cx="292025" cy="292575"/>
            </a:xfrm>
          </p:grpSpPr>
          <p:sp>
            <p:nvSpPr>
              <p:cNvPr id="1429" name="Google Shape;1429;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3" name="Google Shape;1433;p29"/>
            <p:cNvGrpSpPr/>
            <p:nvPr/>
          </p:nvGrpSpPr>
          <p:grpSpPr>
            <a:xfrm>
              <a:off x="8332763" y="3212475"/>
              <a:ext cx="175000" cy="175000"/>
              <a:chOff x="8792300" y="321275"/>
              <a:chExt cx="175000" cy="175000"/>
            </a:xfrm>
          </p:grpSpPr>
          <p:sp>
            <p:nvSpPr>
              <p:cNvPr id="1434" name="Google Shape;1434;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38" name="Google Shape;1438;p29"/>
            <p:cNvCxnSpPr/>
            <p:nvPr/>
          </p:nvCxnSpPr>
          <p:spPr>
            <a:xfrm>
              <a:off x="723725" y="613"/>
              <a:ext cx="0" cy="2501400"/>
            </a:xfrm>
            <a:prstGeom prst="straightConnector1">
              <a:avLst/>
            </a:prstGeom>
            <a:noFill/>
            <a:ln w="9525" cap="flat" cmpd="sng">
              <a:solidFill>
                <a:srgbClr val="595959"/>
              </a:solidFill>
              <a:prstDash val="solid"/>
              <a:round/>
              <a:headEnd type="none" w="med" len="med"/>
              <a:tailEnd type="none" w="med" len="med"/>
            </a:ln>
          </p:spPr>
        </p:cxnSp>
        <p:grpSp>
          <p:nvGrpSpPr>
            <p:cNvPr id="1439" name="Google Shape;1439;p29"/>
            <p:cNvGrpSpPr/>
            <p:nvPr/>
          </p:nvGrpSpPr>
          <p:grpSpPr>
            <a:xfrm rot="10800000">
              <a:off x="432850" y="291788"/>
              <a:ext cx="581800" cy="582350"/>
              <a:chOff x="8064275" y="887850"/>
              <a:chExt cx="581800" cy="582350"/>
            </a:xfrm>
          </p:grpSpPr>
          <p:sp>
            <p:nvSpPr>
              <p:cNvPr id="1440" name="Google Shape;1440;p2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2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2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2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2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2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46" name="Google Shape;1446;p29"/>
            <p:cNvGrpSpPr/>
            <p:nvPr/>
          </p:nvGrpSpPr>
          <p:grpSpPr>
            <a:xfrm rot="10800000">
              <a:off x="577738" y="1153138"/>
              <a:ext cx="292025" cy="292575"/>
              <a:chOff x="7353050" y="316275"/>
              <a:chExt cx="292025" cy="292575"/>
            </a:xfrm>
          </p:grpSpPr>
          <p:sp>
            <p:nvSpPr>
              <p:cNvPr id="1447" name="Google Shape;1447;p2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2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2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2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1" name="Google Shape;1451;p29"/>
            <p:cNvGrpSpPr/>
            <p:nvPr/>
          </p:nvGrpSpPr>
          <p:grpSpPr>
            <a:xfrm rot="10800000">
              <a:off x="636238" y="1778838"/>
              <a:ext cx="175000" cy="175000"/>
              <a:chOff x="8792300" y="321275"/>
              <a:chExt cx="175000" cy="175000"/>
            </a:xfrm>
          </p:grpSpPr>
          <p:sp>
            <p:nvSpPr>
              <p:cNvPr id="1452" name="Google Shape;1452;p2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2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2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2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6" name="Google Shape;1456;p29"/>
            <p:cNvGrpSpPr/>
            <p:nvPr/>
          </p:nvGrpSpPr>
          <p:grpSpPr>
            <a:xfrm>
              <a:off x="432850" y="2003163"/>
              <a:ext cx="175013" cy="27000"/>
              <a:chOff x="5662375" y="212375"/>
              <a:chExt cx="175013" cy="27000"/>
            </a:xfrm>
          </p:grpSpPr>
          <p:sp>
            <p:nvSpPr>
              <p:cNvPr id="1457" name="Google Shape;1457;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0" name="Google Shape;1460;p29"/>
            <p:cNvGrpSpPr/>
            <p:nvPr/>
          </p:nvGrpSpPr>
          <p:grpSpPr>
            <a:xfrm>
              <a:off x="788100" y="208488"/>
              <a:ext cx="175013" cy="27000"/>
              <a:chOff x="5662375" y="212375"/>
              <a:chExt cx="175013" cy="27000"/>
            </a:xfrm>
          </p:grpSpPr>
          <p:sp>
            <p:nvSpPr>
              <p:cNvPr id="1461" name="Google Shape;1461;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4" name="Google Shape;1464;p29"/>
            <p:cNvGrpSpPr/>
            <p:nvPr/>
          </p:nvGrpSpPr>
          <p:grpSpPr>
            <a:xfrm>
              <a:off x="8129350" y="4988725"/>
              <a:ext cx="175013" cy="27000"/>
              <a:chOff x="5662375" y="212375"/>
              <a:chExt cx="175013" cy="27000"/>
            </a:xfrm>
          </p:grpSpPr>
          <p:sp>
            <p:nvSpPr>
              <p:cNvPr id="1465" name="Google Shape;1465;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68" name="Google Shape;1468;p29"/>
            <p:cNvGrpSpPr/>
            <p:nvPr/>
          </p:nvGrpSpPr>
          <p:grpSpPr>
            <a:xfrm>
              <a:off x="8497550" y="3429425"/>
              <a:ext cx="175013" cy="27000"/>
              <a:chOff x="5662375" y="212375"/>
              <a:chExt cx="175013" cy="27000"/>
            </a:xfrm>
          </p:grpSpPr>
          <p:sp>
            <p:nvSpPr>
              <p:cNvPr id="1469" name="Google Shape;1469;p29"/>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29"/>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29"/>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472" name="Google Shape;1472;p29"/>
            <p:cNvCxnSpPr/>
            <p:nvPr/>
          </p:nvCxnSpPr>
          <p:spPr>
            <a:xfrm>
              <a:off x="8407225" y="0"/>
              <a:ext cx="0" cy="2160900"/>
            </a:xfrm>
            <a:prstGeom prst="straightConnector1">
              <a:avLst/>
            </a:prstGeom>
            <a:noFill/>
            <a:ln w="9525" cap="flat" cmpd="sng">
              <a:solidFill>
                <a:srgbClr val="595959"/>
              </a:solidFill>
              <a:prstDash val="solid"/>
              <a:round/>
              <a:headEnd type="none" w="med" len="med"/>
              <a:tailEnd type="none" w="med" len="med"/>
            </a:ln>
          </p:spPr>
        </p:cxnSp>
        <p:cxnSp>
          <p:nvCxnSpPr>
            <p:cNvPr id="1473" name="Google Shape;1473;p29"/>
            <p:cNvCxnSpPr/>
            <p:nvPr/>
          </p:nvCxnSpPr>
          <p:spPr>
            <a:xfrm>
              <a:off x="718025" y="2985634"/>
              <a:ext cx="0" cy="2160900"/>
            </a:xfrm>
            <a:prstGeom prst="straightConnector1">
              <a:avLst/>
            </a:prstGeom>
            <a:noFill/>
            <a:ln w="9525" cap="flat" cmpd="sng">
              <a:solidFill>
                <a:srgbClr val="595959"/>
              </a:solidFill>
              <a:prstDash val="solid"/>
              <a:round/>
              <a:headEnd type="none" w="med" len="med"/>
              <a:tailEnd type="none" w="med" len="med"/>
            </a:ln>
          </p:spPr>
        </p:cxnSp>
        <p:sp>
          <p:nvSpPr>
            <p:cNvPr id="1474" name="Google Shape;1474;p29"/>
            <p:cNvSpPr/>
            <p:nvPr/>
          </p:nvSpPr>
          <p:spPr>
            <a:xfrm>
              <a:off x="671825" y="458788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29"/>
            <p:cNvSpPr/>
            <p:nvPr/>
          </p:nvSpPr>
          <p:spPr>
            <a:xfrm>
              <a:off x="671825" y="3940338"/>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29"/>
            <p:cNvSpPr/>
            <p:nvPr/>
          </p:nvSpPr>
          <p:spPr>
            <a:xfrm>
              <a:off x="8361025" y="1453500"/>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29"/>
            <p:cNvSpPr/>
            <p:nvPr/>
          </p:nvSpPr>
          <p:spPr>
            <a:xfrm>
              <a:off x="8361025" y="234875"/>
              <a:ext cx="92400" cy="92400"/>
            </a:xfrm>
            <a:prstGeom prst="ellipse">
              <a:avLst/>
            </a:prstGeom>
            <a:solidFill>
              <a:srgbClr val="5959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ackground 4">
  <p:cSld name="CUSTOM_21">
    <p:spTree>
      <p:nvGrpSpPr>
        <p:cNvPr id="1" name="Shape 1478"/>
        <p:cNvGrpSpPr/>
        <p:nvPr/>
      </p:nvGrpSpPr>
      <p:grpSpPr>
        <a:xfrm>
          <a:off x="0" y="0"/>
          <a:ext cx="0" cy="0"/>
          <a:chOff x="0" y="0"/>
          <a:chExt cx="0" cy="0"/>
        </a:xfrm>
      </p:grpSpPr>
      <p:grpSp>
        <p:nvGrpSpPr>
          <p:cNvPr id="1479" name="Google Shape;1479;p30"/>
          <p:cNvGrpSpPr/>
          <p:nvPr/>
        </p:nvGrpSpPr>
        <p:grpSpPr>
          <a:xfrm>
            <a:off x="-6867" y="-6625"/>
            <a:ext cx="9152342" cy="5102050"/>
            <a:chOff x="-6867" y="-6625"/>
            <a:chExt cx="9152342" cy="5102050"/>
          </a:xfrm>
        </p:grpSpPr>
        <p:cxnSp>
          <p:nvCxnSpPr>
            <p:cNvPr id="1480" name="Google Shape;1480;p30"/>
            <p:cNvCxnSpPr/>
            <p:nvPr/>
          </p:nvCxnSpPr>
          <p:spPr>
            <a:xfrm>
              <a:off x="2904283" y="4513075"/>
              <a:ext cx="1133100" cy="306300"/>
            </a:xfrm>
            <a:prstGeom prst="straightConnector1">
              <a:avLst/>
            </a:prstGeom>
            <a:noFill/>
            <a:ln w="9525" cap="flat" cmpd="sng">
              <a:solidFill>
                <a:schemeClr val="dk2"/>
              </a:solidFill>
              <a:prstDash val="solid"/>
              <a:round/>
              <a:headEnd type="none" w="med" len="med"/>
              <a:tailEnd type="none" w="med" len="med"/>
            </a:ln>
          </p:spPr>
        </p:cxnSp>
        <p:cxnSp>
          <p:nvCxnSpPr>
            <p:cNvPr id="1481" name="Google Shape;1481;p30"/>
            <p:cNvCxnSpPr/>
            <p:nvPr/>
          </p:nvCxnSpPr>
          <p:spPr>
            <a:xfrm rot="10800000" flipH="1">
              <a:off x="1562083" y="4492325"/>
              <a:ext cx="1342200" cy="315300"/>
            </a:xfrm>
            <a:prstGeom prst="straightConnector1">
              <a:avLst/>
            </a:prstGeom>
            <a:noFill/>
            <a:ln w="9525" cap="flat" cmpd="sng">
              <a:solidFill>
                <a:schemeClr val="dk2"/>
              </a:solidFill>
              <a:prstDash val="solid"/>
              <a:round/>
              <a:headEnd type="none" w="med" len="med"/>
              <a:tailEnd type="none" w="med" len="med"/>
            </a:ln>
          </p:spPr>
        </p:cxnSp>
        <p:cxnSp>
          <p:nvCxnSpPr>
            <p:cNvPr id="1482" name="Google Shape;1482;p30"/>
            <p:cNvCxnSpPr/>
            <p:nvPr/>
          </p:nvCxnSpPr>
          <p:spPr>
            <a:xfrm>
              <a:off x="259558" y="4408000"/>
              <a:ext cx="1332000" cy="392100"/>
            </a:xfrm>
            <a:prstGeom prst="straightConnector1">
              <a:avLst/>
            </a:prstGeom>
            <a:noFill/>
            <a:ln w="9525" cap="flat" cmpd="sng">
              <a:solidFill>
                <a:schemeClr val="dk2"/>
              </a:solidFill>
              <a:prstDash val="solid"/>
              <a:round/>
              <a:headEnd type="none" w="med" len="med"/>
              <a:tailEnd type="none" w="med" len="med"/>
            </a:ln>
          </p:spPr>
        </p:cxnSp>
        <p:cxnSp>
          <p:nvCxnSpPr>
            <p:cNvPr id="1483" name="Google Shape;1483;p30"/>
            <p:cNvCxnSpPr/>
            <p:nvPr/>
          </p:nvCxnSpPr>
          <p:spPr>
            <a:xfrm>
              <a:off x="-6867" y="3993550"/>
              <a:ext cx="273900" cy="407100"/>
            </a:xfrm>
            <a:prstGeom prst="straightConnector1">
              <a:avLst/>
            </a:prstGeom>
            <a:noFill/>
            <a:ln w="9525" cap="flat" cmpd="sng">
              <a:solidFill>
                <a:schemeClr val="dk2"/>
              </a:solidFill>
              <a:prstDash val="solid"/>
              <a:round/>
              <a:headEnd type="none" w="med" len="med"/>
              <a:tailEnd type="none" w="med" len="med"/>
            </a:ln>
          </p:spPr>
        </p:cxnSp>
        <p:grpSp>
          <p:nvGrpSpPr>
            <p:cNvPr id="1484" name="Google Shape;1484;p30"/>
            <p:cNvGrpSpPr/>
            <p:nvPr/>
          </p:nvGrpSpPr>
          <p:grpSpPr>
            <a:xfrm flipH="1">
              <a:off x="1278333" y="4513075"/>
              <a:ext cx="581800" cy="582350"/>
              <a:chOff x="8064275" y="887850"/>
              <a:chExt cx="581800" cy="582350"/>
            </a:xfrm>
          </p:grpSpPr>
          <p:sp>
            <p:nvSpPr>
              <p:cNvPr id="1485" name="Google Shape;1485;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1" name="Google Shape;1491;p30"/>
            <p:cNvGrpSpPr/>
            <p:nvPr/>
          </p:nvGrpSpPr>
          <p:grpSpPr>
            <a:xfrm flipH="1">
              <a:off x="2747608" y="4340463"/>
              <a:ext cx="292025" cy="292575"/>
              <a:chOff x="7353050" y="316275"/>
              <a:chExt cx="292025" cy="292575"/>
            </a:xfrm>
          </p:grpSpPr>
          <p:sp>
            <p:nvSpPr>
              <p:cNvPr id="1492" name="Google Shape;1492;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96" name="Google Shape;1496;p30"/>
            <p:cNvGrpSpPr/>
            <p:nvPr/>
          </p:nvGrpSpPr>
          <p:grpSpPr>
            <a:xfrm flipH="1">
              <a:off x="171308" y="4315025"/>
              <a:ext cx="175000" cy="175000"/>
              <a:chOff x="8792300" y="321275"/>
              <a:chExt cx="175000" cy="175000"/>
            </a:xfrm>
          </p:grpSpPr>
          <p:sp>
            <p:nvSpPr>
              <p:cNvPr id="1497" name="Google Shape;1497;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1" name="Google Shape;1501;p30"/>
            <p:cNvGrpSpPr/>
            <p:nvPr/>
          </p:nvGrpSpPr>
          <p:grpSpPr>
            <a:xfrm>
              <a:off x="3873197" y="4657550"/>
              <a:ext cx="293111" cy="293388"/>
              <a:chOff x="3164039" y="430875"/>
              <a:chExt cx="293111" cy="293388"/>
            </a:xfrm>
          </p:grpSpPr>
          <p:sp>
            <p:nvSpPr>
              <p:cNvPr id="1502" name="Google Shape;1502;p30"/>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0"/>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0"/>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0"/>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0"/>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0"/>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08" name="Google Shape;1508;p30"/>
            <p:cNvGrpSpPr/>
            <p:nvPr/>
          </p:nvGrpSpPr>
          <p:grpSpPr>
            <a:xfrm flipH="1">
              <a:off x="242270" y="4142425"/>
              <a:ext cx="175013" cy="27000"/>
              <a:chOff x="5662375" y="212375"/>
              <a:chExt cx="175013" cy="27000"/>
            </a:xfrm>
          </p:grpSpPr>
          <p:sp>
            <p:nvSpPr>
              <p:cNvPr id="1509" name="Google Shape;1509;p30"/>
              <p:cNvSpPr/>
              <p:nvPr/>
            </p:nvSpPr>
            <p:spPr>
              <a:xfrm>
                <a:off x="5662375"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0"/>
              <p:cNvSpPr/>
              <p:nvPr/>
            </p:nvSpPr>
            <p:spPr>
              <a:xfrm>
                <a:off x="5736381"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512" name="Google Shape;1512;p30"/>
            <p:cNvCxnSpPr/>
            <p:nvPr/>
          </p:nvCxnSpPr>
          <p:spPr>
            <a:xfrm rot="10800000">
              <a:off x="5995050" y="226600"/>
              <a:ext cx="1504500" cy="224700"/>
            </a:xfrm>
            <a:prstGeom prst="straightConnector1">
              <a:avLst/>
            </a:prstGeom>
            <a:noFill/>
            <a:ln w="9525" cap="flat" cmpd="sng">
              <a:solidFill>
                <a:schemeClr val="dk2"/>
              </a:solidFill>
              <a:prstDash val="solid"/>
              <a:round/>
              <a:headEnd type="none" w="med" len="med"/>
              <a:tailEnd type="none" w="med" len="med"/>
            </a:ln>
          </p:spPr>
        </p:cxnSp>
        <p:cxnSp>
          <p:nvCxnSpPr>
            <p:cNvPr id="1513" name="Google Shape;1513;p30"/>
            <p:cNvCxnSpPr/>
            <p:nvPr/>
          </p:nvCxnSpPr>
          <p:spPr>
            <a:xfrm rot="10800000">
              <a:off x="7512925" y="457850"/>
              <a:ext cx="829500" cy="743400"/>
            </a:xfrm>
            <a:prstGeom prst="straightConnector1">
              <a:avLst/>
            </a:prstGeom>
            <a:noFill/>
            <a:ln w="9525" cap="flat" cmpd="sng">
              <a:solidFill>
                <a:schemeClr val="dk2"/>
              </a:solidFill>
              <a:prstDash val="solid"/>
              <a:round/>
              <a:headEnd type="none" w="med" len="med"/>
              <a:tailEnd type="none" w="med" len="med"/>
            </a:ln>
          </p:spPr>
        </p:cxnSp>
        <p:cxnSp>
          <p:nvCxnSpPr>
            <p:cNvPr id="1514" name="Google Shape;1514;p30"/>
            <p:cNvCxnSpPr/>
            <p:nvPr/>
          </p:nvCxnSpPr>
          <p:spPr>
            <a:xfrm flipH="1">
              <a:off x="8348975" y="-6625"/>
              <a:ext cx="796500" cy="1188000"/>
            </a:xfrm>
            <a:prstGeom prst="straightConnector1">
              <a:avLst/>
            </a:prstGeom>
            <a:noFill/>
            <a:ln w="9525" cap="flat" cmpd="sng">
              <a:solidFill>
                <a:schemeClr val="dk2"/>
              </a:solidFill>
              <a:prstDash val="solid"/>
              <a:round/>
              <a:headEnd type="none" w="med" len="med"/>
              <a:tailEnd type="none" w="med" len="med"/>
            </a:ln>
          </p:spPr>
        </p:cxnSp>
        <p:grpSp>
          <p:nvGrpSpPr>
            <p:cNvPr id="1515" name="Google Shape;1515;p30"/>
            <p:cNvGrpSpPr/>
            <p:nvPr/>
          </p:nvGrpSpPr>
          <p:grpSpPr>
            <a:xfrm>
              <a:off x="8064275" y="1040250"/>
              <a:ext cx="581800" cy="582350"/>
              <a:chOff x="8064275" y="887850"/>
              <a:chExt cx="581800" cy="582350"/>
            </a:xfrm>
          </p:grpSpPr>
          <p:sp>
            <p:nvSpPr>
              <p:cNvPr id="1516" name="Google Shape;1516;p30"/>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0"/>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0"/>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0"/>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0"/>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0"/>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2" name="Google Shape;1522;p30"/>
            <p:cNvGrpSpPr/>
            <p:nvPr/>
          </p:nvGrpSpPr>
          <p:grpSpPr>
            <a:xfrm>
              <a:off x="7353050" y="316275"/>
              <a:ext cx="292025" cy="292575"/>
              <a:chOff x="7353050" y="316275"/>
              <a:chExt cx="292025" cy="292575"/>
            </a:xfrm>
          </p:grpSpPr>
          <p:sp>
            <p:nvSpPr>
              <p:cNvPr id="1523" name="Google Shape;1523;p30"/>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0"/>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0"/>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0"/>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27" name="Google Shape;1527;p30"/>
            <p:cNvGrpSpPr/>
            <p:nvPr/>
          </p:nvGrpSpPr>
          <p:grpSpPr>
            <a:xfrm>
              <a:off x="8792300" y="321275"/>
              <a:ext cx="175000" cy="175000"/>
              <a:chOff x="8792300" y="321275"/>
              <a:chExt cx="175000" cy="175000"/>
            </a:xfrm>
          </p:grpSpPr>
          <p:sp>
            <p:nvSpPr>
              <p:cNvPr id="1528" name="Google Shape;1528;p30"/>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0"/>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0"/>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0"/>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32" name="Google Shape;1532;p30"/>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0"/>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0"/>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0"/>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0"/>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0"/>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38" name="Google Shape;1538;p30"/>
            <p:cNvGrpSpPr/>
            <p:nvPr/>
          </p:nvGrpSpPr>
          <p:grpSpPr>
            <a:xfrm>
              <a:off x="8490050" y="170875"/>
              <a:ext cx="175013" cy="27000"/>
              <a:chOff x="5662375" y="212375"/>
              <a:chExt cx="175013" cy="27000"/>
            </a:xfrm>
          </p:grpSpPr>
          <p:sp>
            <p:nvSpPr>
              <p:cNvPr id="1539" name="Google Shape;1539;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0"/>
              <p:cNvSpPr/>
              <p:nvPr/>
            </p:nvSpPr>
            <p:spPr>
              <a:xfrm>
                <a:off x="5810388" y="212375"/>
                <a:ext cx="27000" cy="27000"/>
              </a:xfrm>
              <a:prstGeom prst="ellipse">
                <a:avLst/>
              </a:pr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2" name="Google Shape;1542;p30"/>
            <p:cNvGrpSpPr/>
            <p:nvPr/>
          </p:nvGrpSpPr>
          <p:grpSpPr>
            <a:xfrm>
              <a:off x="8678350" y="1658000"/>
              <a:ext cx="175013" cy="27000"/>
              <a:chOff x="5662375" y="212375"/>
              <a:chExt cx="175013" cy="27000"/>
            </a:xfrm>
          </p:grpSpPr>
          <p:sp>
            <p:nvSpPr>
              <p:cNvPr id="1543" name="Google Shape;1543;p30"/>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0"/>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0"/>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3"/>
        <p:cNvGrpSpPr/>
        <p:nvPr/>
      </p:nvGrpSpPr>
      <p:grpSpPr>
        <a:xfrm>
          <a:off x="0" y="0"/>
          <a:ext cx="0" cy="0"/>
          <a:chOff x="0" y="0"/>
          <a:chExt cx="0" cy="0"/>
        </a:xfrm>
      </p:grpSpPr>
      <p:grpSp>
        <p:nvGrpSpPr>
          <p:cNvPr id="44" name="Google Shape;44;p3"/>
          <p:cNvGrpSpPr/>
          <p:nvPr/>
        </p:nvGrpSpPr>
        <p:grpSpPr>
          <a:xfrm>
            <a:off x="2132649" y="713253"/>
            <a:ext cx="4878702" cy="3717004"/>
            <a:chOff x="399425" y="238125"/>
            <a:chExt cx="6810025" cy="5187000"/>
          </a:xfrm>
        </p:grpSpPr>
        <p:sp>
          <p:nvSpPr>
            <p:cNvPr id="45" name="Google Shape;45;p3"/>
            <p:cNvSpPr/>
            <p:nvPr/>
          </p:nvSpPr>
          <p:spPr>
            <a:xfrm>
              <a:off x="399425" y="238325"/>
              <a:ext cx="6810025" cy="5186100"/>
            </a:xfrm>
            <a:custGeom>
              <a:avLst/>
              <a:gdLst/>
              <a:ahLst/>
              <a:cxnLst/>
              <a:rect l="l" t="t" r="r" b="b"/>
              <a:pathLst>
                <a:path w="272401" h="207444" extrusionOk="0">
                  <a:moveTo>
                    <a:pt x="143525" y="0"/>
                  </a:moveTo>
                  <a:cubicBezTo>
                    <a:pt x="130816" y="0"/>
                    <a:pt x="118065" y="708"/>
                    <a:pt x="105367" y="1397"/>
                  </a:cubicBezTo>
                  <a:cubicBezTo>
                    <a:pt x="85699" y="2506"/>
                    <a:pt x="65661" y="3689"/>
                    <a:pt x="47175" y="10640"/>
                  </a:cubicBezTo>
                  <a:cubicBezTo>
                    <a:pt x="28764" y="17590"/>
                    <a:pt x="11832" y="31343"/>
                    <a:pt x="5990" y="50198"/>
                  </a:cubicBezTo>
                  <a:cubicBezTo>
                    <a:pt x="1" y="69867"/>
                    <a:pt x="6877" y="90940"/>
                    <a:pt x="13680" y="110387"/>
                  </a:cubicBezTo>
                  <a:cubicBezTo>
                    <a:pt x="22479" y="135305"/>
                    <a:pt x="31870" y="161332"/>
                    <a:pt x="51390" y="179152"/>
                  </a:cubicBezTo>
                  <a:cubicBezTo>
                    <a:pt x="67098" y="193557"/>
                    <a:pt x="97572" y="207444"/>
                    <a:pt x="121591" y="207444"/>
                  </a:cubicBezTo>
                  <a:cubicBezTo>
                    <a:pt x="124820" y="207444"/>
                    <a:pt x="127933" y="207193"/>
                    <a:pt x="130877" y="206658"/>
                  </a:cubicBezTo>
                  <a:cubicBezTo>
                    <a:pt x="145739" y="204070"/>
                    <a:pt x="159714" y="191205"/>
                    <a:pt x="171840" y="182923"/>
                  </a:cubicBezTo>
                  <a:cubicBezTo>
                    <a:pt x="188625" y="171314"/>
                    <a:pt x="205484" y="159705"/>
                    <a:pt x="222268" y="148097"/>
                  </a:cubicBezTo>
                  <a:cubicBezTo>
                    <a:pt x="236909" y="138041"/>
                    <a:pt x="252067" y="127319"/>
                    <a:pt x="260348" y="111644"/>
                  </a:cubicBezTo>
                  <a:cubicBezTo>
                    <a:pt x="272400" y="88722"/>
                    <a:pt x="266411" y="59071"/>
                    <a:pt x="249996" y="39033"/>
                  </a:cubicBezTo>
                  <a:cubicBezTo>
                    <a:pt x="233507" y="18995"/>
                    <a:pt x="208367" y="7756"/>
                    <a:pt x="182858" y="3098"/>
                  </a:cubicBezTo>
                  <a:cubicBezTo>
                    <a:pt x="169864" y="762"/>
                    <a:pt x="156717" y="0"/>
                    <a:pt x="143525"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3"/>
            <p:cNvSpPr/>
            <p:nvPr/>
          </p:nvSpPr>
          <p:spPr>
            <a:xfrm>
              <a:off x="491875" y="238125"/>
              <a:ext cx="6575225" cy="5187000"/>
            </a:xfrm>
            <a:custGeom>
              <a:avLst/>
              <a:gdLst/>
              <a:ahLst/>
              <a:cxnLst/>
              <a:rect l="l" t="t" r="r" b="b"/>
              <a:pathLst>
                <a:path w="263009" h="207480" extrusionOk="0">
                  <a:moveTo>
                    <a:pt x="139601" y="0"/>
                  </a:moveTo>
                  <a:cubicBezTo>
                    <a:pt x="126957" y="0"/>
                    <a:pt x="114313" y="739"/>
                    <a:pt x="101669" y="1405"/>
                  </a:cubicBezTo>
                  <a:cubicBezTo>
                    <a:pt x="82001" y="2514"/>
                    <a:pt x="61963" y="3697"/>
                    <a:pt x="43477" y="10648"/>
                  </a:cubicBezTo>
                  <a:cubicBezTo>
                    <a:pt x="25066" y="17598"/>
                    <a:pt x="8134" y="31351"/>
                    <a:pt x="2292" y="50206"/>
                  </a:cubicBezTo>
                  <a:cubicBezTo>
                    <a:pt x="665" y="55530"/>
                    <a:pt x="0" y="60928"/>
                    <a:pt x="0" y="66399"/>
                  </a:cubicBezTo>
                  <a:cubicBezTo>
                    <a:pt x="0" y="81114"/>
                    <a:pt x="5028" y="96198"/>
                    <a:pt x="9982" y="110395"/>
                  </a:cubicBezTo>
                  <a:cubicBezTo>
                    <a:pt x="18781" y="135313"/>
                    <a:pt x="28172" y="161340"/>
                    <a:pt x="47692" y="179160"/>
                  </a:cubicBezTo>
                  <a:cubicBezTo>
                    <a:pt x="63442" y="193579"/>
                    <a:pt x="93979" y="207480"/>
                    <a:pt x="118010" y="207480"/>
                  </a:cubicBezTo>
                  <a:cubicBezTo>
                    <a:pt x="121190" y="207480"/>
                    <a:pt x="124221" y="207258"/>
                    <a:pt x="127179" y="206666"/>
                  </a:cubicBezTo>
                  <a:cubicBezTo>
                    <a:pt x="142041" y="204078"/>
                    <a:pt x="156016" y="191213"/>
                    <a:pt x="168142" y="182931"/>
                  </a:cubicBezTo>
                  <a:cubicBezTo>
                    <a:pt x="184927" y="171322"/>
                    <a:pt x="201786" y="159713"/>
                    <a:pt x="218570" y="148105"/>
                  </a:cubicBezTo>
                  <a:cubicBezTo>
                    <a:pt x="233211" y="138049"/>
                    <a:pt x="248369" y="127327"/>
                    <a:pt x="256650" y="111652"/>
                  </a:cubicBezTo>
                  <a:cubicBezTo>
                    <a:pt x="261013" y="103370"/>
                    <a:pt x="263009" y="94127"/>
                    <a:pt x="263009" y="84885"/>
                  </a:cubicBezTo>
                  <a:cubicBezTo>
                    <a:pt x="263009" y="68544"/>
                    <a:pt x="256798" y="51833"/>
                    <a:pt x="246298" y="39041"/>
                  </a:cubicBezTo>
                  <a:cubicBezTo>
                    <a:pt x="229809" y="19003"/>
                    <a:pt x="204669" y="7764"/>
                    <a:pt x="179160" y="3106"/>
                  </a:cubicBezTo>
                  <a:cubicBezTo>
                    <a:pt x="166146" y="813"/>
                    <a:pt x="152910" y="0"/>
                    <a:pt x="139601"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 name="Google Shape;47;p3"/>
          <p:cNvSpPr txBox="1">
            <a:spLocks noGrp="1"/>
          </p:cNvSpPr>
          <p:nvPr>
            <p:ph type="title"/>
          </p:nvPr>
        </p:nvSpPr>
        <p:spPr>
          <a:xfrm>
            <a:off x="2971800" y="2231136"/>
            <a:ext cx="3200400" cy="8046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48" name="Google Shape;48;p3"/>
          <p:cNvSpPr txBox="1">
            <a:spLocks noGrp="1"/>
          </p:cNvSpPr>
          <p:nvPr>
            <p:ph type="title" idx="2" hasCustomPrompt="1"/>
          </p:nvPr>
        </p:nvSpPr>
        <p:spPr>
          <a:xfrm>
            <a:off x="2971800" y="1161288"/>
            <a:ext cx="2967600" cy="106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9600"/>
              <a:buNone/>
              <a:defRPr sz="9600"/>
            </a:lvl1pPr>
            <a:lvl2pPr lvl="1" algn="ctr" rtl="0">
              <a:spcBef>
                <a:spcPts val="0"/>
              </a:spcBef>
              <a:spcAft>
                <a:spcPts val="0"/>
              </a:spcAft>
              <a:buSzPts val="9600"/>
              <a:buNone/>
              <a:defRPr sz="9600"/>
            </a:lvl2pPr>
            <a:lvl3pPr lvl="2" algn="ctr" rtl="0">
              <a:spcBef>
                <a:spcPts val="0"/>
              </a:spcBef>
              <a:spcAft>
                <a:spcPts val="0"/>
              </a:spcAft>
              <a:buSzPts val="9600"/>
              <a:buNone/>
              <a:defRPr sz="9600"/>
            </a:lvl3pPr>
            <a:lvl4pPr lvl="3" algn="ctr" rtl="0">
              <a:spcBef>
                <a:spcPts val="0"/>
              </a:spcBef>
              <a:spcAft>
                <a:spcPts val="0"/>
              </a:spcAft>
              <a:buSzPts val="9600"/>
              <a:buNone/>
              <a:defRPr sz="9600"/>
            </a:lvl4pPr>
            <a:lvl5pPr lvl="4" algn="ctr" rtl="0">
              <a:spcBef>
                <a:spcPts val="0"/>
              </a:spcBef>
              <a:spcAft>
                <a:spcPts val="0"/>
              </a:spcAft>
              <a:buSzPts val="9600"/>
              <a:buNone/>
              <a:defRPr sz="9600"/>
            </a:lvl5pPr>
            <a:lvl6pPr lvl="5" algn="ctr" rtl="0">
              <a:spcBef>
                <a:spcPts val="0"/>
              </a:spcBef>
              <a:spcAft>
                <a:spcPts val="0"/>
              </a:spcAft>
              <a:buSzPts val="9600"/>
              <a:buNone/>
              <a:defRPr sz="9600"/>
            </a:lvl6pPr>
            <a:lvl7pPr lvl="6" algn="ctr" rtl="0">
              <a:spcBef>
                <a:spcPts val="0"/>
              </a:spcBef>
              <a:spcAft>
                <a:spcPts val="0"/>
              </a:spcAft>
              <a:buSzPts val="9600"/>
              <a:buNone/>
              <a:defRPr sz="9600"/>
            </a:lvl7pPr>
            <a:lvl8pPr lvl="7" algn="ctr" rtl="0">
              <a:spcBef>
                <a:spcPts val="0"/>
              </a:spcBef>
              <a:spcAft>
                <a:spcPts val="0"/>
              </a:spcAft>
              <a:buSzPts val="9600"/>
              <a:buNone/>
              <a:defRPr sz="9600"/>
            </a:lvl8pPr>
            <a:lvl9pPr lvl="8" algn="ctr" rtl="0">
              <a:spcBef>
                <a:spcPts val="0"/>
              </a:spcBef>
              <a:spcAft>
                <a:spcPts val="0"/>
              </a:spcAft>
              <a:buSzPts val="9600"/>
              <a:buNone/>
              <a:defRPr sz="9600"/>
            </a:lvl9pPr>
          </a:lstStyle>
          <a:p>
            <a:r>
              <a:t>xx%</a:t>
            </a:r>
          </a:p>
        </p:txBody>
      </p:sp>
      <p:sp>
        <p:nvSpPr>
          <p:cNvPr id="49" name="Google Shape;49;p3"/>
          <p:cNvSpPr txBox="1">
            <a:spLocks noGrp="1"/>
          </p:cNvSpPr>
          <p:nvPr>
            <p:ph type="subTitle" idx="1"/>
          </p:nvPr>
        </p:nvSpPr>
        <p:spPr>
          <a:xfrm>
            <a:off x="2973225" y="2999232"/>
            <a:ext cx="3200400" cy="685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grpSp>
        <p:nvGrpSpPr>
          <p:cNvPr id="50" name="Google Shape;50;p3"/>
          <p:cNvGrpSpPr/>
          <p:nvPr/>
        </p:nvGrpSpPr>
        <p:grpSpPr>
          <a:xfrm>
            <a:off x="432850" y="0"/>
            <a:ext cx="8278300" cy="5165700"/>
            <a:chOff x="432850" y="0"/>
            <a:chExt cx="8278300" cy="5165700"/>
          </a:xfrm>
        </p:grpSpPr>
        <p:cxnSp>
          <p:nvCxnSpPr>
            <p:cNvPr id="51" name="Google Shape;51;p3"/>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52" name="Google Shape;52;p3"/>
            <p:cNvGrpSpPr/>
            <p:nvPr/>
          </p:nvGrpSpPr>
          <p:grpSpPr>
            <a:xfrm>
              <a:off x="8129350" y="4292175"/>
              <a:ext cx="581800" cy="582350"/>
              <a:chOff x="8064275" y="887850"/>
              <a:chExt cx="581800" cy="582350"/>
            </a:xfrm>
          </p:grpSpPr>
          <p:sp>
            <p:nvSpPr>
              <p:cNvPr id="53" name="Google Shape;53;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 name="Google Shape;59;p3"/>
            <p:cNvGrpSpPr/>
            <p:nvPr/>
          </p:nvGrpSpPr>
          <p:grpSpPr>
            <a:xfrm>
              <a:off x="8274238" y="3720600"/>
              <a:ext cx="292025" cy="292575"/>
              <a:chOff x="7353050" y="316275"/>
              <a:chExt cx="292025" cy="292575"/>
            </a:xfrm>
          </p:grpSpPr>
          <p:sp>
            <p:nvSpPr>
              <p:cNvPr id="60" name="Google Shape;60;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4" name="Google Shape;64;p3"/>
            <p:cNvGrpSpPr/>
            <p:nvPr/>
          </p:nvGrpSpPr>
          <p:grpSpPr>
            <a:xfrm>
              <a:off x="8332763" y="3212475"/>
              <a:ext cx="175000" cy="175000"/>
              <a:chOff x="8792300" y="321275"/>
              <a:chExt cx="175000" cy="175000"/>
            </a:xfrm>
          </p:grpSpPr>
          <p:sp>
            <p:nvSpPr>
              <p:cNvPr id="65" name="Google Shape;65;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69" name="Google Shape;69;p3"/>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70" name="Google Shape;70;p3"/>
            <p:cNvGrpSpPr/>
            <p:nvPr/>
          </p:nvGrpSpPr>
          <p:grpSpPr>
            <a:xfrm rot="10800000">
              <a:off x="432850" y="291788"/>
              <a:ext cx="581800" cy="582350"/>
              <a:chOff x="8064275" y="887850"/>
              <a:chExt cx="581800" cy="582350"/>
            </a:xfrm>
          </p:grpSpPr>
          <p:sp>
            <p:nvSpPr>
              <p:cNvPr id="71" name="Google Shape;71;p3"/>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3"/>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3"/>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3"/>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3"/>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3"/>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7" name="Google Shape;77;p3"/>
            <p:cNvGrpSpPr/>
            <p:nvPr/>
          </p:nvGrpSpPr>
          <p:grpSpPr>
            <a:xfrm rot="10800000">
              <a:off x="577738" y="1153138"/>
              <a:ext cx="292025" cy="292575"/>
              <a:chOff x="7353050" y="316275"/>
              <a:chExt cx="292025" cy="292575"/>
            </a:xfrm>
          </p:grpSpPr>
          <p:sp>
            <p:nvSpPr>
              <p:cNvPr id="78" name="Google Shape;78;p3"/>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3"/>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3"/>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3"/>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2" name="Google Shape;82;p3"/>
            <p:cNvGrpSpPr/>
            <p:nvPr/>
          </p:nvGrpSpPr>
          <p:grpSpPr>
            <a:xfrm rot="10800000">
              <a:off x="636238" y="1778838"/>
              <a:ext cx="175000" cy="175000"/>
              <a:chOff x="8792300" y="321275"/>
              <a:chExt cx="175000" cy="175000"/>
            </a:xfrm>
          </p:grpSpPr>
          <p:sp>
            <p:nvSpPr>
              <p:cNvPr id="83" name="Google Shape;83;p3"/>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3"/>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3"/>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3"/>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7" name="Google Shape;87;p3"/>
            <p:cNvGrpSpPr/>
            <p:nvPr/>
          </p:nvGrpSpPr>
          <p:grpSpPr>
            <a:xfrm>
              <a:off x="432850" y="2003163"/>
              <a:ext cx="175013" cy="27000"/>
              <a:chOff x="5662375" y="212375"/>
              <a:chExt cx="175013" cy="27000"/>
            </a:xfrm>
          </p:grpSpPr>
          <p:sp>
            <p:nvSpPr>
              <p:cNvPr id="88" name="Google Shape;88;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1" name="Google Shape;91;p3"/>
            <p:cNvGrpSpPr/>
            <p:nvPr/>
          </p:nvGrpSpPr>
          <p:grpSpPr>
            <a:xfrm>
              <a:off x="788100" y="208488"/>
              <a:ext cx="175013" cy="27000"/>
              <a:chOff x="5662375" y="212375"/>
              <a:chExt cx="175013" cy="27000"/>
            </a:xfrm>
          </p:grpSpPr>
          <p:sp>
            <p:nvSpPr>
              <p:cNvPr id="92" name="Google Shape;92;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5" name="Google Shape;95;p3"/>
            <p:cNvGrpSpPr/>
            <p:nvPr/>
          </p:nvGrpSpPr>
          <p:grpSpPr>
            <a:xfrm>
              <a:off x="8129350" y="4988725"/>
              <a:ext cx="175013" cy="27000"/>
              <a:chOff x="5662375" y="212375"/>
              <a:chExt cx="175013" cy="27000"/>
            </a:xfrm>
          </p:grpSpPr>
          <p:sp>
            <p:nvSpPr>
              <p:cNvPr id="96" name="Google Shape;96;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9" name="Google Shape;99;p3"/>
            <p:cNvGrpSpPr/>
            <p:nvPr/>
          </p:nvGrpSpPr>
          <p:grpSpPr>
            <a:xfrm>
              <a:off x="8497550" y="3429425"/>
              <a:ext cx="175013" cy="27000"/>
              <a:chOff x="5662375" y="212375"/>
              <a:chExt cx="175013" cy="27000"/>
            </a:xfrm>
          </p:grpSpPr>
          <p:sp>
            <p:nvSpPr>
              <p:cNvPr id="100" name="Google Shape;100;p3"/>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3"/>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3"/>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03" name="Google Shape;103;p3"/>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04" name="Google Shape;104;p3"/>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05" name="Google Shape;105;p3"/>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3"/>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3"/>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3"/>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9"/>
        <p:cNvGrpSpPr/>
        <p:nvPr/>
      </p:nvGrpSpPr>
      <p:grpSpPr>
        <a:xfrm>
          <a:off x="0" y="0"/>
          <a:ext cx="0" cy="0"/>
          <a:chOff x="0" y="0"/>
          <a:chExt cx="0" cy="0"/>
        </a:xfrm>
      </p:grpSpPr>
      <p:sp>
        <p:nvSpPr>
          <p:cNvPr id="110" name="Google Shape;110;p4"/>
          <p:cNvSpPr txBox="1">
            <a:spLocks noGrp="1"/>
          </p:cNvSpPr>
          <p:nvPr>
            <p:ph type="subTitle" idx="1"/>
          </p:nvPr>
        </p:nvSpPr>
        <p:spPr>
          <a:xfrm>
            <a:off x="2167128" y="3054096"/>
            <a:ext cx="4809600" cy="11340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a:solidFill>
                  <a:schemeClr val="dk2"/>
                </a:solidFill>
                <a:latin typeface="Barlow Semi Condensed"/>
                <a:ea typeface="Barlow Semi Condensed"/>
                <a:cs typeface="Barlow Semi Condensed"/>
                <a:sym typeface="Barlow Semi Condensed"/>
              </a:defRPr>
            </a:lvl9pPr>
          </a:lstStyle>
          <a:p>
            <a:endParaRPr/>
          </a:p>
        </p:txBody>
      </p:sp>
      <p:grpSp>
        <p:nvGrpSpPr>
          <p:cNvPr id="111" name="Google Shape;111;p4"/>
          <p:cNvGrpSpPr/>
          <p:nvPr/>
        </p:nvGrpSpPr>
        <p:grpSpPr>
          <a:xfrm>
            <a:off x="4484494" y="4433000"/>
            <a:ext cx="175013" cy="27000"/>
            <a:chOff x="5662375" y="212375"/>
            <a:chExt cx="175013" cy="27000"/>
          </a:xfrm>
        </p:grpSpPr>
        <p:sp>
          <p:nvSpPr>
            <p:cNvPr id="112" name="Google Shape;11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5" name="Google Shape;115;p4"/>
          <p:cNvSpPr txBox="1">
            <a:spLocks noGrp="1"/>
          </p:cNvSpPr>
          <p:nvPr>
            <p:ph type="title"/>
          </p:nvPr>
        </p:nvSpPr>
        <p:spPr>
          <a:xfrm>
            <a:off x="2167128" y="2478024"/>
            <a:ext cx="4809600" cy="5760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2800"/>
              <a:buNone/>
              <a:defRPr/>
            </a:lvl1pPr>
            <a:lvl2pPr lvl="1" algn="ctr" rtl="0">
              <a:spcBef>
                <a:spcPts val="0"/>
              </a:spcBef>
              <a:spcAft>
                <a:spcPts val="0"/>
              </a:spcAft>
              <a:buSzPts val="2800"/>
              <a:buNone/>
              <a:defRPr/>
            </a:lvl2pPr>
            <a:lvl3pPr lvl="2" algn="ctr" rtl="0">
              <a:spcBef>
                <a:spcPts val="0"/>
              </a:spcBef>
              <a:spcAft>
                <a:spcPts val="0"/>
              </a:spcAft>
              <a:buSzPts val="2800"/>
              <a:buNone/>
              <a:defRPr/>
            </a:lvl3pPr>
            <a:lvl4pPr lvl="3" algn="ctr" rtl="0">
              <a:spcBef>
                <a:spcPts val="0"/>
              </a:spcBef>
              <a:spcAft>
                <a:spcPts val="0"/>
              </a:spcAft>
              <a:buSzPts val="2800"/>
              <a:buNone/>
              <a:defRPr/>
            </a:lvl4pPr>
            <a:lvl5pPr lvl="4" algn="ctr" rtl="0">
              <a:spcBef>
                <a:spcPts val="0"/>
              </a:spcBef>
              <a:spcAft>
                <a:spcPts val="0"/>
              </a:spcAft>
              <a:buSzPts val="2800"/>
              <a:buNone/>
              <a:defRPr/>
            </a:lvl5pPr>
            <a:lvl6pPr lvl="5" algn="ctr" rtl="0">
              <a:spcBef>
                <a:spcPts val="0"/>
              </a:spcBef>
              <a:spcAft>
                <a:spcPts val="0"/>
              </a:spcAft>
              <a:buSzPts val="2800"/>
              <a:buNone/>
              <a:defRPr/>
            </a:lvl6pPr>
            <a:lvl7pPr lvl="6" algn="ctr" rtl="0">
              <a:spcBef>
                <a:spcPts val="0"/>
              </a:spcBef>
              <a:spcAft>
                <a:spcPts val="0"/>
              </a:spcAft>
              <a:buSzPts val="2800"/>
              <a:buNone/>
              <a:defRPr/>
            </a:lvl7pPr>
            <a:lvl8pPr lvl="7" algn="ctr" rtl="0">
              <a:spcBef>
                <a:spcPts val="0"/>
              </a:spcBef>
              <a:spcAft>
                <a:spcPts val="0"/>
              </a:spcAft>
              <a:buSzPts val="2800"/>
              <a:buNone/>
              <a:defRPr/>
            </a:lvl8pPr>
            <a:lvl9pPr lvl="8" algn="ctr" rtl="0">
              <a:spcBef>
                <a:spcPts val="0"/>
              </a:spcBef>
              <a:spcAft>
                <a:spcPts val="0"/>
              </a:spcAft>
              <a:buSzPts val="2800"/>
              <a:buNone/>
              <a:defRPr/>
            </a:lvl9pPr>
          </a:lstStyle>
          <a:p>
            <a:endParaRPr/>
          </a:p>
        </p:txBody>
      </p:sp>
      <p:grpSp>
        <p:nvGrpSpPr>
          <p:cNvPr id="116" name="Google Shape;116;p4"/>
          <p:cNvGrpSpPr/>
          <p:nvPr/>
        </p:nvGrpSpPr>
        <p:grpSpPr>
          <a:xfrm>
            <a:off x="432850" y="0"/>
            <a:ext cx="8278300" cy="5165700"/>
            <a:chOff x="432850" y="0"/>
            <a:chExt cx="8278300" cy="5165700"/>
          </a:xfrm>
        </p:grpSpPr>
        <p:cxnSp>
          <p:nvCxnSpPr>
            <p:cNvPr id="117" name="Google Shape;117;p4"/>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18" name="Google Shape;118;p4"/>
            <p:cNvGrpSpPr/>
            <p:nvPr/>
          </p:nvGrpSpPr>
          <p:grpSpPr>
            <a:xfrm>
              <a:off x="8129350" y="4292175"/>
              <a:ext cx="581800" cy="582350"/>
              <a:chOff x="8064275" y="887850"/>
              <a:chExt cx="581800" cy="582350"/>
            </a:xfrm>
          </p:grpSpPr>
          <p:sp>
            <p:nvSpPr>
              <p:cNvPr id="119" name="Google Shape;119;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5" name="Google Shape;125;p4"/>
            <p:cNvGrpSpPr/>
            <p:nvPr/>
          </p:nvGrpSpPr>
          <p:grpSpPr>
            <a:xfrm>
              <a:off x="8274238" y="3720600"/>
              <a:ext cx="292025" cy="292575"/>
              <a:chOff x="7353050" y="316275"/>
              <a:chExt cx="292025" cy="292575"/>
            </a:xfrm>
          </p:grpSpPr>
          <p:sp>
            <p:nvSpPr>
              <p:cNvPr id="126" name="Google Shape;126;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0" name="Google Shape;130;p4"/>
            <p:cNvGrpSpPr/>
            <p:nvPr/>
          </p:nvGrpSpPr>
          <p:grpSpPr>
            <a:xfrm>
              <a:off x="8332763" y="3212475"/>
              <a:ext cx="175000" cy="175000"/>
              <a:chOff x="8792300" y="321275"/>
              <a:chExt cx="175000" cy="175000"/>
            </a:xfrm>
          </p:grpSpPr>
          <p:sp>
            <p:nvSpPr>
              <p:cNvPr id="131" name="Google Shape;131;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35" name="Google Shape;135;p4"/>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36" name="Google Shape;136;p4"/>
            <p:cNvGrpSpPr/>
            <p:nvPr/>
          </p:nvGrpSpPr>
          <p:grpSpPr>
            <a:xfrm rot="10800000">
              <a:off x="432850" y="291788"/>
              <a:ext cx="581800" cy="582350"/>
              <a:chOff x="8064275" y="887850"/>
              <a:chExt cx="581800" cy="582350"/>
            </a:xfrm>
          </p:grpSpPr>
          <p:sp>
            <p:nvSpPr>
              <p:cNvPr id="137" name="Google Shape;137;p4"/>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4"/>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4"/>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4"/>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4"/>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3" name="Google Shape;143;p4"/>
            <p:cNvGrpSpPr/>
            <p:nvPr/>
          </p:nvGrpSpPr>
          <p:grpSpPr>
            <a:xfrm rot="10800000">
              <a:off x="577738" y="1153138"/>
              <a:ext cx="292025" cy="292575"/>
              <a:chOff x="7353050" y="316275"/>
              <a:chExt cx="292025" cy="292575"/>
            </a:xfrm>
          </p:grpSpPr>
          <p:sp>
            <p:nvSpPr>
              <p:cNvPr id="144" name="Google Shape;144;p4"/>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4"/>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4"/>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8" name="Google Shape;148;p4"/>
            <p:cNvGrpSpPr/>
            <p:nvPr/>
          </p:nvGrpSpPr>
          <p:grpSpPr>
            <a:xfrm rot="10800000">
              <a:off x="636238" y="1778838"/>
              <a:ext cx="175000" cy="175000"/>
              <a:chOff x="8792300" y="321275"/>
              <a:chExt cx="175000" cy="175000"/>
            </a:xfrm>
          </p:grpSpPr>
          <p:sp>
            <p:nvSpPr>
              <p:cNvPr id="149" name="Google Shape;149;p4"/>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4"/>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3" name="Google Shape;153;p4"/>
            <p:cNvGrpSpPr/>
            <p:nvPr/>
          </p:nvGrpSpPr>
          <p:grpSpPr>
            <a:xfrm>
              <a:off x="432850" y="2003163"/>
              <a:ext cx="175013" cy="27000"/>
              <a:chOff x="5662375" y="212375"/>
              <a:chExt cx="175013" cy="27000"/>
            </a:xfrm>
          </p:grpSpPr>
          <p:sp>
            <p:nvSpPr>
              <p:cNvPr id="154" name="Google Shape;154;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7" name="Google Shape;157;p4"/>
            <p:cNvGrpSpPr/>
            <p:nvPr/>
          </p:nvGrpSpPr>
          <p:grpSpPr>
            <a:xfrm>
              <a:off x="788100" y="208488"/>
              <a:ext cx="175013" cy="27000"/>
              <a:chOff x="5662375" y="212375"/>
              <a:chExt cx="175013" cy="27000"/>
            </a:xfrm>
          </p:grpSpPr>
          <p:sp>
            <p:nvSpPr>
              <p:cNvPr id="158" name="Google Shape;158;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1" name="Google Shape;161;p4"/>
            <p:cNvGrpSpPr/>
            <p:nvPr/>
          </p:nvGrpSpPr>
          <p:grpSpPr>
            <a:xfrm>
              <a:off x="8129350" y="4988725"/>
              <a:ext cx="175013" cy="27000"/>
              <a:chOff x="5662375" y="212375"/>
              <a:chExt cx="175013" cy="27000"/>
            </a:xfrm>
          </p:grpSpPr>
          <p:sp>
            <p:nvSpPr>
              <p:cNvPr id="162" name="Google Shape;162;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5" name="Google Shape;165;p4"/>
            <p:cNvGrpSpPr/>
            <p:nvPr/>
          </p:nvGrpSpPr>
          <p:grpSpPr>
            <a:xfrm>
              <a:off x="8497550" y="3429425"/>
              <a:ext cx="175013" cy="27000"/>
              <a:chOff x="5662375" y="212375"/>
              <a:chExt cx="175013" cy="27000"/>
            </a:xfrm>
          </p:grpSpPr>
          <p:sp>
            <p:nvSpPr>
              <p:cNvPr id="166" name="Google Shape;166;p4"/>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4"/>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4"/>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169" name="Google Shape;169;p4"/>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170" name="Google Shape;170;p4"/>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171" name="Google Shape;171;p4"/>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4"/>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4"/>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4"/>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5"/>
        <p:cNvGrpSpPr/>
        <p:nvPr/>
      </p:nvGrpSpPr>
      <p:grpSpPr>
        <a:xfrm>
          <a:off x="0" y="0"/>
          <a:ext cx="0" cy="0"/>
          <a:chOff x="0" y="0"/>
          <a:chExt cx="0" cy="0"/>
        </a:xfrm>
      </p:grpSpPr>
      <p:sp>
        <p:nvSpPr>
          <p:cNvPr id="176" name="Google Shape;176;p5"/>
          <p:cNvSpPr txBox="1">
            <a:spLocks noGrp="1"/>
          </p:cNvSpPr>
          <p:nvPr>
            <p:ph type="title"/>
          </p:nvPr>
        </p:nvSpPr>
        <p:spPr>
          <a:xfrm>
            <a:off x="1807671" y="338325"/>
            <a:ext cx="5528700" cy="6126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algn="ctr" rtl="0">
              <a:spcBef>
                <a:spcPts val="0"/>
              </a:spcBef>
              <a:spcAft>
                <a:spcPts val="0"/>
              </a:spcAft>
              <a:buNone/>
              <a:defRPr/>
            </a:lvl2pPr>
            <a:lvl3pPr lvl="2" algn="ctr" rtl="0">
              <a:spcBef>
                <a:spcPts val="0"/>
              </a:spcBef>
              <a:spcAft>
                <a:spcPts val="0"/>
              </a:spcAft>
              <a:buNone/>
              <a:defRPr/>
            </a:lvl3pPr>
            <a:lvl4pPr lvl="3" algn="ctr" rtl="0">
              <a:spcBef>
                <a:spcPts val="0"/>
              </a:spcBef>
              <a:spcAft>
                <a:spcPts val="0"/>
              </a:spcAft>
              <a:buNone/>
              <a:defRPr/>
            </a:lvl4pPr>
            <a:lvl5pPr lvl="4" algn="ctr" rtl="0">
              <a:spcBef>
                <a:spcPts val="0"/>
              </a:spcBef>
              <a:spcAft>
                <a:spcPts val="0"/>
              </a:spcAft>
              <a:buNone/>
              <a:defRPr/>
            </a:lvl5pPr>
            <a:lvl6pPr lvl="5" algn="ctr" rtl="0">
              <a:spcBef>
                <a:spcPts val="0"/>
              </a:spcBef>
              <a:spcAft>
                <a:spcPts val="0"/>
              </a:spcAft>
              <a:buNone/>
              <a:defRPr/>
            </a:lvl6pPr>
            <a:lvl7pPr lvl="6" algn="ctr" rtl="0">
              <a:spcBef>
                <a:spcPts val="0"/>
              </a:spcBef>
              <a:spcAft>
                <a:spcPts val="0"/>
              </a:spcAft>
              <a:buNone/>
              <a:defRPr/>
            </a:lvl7pPr>
            <a:lvl8pPr lvl="7" algn="ctr" rtl="0">
              <a:spcBef>
                <a:spcPts val="0"/>
              </a:spcBef>
              <a:spcAft>
                <a:spcPts val="0"/>
              </a:spcAft>
              <a:buNone/>
              <a:defRPr/>
            </a:lvl8pPr>
            <a:lvl9pPr lvl="8" algn="ctr" rtl="0">
              <a:spcBef>
                <a:spcPts val="0"/>
              </a:spcBef>
              <a:spcAft>
                <a:spcPts val="0"/>
              </a:spcAft>
              <a:buNone/>
              <a:defRPr/>
            </a:lvl9pPr>
          </a:lstStyle>
          <a:p>
            <a:endParaRPr/>
          </a:p>
        </p:txBody>
      </p:sp>
      <p:sp>
        <p:nvSpPr>
          <p:cNvPr id="177" name="Google Shape;177;p5"/>
          <p:cNvSpPr txBox="1">
            <a:spLocks noGrp="1"/>
          </p:cNvSpPr>
          <p:nvPr>
            <p:ph type="subTitle" idx="1"/>
          </p:nvPr>
        </p:nvSpPr>
        <p:spPr>
          <a:xfrm>
            <a:off x="4956048" y="2532888"/>
            <a:ext cx="2084700" cy="13626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178" name="Google Shape;178;p5"/>
          <p:cNvSpPr txBox="1">
            <a:spLocks noGrp="1"/>
          </p:cNvSpPr>
          <p:nvPr>
            <p:ph type="subTitle" idx="2"/>
          </p:nvPr>
        </p:nvSpPr>
        <p:spPr>
          <a:xfrm>
            <a:off x="2093976" y="2532888"/>
            <a:ext cx="2084700" cy="13626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179" name="Google Shape;179;p5"/>
          <p:cNvSpPr txBox="1">
            <a:spLocks noGrp="1"/>
          </p:cNvSpPr>
          <p:nvPr>
            <p:ph type="subTitle" idx="3"/>
          </p:nvPr>
        </p:nvSpPr>
        <p:spPr>
          <a:xfrm>
            <a:off x="4956048" y="2221992"/>
            <a:ext cx="2084700" cy="2835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600">
                <a:solidFill>
                  <a:schemeClr val="accent1"/>
                </a:solidFill>
              </a:defRPr>
            </a:lvl2pPr>
            <a:lvl3pPr lvl="2" algn="ctr" rtl="0">
              <a:spcBef>
                <a:spcPts val="0"/>
              </a:spcBef>
              <a:spcAft>
                <a:spcPts val="0"/>
              </a:spcAft>
              <a:buNone/>
              <a:defRPr sz="1600">
                <a:solidFill>
                  <a:schemeClr val="accent1"/>
                </a:solidFill>
              </a:defRPr>
            </a:lvl3pPr>
            <a:lvl4pPr lvl="3" algn="ctr" rtl="0">
              <a:spcBef>
                <a:spcPts val="0"/>
              </a:spcBef>
              <a:spcAft>
                <a:spcPts val="0"/>
              </a:spcAft>
              <a:buNone/>
              <a:defRPr sz="1600">
                <a:solidFill>
                  <a:schemeClr val="accent1"/>
                </a:solidFill>
              </a:defRPr>
            </a:lvl4pPr>
            <a:lvl5pPr lvl="4" algn="ctr" rtl="0">
              <a:spcBef>
                <a:spcPts val="0"/>
              </a:spcBef>
              <a:spcAft>
                <a:spcPts val="0"/>
              </a:spcAft>
              <a:buNone/>
              <a:defRPr sz="1600">
                <a:solidFill>
                  <a:schemeClr val="accent1"/>
                </a:solidFill>
              </a:defRPr>
            </a:lvl5pPr>
            <a:lvl6pPr lvl="5" algn="ctr" rtl="0">
              <a:spcBef>
                <a:spcPts val="0"/>
              </a:spcBef>
              <a:spcAft>
                <a:spcPts val="0"/>
              </a:spcAft>
              <a:buNone/>
              <a:defRPr sz="1600">
                <a:solidFill>
                  <a:schemeClr val="accent1"/>
                </a:solidFill>
              </a:defRPr>
            </a:lvl6pPr>
            <a:lvl7pPr lvl="6" algn="ctr" rtl="0">
              <a:spcBef>
                <a:spcPts val="0"/>
              </a:spcBef>
              <a:spcAft>
                <a:spcPts val="0"/>
              </a:spcAft>
              <a:buNone/>
              <a:defRPr sz="1600">
                <a:solidFill>
                  <a:schemeClr val="accent1"/>
                </a:solidFill>
              </a:defRPr>
            </a:lvl7pPr>
            <a:lvl8pPr lvl="7" algn="ctr" rtl="0">
              <a:spcBef>
                <a:spcPts val="0"/>
              </a:spcBef>
              <a:spcAft>
                <a:spcPts val="0"/>
              </a:spcAft>
              <a:buNone/>
              <a:defRPr sz="1600">
                <a:solidFill>
                  <a:schemeClr val="accent1"/>
                </a:solidFill>
              </a:defRPr>
            </a:lvl8pPr>
            <a:lvl9pPr lvl="8" algn="ctr" rtl="0">
              <a:spcBef>
                <a:spcPts val="0"/>
              </a:spcBef>
              <a:spcAft>
                <a:spcPts val="0"/>
              </a:spcAft>
              <a:buNone/>
              <a:defRPr sz="1600">
                <a:solidFill>
                  <a:schemeClr val="accent1"/>
                </a:solidFill>
              </a:defRPr>
            </a:lvl9pPr>
          </a:lstStyle>
          <a:p>
            <a:endParaRPr/>
          </a:p>
        </p:txBody>
      </p:sp>
      <p:sp>
        <p:nvSpPr>
          <p:cNvPr id="180" name="Google Shape;180;p5"/>
          <p:cNvSpPr txBox="1">
            <a:spLocks noGrp="1"/>
          </p:cNvSpPr>
          <p:nvPr>
            <p:ph type="subTitle" idx="4"/>
          </p:nvPr>
        </p:nvSpPr>
        <p:spPr>
          <a:xfrm>
            <a:off x="2093976" y="2203704"/>
            <a:ext cx="2084700" cy="310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600">
                <a:solidFill>
                  <a:schemeClr val="accent1"/>
                </a:solidFill>
              </a:defRPr>
            </a:lvl2pPr>
            <a:lvl3pPr lvl="2" algn="ctr" rtl="0">
              <a:spcBef>
                <a:spcPts val="0"/>
              </a:spcBef>
              <a:spcAft>
                <a:spcPts val="0"/>
              </a:spcAft>
              <a:buNone/>
              <a:defRPr sz="1600">
                <a:solidFill>
                  <a:schemeClr val="accent1"/>
                </a:solidFill>
              </a:defRPr>
            </a:lvl3pPr>
            <a:lvl4pPr lvl="3" algn="ctr" rtl="0">
              <a:spcBef>
                <a:spcPts val="0"/>
              </a:spcBef>
              <a:spcAft>
                <a:spcPts val="0"/>
              </a:spcAft>
              <a:buNone/>
              <a:defRPr sz="1600">
                <a:solidFill>
                  <a:schemeClr val="accent1"/>
                </a:solidFill>
              </a:defRPr>
            </a:lvl4pPr>
            <a:lvl5pPr lvl="4" algn="ctr" rtl="0">
              <a:spcBef>
                <a:spcPts val="0"/>
              </a:spcBef>
              <a:spcAft>
                <a:spcPts val="0"/>
              </a:spcAft>
              <a:buNone/>
              <a:defRPr sz="1600">
                <a:solidFill>
                  <a:schemeClr val="accent1"/>
                </a:solidFill>
              </a:defRPr>
            </a:lvl5pPr>
            <a:lvl6pPr lvl="5" algn="ctr" rtl="0">
              <a:spcBef>
                <a:spcPts val="0"/>
              </a:spcBef>
              <a:spcAft>
                <a:spcPts val="0"/>
              </a:spcAft>
              <a:buNone/>
              <a:defRPr sz="1600">
                <a:solidFill>
                  <a:schemeClr val="accent1"/>
                </a:solidFill>
              </a:defRPr>
            </a:lvl6pPr>
            <a:lvl7pPr lvl="6" algn="ctr" rtl="0">
              <a:spcBef>
                <a:spcPts val="0"/>
              </a:spcBef>
              <a:spcAft>
                <a:spcPts val="0"/>
              </a:spcAft>
              <a:buNone/>
              <a:defRPr sz="1600">
                <a:solidFill>
                  <a:schemeClr val="accent1"/>
                </a:solidFill>
              </a:defRPr>
            </a:lvl7pPr>
            <a:lvl8pPr lvl="7" algn="ctr" rtl="0">
              <a:spcBef>
                <a:spcPts val="0"/>
              </a:spcBef>
              <a:spcAft>
                <a:spcPts val="0"/>
              </a:spcAft>
              <a:buNone/>
              <a:defRPr sz="1600">
                <a:solidFill>
                  <a:schemeClr val="accent1"/>
                </a:solidFill>
              </a:defRPr>
            </a:lvl8pPr>
            <a:lvl9pPr lvl="8" algn="ctr" rtl="0">
              <a:spcBef>
                <a:spcPts val="0"/>
              </a:spcBef>
              <a:spcAft>
                <a:spcPts val="0"/>
              </a:spcAft>
              <a:buNone/>
              <a:defRPr sz="1600">
                <a:solidFill>
                  <a:schemeClr val="accent1"/>
                </a:solidFill>
              </a:defRPr>
            </a:lvl9pPr>
          </a:lstStyle>
          <a:p>
            <a:endParaRPr/>
          </a:p>
        </p:txBody>
      </p:sp>
      <p:sp>
        <p:nvSpPr>
          <p:cNvPr id="181" name="Google Shape;181;p5"/>
          <p:cNvSpPr txBox="1">
            <a:spLocks noGrp="1"/>
          </p:cNvSpPr>
          <p:nvPr>
            <p:ph type="title" idx="5" hasCustomPrompt="1"/>
          </p:nvPr>
        </p:nvSpPr>
        <p:spPr>
          <a:xfrm>
            <a:off x="2779776" y="1627632"/>
            <a:ext cx="722400" cy="45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sp>
        <p:nvSpPr>
          <p:cNvPr id="182" name="Google Shape;182;p5"/>
          <p:cNvSpPr txBox="1">
            <a:spLocks noGrp="1"/>
          </p:cNvSpPr>
          <p:nvPr>
            <p:ph type="title" idx="6" hasCustomPrompt="1"/>
          </p:nvPr>
        </p:nvSpPr>
        <p:spPr>
          <a:xfrm>
            <a:off x="5641848" y="1627632"/>
            <a:ext cx="722400" cy="4572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000"/>
              <a:buNone/>
              <a:defRPr sz="3000"/>
            </a:lvl1pPr>
            <a:lvl2pPr lvl="1" algn="ctr" rtl="0">
              <a:spcBef>
                <a:spcPts val="0"/>
              </a:spcBef>
              <a:spcAft>
                <a:spcPts val="0"/>
              </a:spcAft>
              <a:buSzPts val="3000"/>
              <a:buNone/>
              <a:defRPr sz="3000"/>
            </a:lvl2pPr>
            <a:lvl3pPr lvl="2" algn="ctr" rtl="0">
              <a:spcBef>
                <a:spcPts val="0"/>
              </a:spcBef>
              <a:spcAft>
                <a:spcPts val="0"/>
              </a:spcAft>
              <a:buSzPts val="3000"/>
              <a:buNone/>
              <a:defRPr sz="3000"/>
            </a:lvl3pPr>
            <a:lvl4pPr lvl="3" algn="ctr" rtl="0">
              <a:spcBef>
                <a:spcPts val="0"/>
              </a:spcBef>
              <a:spcAft>
                <a:spcPts val="0"/>
              </a:spcAft>
              <a:buSzPts val="3000"/>
              <a:buNone/>
              <a:defRPr sz="3000"/>
            </a:lvl4pPr>
            <a:lvl5pPr lvl="4" algn="ctr" rtl="0">
              <a:spcBef>
                <a:spcPts val="0"/>
              </a:spcBef>
              <a:spcAft>
                <a:spcPts val="0"/>
              </a:spcAft>
              <a:buSzPts val="3000"/>
              <a:buNone/>
              <a:defRPr sz="3000"/>
            </a:lvl5pPr>
            <a:lvl6pPr lvl="5" algn="ctr" rtl="0">
              <a:spcBef>
                <a:spcPts val="0"/>
              </a:spcBef>
              <a:spcAft>
                <a:spcPts val="0"/>
              </a:spcAft>
              <a:buSzPts val="3000"/>
              <a:buNone/>
              <a:defRPr sz="3000"/>
            </a:lvl6pPr>
            <a:lvl7pPr lvl="6" algn="ctr" rtl="0">
              <a:spcBef>
                <a:spcPts val="0"/>
              </a:spcBef>
              <a:spcAft>
                <a:spcPts val="0"/>
              </a:spcAft>
              <a:buSzPts val="3000"/>
              <a:buNone/>
              <a:defRPr sz="3000"/>
            </a:lvl7pPr>
            <a:lvl8pPr lvl="7" algn="ctr" rtl="0">
              <a:spcBef>
                <a:spcPts val="0"/>
              </a:spcBef>
              <a:spcAft>
                <a:spcPts val="0"/>
              </a:spcAft>
              <a:buSzPts val="3000"/>
              <a:buNone/>
              <a:defRPr sz="3000"/>
            </a:lvl8pPr>
            <a:lvl9pPr lvl="8" algn="ctr" rtl="0">
              <a:spcBef>
                <a:spcPts val="0"/>
              </a:spcBef>
              <a:spcAft>
                <a:spcPts val="0"/>
              </a:spcAft>
              <a:buSzPts val="3000"/>
              <a:buNone/>
              <a:defRPr sz="3000"/>
            </a:lvl9pPr>
          </a:lstStyle>
          <a:p>
            <a:r>
              <a:t>xx%</a:t>
            </a:r>
          </a:p>
        </p:txBody>
      </p:sp>
      <p:grpSp>
        <p:nvGrpSpPr>
          <p:cNvPr id="183" name="Google Shape;183;p5"/>
          <p:cNvGrpSpPr/>
          <p:nvPr/>
        </p:nvGrpSpPr>
        <p:grpSpPr>
          <a:xfrm>
            <a:off x="432850" y="0"/>
            <a:ext cx="8278300" cy="5165700"/>
            <a:chOff x="432850" y="0"/>
            <a:chExt cx="8278300" cy="5165700"/>
          </a:xfrm>
        </p:grpSpPr>
        <p:cxnSp>
          <p:nvCxnSpPr>
            <p:cNvPr id="184" name="Google Shape;184;p5"/>
            <p:cNvCxnSpPr/>
            <p:nvPr/>
          </p:nvCxnSpPr>
          <p:spPr>
            <a:xfrm rot="10800000">
              <a:off x="8420275" y="2664300"/>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185" name="Google Shape;185;p5"/>
            <p:cNvGrpSpPr/>
            <p:nvPr/>
          </p:nvGrpSpPr>
          <p:grpSpPr>
            <a:xfrm>
              <a:off x="8129350" y="4292175"/>
              <a:ext cx="581800" cy="582350"/>
              <a:chOff x="8064275" y="887850"/>
              <a:chExt cx="581800" cy="582350"/>
            </a:xfrm>
          </p:grpSpPr>
          <p:sp>
            <p:nvSpPr>
              <p:cNvPr id="186" name="Google Shape;186;p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2" name="Google Shape;192;p5"/>
            <p:cNvGrpSpPr/>
            <p:nvPr/>
          </p:nvGrpSpPr>
          <p:grpSpPr>
            <a:xfrm>
              <a:off x="8274238" y="3720600"/>
              <a:ext cx="292025" cy="292575"/>
              <a:chOff x="7353050" y="316275"/>
              <a:chExt cx="292025" cy="292575"/>
            </a:xfrm>
          </p:grpSpPr>
          <p:sp>
            <p:nvSpPr>
              <p:cNvPr id="193" name="Google Shape;193;p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7" name="Google Shape;197;p5"/>
            <p:cNvGrpSpPr/>
            <p:nvPr/>
          </p:nvGrpSpPr>
          <p:grpSpPr>
            <a:xfrm>
              <a:off x="8332763" y="3212475"/>
              <a:ext cx="175000" cy="175000"/>
              <a:chOff x="8792300" y="321275"/>
              <a:chExt cx="175000" cy="175000"/>
            </a:xfrm>
          </p:grpSpPr>
          <p:sp>
            <p:nvSpPr>
              <p:cNvPr id="198" name="Google Shape;198;p5"/>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5"/>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5"/>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5"/>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02" name="Google Shape;202;p5"/>
            <p:cNvCxnSpPr/>
            <p:nvPr/>
          </p:nvCxnSpPr>
          <p:spPr>
            <a:xfrm>
              <a:off x="723725" y="613"/>
              <a:ext cx="0" cy="2501400"/>
            </a:xfrm>
            <a:prstGeom prst="straightConnector1">
              <a:avLst/>
            </a:prstGeom>
            <a:noFill/>
            <a:ln w="9525" cap="flat" cmpd="sng">
              <a:solidFill>
                <a:schemeClr val="dk1"/>
              </a:solidFill>
              <a:prstDash val="solid"/>
              <a:round/>
              <a:headEnd type="none" w="med" len="med"/>
              <a:tailEnd type="none" w="med" len="med"/>
            </a:ln>
          </p:spPr>
        </p:cxnSp>
        <p:grpSp>
          <p:nvGrpSpPr>
            <p:cNvPr id="203" name="Google Shape;203;p5"/>
            <p:cNvGrpSpPr/>
            <p:nvPr/>
          </p:nvGrpSpPr>
          <p:grpSpPr>
            <a:xfrm rot="10800000">
              <a:off x="432850" y="291788"/>
              <a:ext cx="581800" cy="582350"/>
              <a:chOff x="8064275" y="887850"/>
              <a:chExt cx="581800" cy="582350"/>
            </a:xfrm>
          </p:grpSpPr>
          <p:sp>
            <p:nvSpPr>
              <p:cNvPr id="204" name="Google Shape;204;p5"/>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5"/>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5"/>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5"/>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5"/>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5"/>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 name="Google Shape;210;p5"/>
            <p:cNvGrpSpPr/>
            <p:nvPr/>
          </p:nvGrpSpPr>
          <p:grpSpPr>
            <a:xfrm rot="10800000">
              <a:off x="577738" y="1153138"/>
              <a:ext cx="292025" cy="292575"/>
              <a:chOff x="7353050" y="316275"/>
              <a:chExt cx="292025" cy="292575"/>
            </a:xfrm>
          </p:grpSpPr>
          <p:sp>
            <p:nvSpPr>
              <p:cNvPr id="211" name="Google Shape;211;p5"/>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5"/>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5"/>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5"/>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 name="Google Shape;215;p5"/>
            <p:cNvGrpSpPr/>
            <p:nvPr/>
          </p:nvGrpSpPr>
          <p:grpSpPr>
            <a:xfrm rot="10800000">
              <a:off x="636238" y="1778838"/>
              <a:ext cx="175000" cy="175000"/>
              <a:chOff x="8792300" y="321275"/>
              <a:chExt cx="175000" cy="175000"/>
            </a:xfrm>
          </p:grpSpPr>
          <p:sp>
            <p:nvSpPr>
              <p:cNvPr id="216" name="Google Shape;216;p5"/>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5"/>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5"/>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5"/>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0" name="Google Shape;220;p5"/>
            <p:cNvGrpSpPr/>
            <p:nvPr/>
          </p:nvGrpSpPr>
          <p:grpSpPr>
            <a:xfrm>
              <a:off x="432850" y="2003163"/>
              <a:ext cx="175013" cy="27000"/>
              <a:chOff x="5662375" y="212375"/>
              <a:chExt cx="175013" cy="27000"/>
            </a:xfrm>
          </p:grpSpPr>
          <p:sp>
            <p:nvSpPr>
              <p:cNvPr id="221" name="Google Shape;221;p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 name="Google Shape;224;p5"/>
            <p:cNvGrpSpPr/>
            <p:nvPr/>
          </p:nvGrpSpPr>
          <p:grpSpPr>
            <a:xfrm>
              <a:off x="788100" y="208488"/>
              <a:ext cx="175013" cy="27000"/>
              <a:chOff x="5662375" y="212375"/>
              <a:chExt cx="175013" cy="27000"/>
            </a:xfrm>
          </p:grpSpPr>
          <p:sp>
            <p:nvSpPr>
              <p:cNvPr id="225" name="Google Shape;225;p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8" name="Google Shape;228;p5"/>
            <p:cNvGrpSpPr/>
            <p:nvPr/>
          </p:nvGrpSpPr>
          <p:grpSpPr>
            <a:xfrm>
              <a:off x="8129350" y="4988725"/>
              <a:ext cx="175013" cy="27000"/>
              <a:chOff x="5662375" y="212375"/>
              <a:chExt cx="175013" cy="27000"/>
            </a:xfrm>
          </p:grpSpPr>
          <p:sp>
            <p:nvSpPr>
              <p:cNvPr id="229" name="Google Shape;229;p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2" name="Google Shape;232;p5"/>
            <p:cNvGrpSpPr/>
            <p:nvPr/>
          </p:nvGrpSpPr>
          <p:grpSpPr>
            <a:xfrm>
              <a:off x="8497550" y="3429425"/>
              <a:ext cx="175013" cy="27000"/>
              <a:chOff x="5662375" y="212375"/>
              <a:chExt cx="175013" cy="27000"/>
            </a:xfrm>
          </p:grpSpPr>
          <p:sp>
            <p:nvSpPr>
              <p:cNvPr id="233" name="Google Shape;233;p5"/>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5"/>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5"/>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36" name="Google Shape;236;p5"/>
            <p:cNvCxnSpPr/>
            <p:nvPr/>
          </p:nvCxnSpPr>
          <p:spPr>
            <a:xfrm>
              <a:off x="8407225" y="0"/>
              <a:ext cx="0" cy="2160900"/>
            </a:xfrm>
            <a:prstGeom prst="straightConnector1">
              <a:avLst/>
            </a:prstGeom>
            <a:noFill/>
            <a:ln w="9525" cap="flat" cmpd="sng">
              <a:solidFill>
                <a:schemeClr val="dk1"/>
              </a:solidFill>
              <a:prstDash val="solid"/>
              <a:round/>
              <a:headEnd type="none" w="med" len="med"/>
              <a:tailEnd type="none" w="med" len="med"/>
            </a:ln>
          </p:spPr>
        </p:cxnSp>
        <p:cxnSp>
          <p:nvCxnSpPr>
            <p:cNvPr id="237" name="Google Shape;237;p5"/>
            <p:cNvCxnSpPr/>
            <p:nvPr/>
          </p:nvCxnSpPr>
          <p:spPr>
            <a:xfrm>
              <a:off x="718025" y="2985634"/>
              <a:ext cx="0" cy="2160900"/>
            </a:xfrm>
            <a:prstGeom prst="straightConnector1">
              <a:avLst/>
            </a:prstGeom>
            <a:noFill/>
            <a:ln w="9525" cap="flat" cmpd="sng">
              <a:solidFill>
                <a:schemeClr val="dk1"/>
              </a:solidFill>
              <a:prstDash val="solid"/>
              <a:round/>
              <a:headEnd type="none" w="med" len="med"/>
              <a:tailEnd type="none" w="med" len="med"/>
            </a:ln>
          </p:spPr>
        </p:cxnSp>
        <p:sp>
          <p:nvSpPr>
            <p:cNvPr id="238" name="Google Shape;238;p5"/>
            <p:cNvSpPr/>
            <p:nvPr/>
          </p:nvSpPr>
          <p:spPr>
            <a:xfrm>
              <a:off x="671825" y="458788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5"/>
            <p:cNvSpPr/>
            <p:nvPr/>
          </p:nvSpPr>
          <p:spPr>
            <a:xfrm>
              <a:off x="671825" y="3940338"/>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5"/>
            <p:cNvSpPr/>
            <p:nvPr/>
          </p:nvSpPr>
          <p:spPr>
            <a:xfrm>
              <a:off x="8361025" y="1453500"/>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5"/>
            <p:cNvSpPr/>
            <p:nvPr/>
          </p:nvSpPr>
          <p:spPr>
            <a:xfrm>
              <a:off x="8361025" y="234875"/>
              <a:ext cx="92400" cy="92400"/>
            </a:xfrm>
            <a:prstGeom prst="ellipse">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66"/>
        <p:cNvGrpSpPr/>
        <p:nvPr/>
      </p:nvGrpSpPr>
      <p:grpSpPr>
        <a:xfrm>
          <a:off x="0" y="0"/>
          <a:ext cx="0" cy="0"/>
          <a:chOff x="0" y="0"/>
          <a:chExt cx="0" cy="0"/>
        </a:xfrm>
      </p:grpSpPr>
      <p:grpSp>
        <p:nvGrpSpPr>
          <p:cNvPr id="367" name="Google Shape;367;p8"/>
          <p:cNvGrpSpPr/>
          <p:nvPr/>
        </p:nvGrpSpPr>
        <p:grpSpPr>
          <a:xfrm>
            <a:off x="1349626" y="598417"/>
            <a:ext cx="6453730" cy="3631136"/>
            <a:chOff x="365750" y="1285025"/>
            <a:chExt cx="6934275" cy="3315500"/>
          </a:xfrm>
        </p:grpSpPr>
        <p:sp>
          <p:nvSpPr>
            <p:cNvPr id="368" name="Google Shape;368;p8"/>
            <p:cNvSpPr/>
            <p:nvPr/>
          </p:nvSpPr>
          <p:spPr>
            <a:xfrm>
              <a:off x="365750" y="1285025"/>
              <a:ext cx="6934275" cy="3315500"/>
            </a:xfrm>
            <a:custGeom>
              <a:avLst/>
              <a:gdLst/>
              <a:ahLst/>
              <a:cxnLst/>
              <a:rect l="l" t="t" r="r" b="b"/>
              <a:pathLst>
                <a:path w="277371" h="132620" extrusionOk="0">
                  <a:moveTo>
                    <a:pt x="139292" y="1"/>
                  </a:moveTo>
                  <a:cubicBezTo>
                    <a:pt x="131931" y="1"/>
                    <a:pt x="124510" y="530"/>
                    <a:pt x="116820" y="2020"/>
                  </a:cubicBezTo>
                  <a:cubicBezTo>
                    <a:pt x="97286" y="5794"/>
                    <a:pt x="78528" y="13563"/>
                    <a:pt x="62212" y="24940"/>
                  </a:cubicBezTo>
                  <a:cubicBezTo>
                    <a:pt x="40180" y="40312"/>
                    <a:pt x="16039" y="63953"/>
                    <a:pt x="5883" y="89204"/>
                  </a:cubicBezTo>
                  <a:cubicBezTo>
                    <a:pt x="2054" y="98638"/>
                    <a:pt x="1" y="109904"/>
                    <a:pt x="5162" y="118672"/>
                  </a:cubicBezTo>
                  <a:cubicBezTo>
                    <a:pt x="10878" y="128329"/>
                    <a:pt x="23309" y="131547"/>
                    <a:pt x="34519" y="132324"/>
                  </a:cubicBezTo>
                  <a:cubicBezTo>
                    <a:pt x="37485" y="132528"/>
                    <a:pt x="40447" y="132620"/>
                    <a:pt x="43408" y="132620"/>
                  </a:cubicBezTo>
                  <a:cubicBezTo>
                    <a:pt x="64717" y="132620"/>
                    <a:pt x="85919" y="127832"/>
                    <a:pt x="107164" y="125054"/>
                  </a:cubicBezTo>
                  <a:cubicBezTo>
                    <a:pt x="121795" y="123154"/>
                    <a:pt x="136548" y="122208"/>
                    <a:pt x="151300" y="122208"/>
                  </a:cubicBezTo>
                  <a:cubicBezTo>
                    <a:pt x="172303" y="122208"/>
                    <a:pt x="193303" y="124126"/>
                    <a:pt x="213939" y="127940"/>
                  </a:cubicBezTo>
                  <a:cubicBezTo>
                    <a:pt x="222522" y="129553"/>
                    <a:pt x="231673" y="131360"/>
                    <a:pt x="240407" y="131360"/>
                  </a:cubicBezTo>
                  <a:cubicBezTo>
                    <a:pt x="248501" y="131360"/>
                    <a:pt x="256237" y="129808"/>
                    <a:pt x="262831" y="125110"/>
                  </a:cubicBezTo>
                  <a:cubicBezTo>
                    <a:pt x="276372" y="115454"/>
                    <a:pt x="277371" y="99138"/>
                    <a:pt x="274429" y="84431"/>
                  </a:cubicBezTo>
                  <a:cubicBezTo>
                    <a:pt x="271488" y="69670"/>
                    <a:pt x="264329" y="59902"/>
                    <a:pt x="257059" y="47305"/>
                  </a:cubicBezTo>
                  <a:cubicBezTo>
                    <a:pt x="252786" y="39868"/>
                    <a:pt x="247736" y="33098"/>
                    <a:pt x="241798" y="27215"/>
                  </a:cubicBezTo>
                  <a:cubicBezTo>
                    <a:pt x="234972" y="20500"/>
                    <a:pt x="226925" y="14951"/>
                    <a:pt x="217768" y="11177"/>
                  </a:cubicBezTo>
                  <a:cubicBezTo>
                    <a:pt x="203783" y="5350"/>
                    <a:pt x="188521" y="3407"/>
                    <a:pt x="173482" y="2186"/>
                  </a:cubicBezTo>
                  <a:cubicBezTo>
                    <a:pt x="161726" y="1246"/>
                    <a:pt x="150579" y="1"/>
                    <a:pt x="13929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8"/>
            <p:cNvSpPr/>
            <p:nvPr/>
          </p:nvSpPr>
          <p:spPr>
            <a:xfrm>
              <a:off x="417100" y="1285575"/>
              <a:ext cx="6842700" cy="3314500"/>
            </a:xfrm>
            <a:custGeom>
              <a:avLst/>
              <a:gdLst/>
              <a:ahLst/>
              <a:cxnLst/>
              <a:rect l="l" t="t" r="r" b="b"/>
              <a:pathLst>
                <a:path w="273708" h="132580" extrusionOk="0">
                  <a:moveTo>
                    <a:pt x="137298" y="0"/>
                  </a:moveTo>
                  <a:cubicBezTo>
                    <a:pt x="129917" y="0"/>
                    <a:pt x="122480" y="500"/>
                    <a:pt x="114766" y="1998"/>
                  </a:cubicBezTo>
                  <a:cubicBezTo>
                    <a:pt x="95232" y="5772"/>
                    <a:pt x="76474" y="13541"/>
                    <a:pt x="60158" y="24918"/>
                  </a:cubicBezTo>
                  <a:cubicBezTo>
                    <a:pt x="38126" y="40290"/>
                    <a:pt x="13985" y="63931"/>
                    <a:pt x="3829" y="89182"/>
                  </a:cubicBezTo>
                  <a:cubicBezTo>
                    <a:pt x="1609" y="94621"/>
                    <a:pt x="0" y="100614"/>
                    <a:pt x="56" y="106386"/>
                  </a:cubicBezTo>
                  <a:cubicBezTo>
                    <a:pt x="56" y="110715"/>
                    <a:pt x="943" y="114877"/>
                    <a:pt x="3108" y="118650"/>
                  </a:cubicBezTo>
                  <a:cubicBezTo>
                    <a:pt x="8824" y="128307"/>
                    <a:pt x="21255" y="131525"/>
                    <a:pt x="32465" y="132302"/>
                  </a:cubicBezTo>
                  <a:cubicBezTo>
                    <a:pt x="35407" y="132469"/>
                    <a:pt x="38403" y="132580"/>
                    <a:pt x="41345" y="132580"/>
                  </a:cubicBezTo>
                  <a:cubicBezTo>
                    <a:pt x="62655" y="132580"/>
                    <a:pt x="83855" y="127807"/>
                    <a:pt x="105110" y="125032"/>
                  </a:cubicBezTo>
                  <a:cubicBezTo>
                    <a:pt x="119761" y="123146"/>
                    <a:pt x="134523" y="122202"/>
                    <a:pt x="149340" y="122202"/>
                  </a:cubicBezTo>
                  <a:cubicBezTo>
                    <a:pt x="170318" y="122202"/>
                    <a:pt x="191240" y="124089"/>
                    <a:pt x="211885" y="127918"/>
                  </a:cubicBezTo>
                  <a:cubicBezTo>
                    <a:pt x="220486" y="129528"/>
                    <a:pt x="229643" y="131359"/>
                    <a:pt x="238412" y="131359"/>
                  </a:cubicBezTo>
                  <a:cubicBezTo>
                    <a:pt x="246459" y="131359"/>
                    <a:pt x="254173" y="129805"/>
                    <a:pt x="260777" y="125088"/>
                  </a:cubicBezTo>
                  <a:cubicBezTo>
                    <a:pt x="270433" y="118206"/>
                    <a:pt x="273707" y="107884"/>
                    <a:pt x="273707" y="97229"/>
                  </a:cubicBezTo>
                  <a:cubicBezTo>
                    <a:pt x="273707" y="92956"/>
                    <a:pt x="273208" y="88627"/>
                    <a:pt x="272375" y="84409"/>
                  </a:cubicBezTo>
                  <a:cubicBezTo>
                    <a:pt x="269434" y="69648"/>
                    <a:pt x="262275" y="59880"/>
                    <a:pt x="255005" y="47283"/>
                  </a:cubicBezTo>
                  <a:cubicBezTo>
                    <a:pt x="250732" y="39846"/>
                    <a:pt x="245682" y="33076"/>
                    <a:pt x="239744" y="27193"/>
                  </a:cubicBezTo>
                  <a:cubicBezTo>
                    <a:pt x="232918" y="20478"/>
                    <a:pt x="224871" y="14929"/>
                    <a:pt x="215714" y="11155"/>
                  </a:cubicBezTo>
                  <a:cubicBezTo>
                    <a:pt x="201729" y="5328"/>
                    <a:pt x="186467" y="3385"/>
                    <a:pt x="171428" y="2164"/>
                  </a:cubicBezTo>
                  <a:cubicBezTo>
                    <a:pt x="159663" y="1221"/>
                    <a:pt x="148563" y="0"/>
                    <a:pt x="13729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0" name="Google Shape;370;p8"/>
          <p:cNvSpPr txBox="1">
            <a:spLocks noGrp="1"/>
          </p:cNvSpPr>
          <p:nvPr>
            <p:ph type="title"/>
          </p:nvPr>
        </p:nvSpPr>
        <p:spPr>
          <a:xfrm>
            <a:off x="2624328" y="1620753"/>
            <a:ext cx="3904500" cy="1902000"/>
          </a:xfrm>
          <a:prstGeom prst="rect">
            <a:avLst/>
          </a:prstGeom>
        </p:spPr>
        <p:txBody>
          <a:bodyPr spcFirstLastPara="1" wrap="square" lIns="91425" tIns="91425" rIns="91425" bIns="91425" anchor="ctr" anchorCtr="0">
            <a:noAutofit/>
          </a:bodyPr>
          <a:lstStyle>
            <a:lvl1pPr lvl="0" algn="ctr">
              <a:spcBef>
                <a:spcPts val="0"/>
              </a:spcBef>
              <a:spcAft>
                <a:spcPts val="0"/>
              </a:spcAft>
              <a:buSzPts val="6000"/>
              <a:buNone/>
              <a:defRPr sz="73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a:endParaRPr/>
          </a:p>
        </p:txBody>
      </p:sp>
      <p:grpSp>
        <p:nvGrpSpPr>
          <p:cNvPr id="371" name="Google Shape;371;p8"/>
          <p:cNvGrpSpPr/>
          <p:nvPr/>
        </p:nvGrpSpPr>
        <p:grpSpPr>
          <a:xfrm>
            <a:off x="-6867" y="-6625"/>
            <a:ext cx="9152342" cy="5102050"/>
            <a:chOff x="-6867" y="-6625"/>
            <a:chExt cx="9152342" cy="5102050"/>
          </a:xfrm>
        </p:grpSpPr>
        <p:cxnSp>
          <p:nvCxnSpPr>
            <p:cNvPr id="372" name="Google Shape;372;p8"/>
            <p:cNvCxnSpPr/>
            <p:nvPr/>
          </p:nvCxnSpPr>
          <p:spPr>
            <a:xfrm>
              <a:off x="2904283" y="4513075"/>
              <a:ext cx="1133100" cy="306300"/>
            </a:xfrm>
            <a:prstGeom prst="straightConnector1">
              <a:avLst/>
            </a:prstGeom>
            <a:noFill/>
            <a:ln w="9525" cap="flat" cmpd="sng">
              <a:solidFill>
                <a:schemeClr val="dk1"/>
              </a:solidFill>
              <a:prstDash val="solid"/>
              <a:round/>
              <a:headEnd type="none" w="med" len="med"/>
              <a:tailEnd type="none" w="med" len="med"/>
            </a:ln>
          </p:spPr>
        </p:cxnSp>
        <p:cxnSp>
          <p:nvCxnSpPr>
            <p:cNvPr id="373" name="Google Shape;373;p8"/>
            <p:cNvCxnSpPr/>
            <p:nvPr/>
          </p:nvCxnSpPr>
          <p:spPr>
            <a:xfrm rot="10800000" flipH="1">
              <a:off x="1562083" y="4492325"/>
              <a:ext cx="1342200" cy="315300"/>
            </a:xfrm>
            <a:prstGeom prst="straightConnector1">
              <a:avLst/>
            </a:prstGeom>
            <a:noFill/>
            <a:ln w="9525" cap="flat" cmpd="sng">
              <a:solidFill>
                <a:schemeClr val="dk1"/>
              </a:solidFill>
              <a:prstDash val="solid"/>
              <a:round/>
              <a:headEnd type="none" w="med" len="med"/>
              <a:tailEnd type="none" w="med" len="med"/>
            </a:ln>
          </p:spPr>
        </p:cxnSp>
        <p:cxnSp>
          <p:nvCxnSpPr>
            <p:cNvPr id="374" name="Google Shape;374;p8"/>
            <p:cNvCxnSpPr/>
            <p:nvPr/>
          </p:nvCxnSpPr>
          <p:spPr>
            <a:xfrm>
              <a:off x="259558" y="4408000"/>
              <a:ext cx="1332000" cy="392100"/>
            </a:xfrm>
            <a:prstGeom prst="straightConnector1">
              <a:avLst/>
            </a:prstGeom>
            <a:noFill/>
            <a:ln w="9525" cap="flat" cmpd="sng">
              <a:solidFill>
                <a:schemeClr val="dk1"/>
              </a:solidFill>
              <a:prstDash val="solid"/>
              <a:round/>
              <a:headEnd type="none" w="med" len="med"/>
              <a:tailEnd type="none" w="med" len="med"/>
            </a:ln>
          </p:spPr>
        </p:cxnSp>
        <p:cxnSp>
          <p:nvCxnSpPr>
            <p:cNvPr id="375" name="Google Shape;375;p8"/>
            <p:cNvCxnSpPr/>
            <p:nvPr/>
          </p:nvCxnSpPr>
          <p:spPr>
            <a:xfrm>
              <a:off x="-6867" y="3993550"/>
              <a:ext cx="273900" cy="407100"/>
            </a:xfrm>
            <a:prstGeom prst="straightConnector1">
              <a:avLst/>
            </a:prstGeom>
            <a:noFill/>
            <a:ln w="9525" cap="flat" cmpd="sng">
              <a:solidFill>
                <a:schemeClr val="dk1"/>
              </a:solidFill>
              <a:prstDash val="solid"/>
              <a:round/>
              <a:headEnd type="none" w="med" len="med"/>
              <a:tailEnd type="none" w="med" len="med"/>
            </a:ln>
          </p:spPr>
        </p:cxnSp>
        <p:grpSp>
          <p:nvGrpSpPr>
            <p:cNvPr id="376" name="Google Shape;376;p8"/>
            <p:cNvGrpSpPr/>
            <p:nvPr/>
          </p:nvGrpSpPr>
          <p:grpSpPr>
            <a:xfrm flipH="1">
              <a:off x="1278333" y="4513075"/>
              <a:ext cx="581800" cy="582350"/>
              <a:chOff x="8064275" y="887850"/>
              <a:chExt cx="581800" cy="582350"/>
            </a:xfrm>
          </p:grpSpPr>
          <p:sp>
            <p:nvSpPr>
              <p:cNvPr id="377" name="Google Shape;377;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9" name="Google Shape;379;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3" name="Google Shape;383;p8"/>
            <p:cNvGrpSpPr/>
            <p:nvPr/>
          </p:nvGrpSpPr>
          <p:grpSpPr>
            <a:xfrm flipH="1">
              <a:off x="2747608" y="4340463"/>
              <a:ext cx="292025" cy="292575"/>
              <a:chOff x="7353050" y="316275"/>
              <a:chExt cx="292025" cy="292575"/>
            </a:xfrm>
          </p:grpSpPr>
          <p:sp>
            <p:nvSpPr>
              <p:cNvPr id="384" name="Google Shape;384;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88" name="Google Shape;388;p8"/>
            <p:cNvGrpSpPr/>
            <p:nvPr/>
          </p:nvGrpSpPr>
          <p:grpSpPr>
            <a:xfrm flipH="1">
              <a:off x="171308" y="4315025"/>
              <a:ext cx="175000" cy="175000"/>
              <a:chOff x="8792300" y="321275"/>
              <a:chExt cx="175000" cy="175000"/>
            </a:xfrm>
          </p:grpSpPr>
          <p:sp>
            <p:nvSpPr>
              <p:cNvPr id="389" name="Google Shape;389;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3" name="Google Shape;393;p8"/>
            <p:cNvGrpSpPr/>
            <p:nvPr/>
          </p:nvGrpSpPr>
          <p:grpSpPr>
            <a:xfrm>
              <a:off x="3873197" y="4657550"/>
              <a:ext cx="293111" cy="293388"/>
              <a:chOff x="3164039" y="430875"/>
              <a:chExt cx="293111" cy="293388"/>
            </a:xfrm>
          </p:grpSpPr>
          <p:sp>
            <p:nvSpPr>
              <p:cNvPr id="394" name="Google Shape;394;p8"/>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8"/>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8"/>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8"/>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8"/>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8"/>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0" name="Google Shape;400;p8"/>
            <p:cNvGrpSpPr/>
            <p:nvPr/>
          </p:nvGrpSpPr>
          <p:grpSpPr>
            <a:xfrm flipH="1">
              <a:off x="242270" y="4142425"/>
              <a:ext cx="175013" cy="27000"/>
              <a:chOff x="5662375" y="212375"/>
              <a:chExt cx="175013" cy="27000"/>
            </a:xfrm>
          </p:grpSpPr>
          <p:sp>
            <p:nvSpPr>
              <p:cNvPr id="401" name="Google Shape;40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04" name="Google Shape;404;p8"/>
            <p:cNvCxnSpPr/>
            <p:nvPr/>
          </p:nvCxnSpPr>
          <p:spPr>
            <a:xfrm rot="10800000">
              <a:off x="5995050" y="226600"/>
              <a:ext cx="1504500" cy="224700"/>
            </a:xfrm>
            <a:prstGeom prst="straightConnector1">
              <a:avLst/>
            </a:prstGeom>
            <a:noFill/>
            <a:ln w="9525" cap="flat" cmpd="sng">
              <a:solidFill>
                <a:schemeClr val="dk1"/>
              </a:solidFill>
              <a:prstDash val="solid"/>
              <a:round/>
              <a:headEnd type="none" w="med" len="med"/>
              <a:tailEnd type="none" w="med" len="med"/>
            </a:ln>
          </p:spPr>
        </p:cxnSp>
        <p:cxnSp>
          <p:nvCxnSpPr>
            <p:cNvPr id="405" name="Google Shape;405;p8"/>
            <p:cNvCxnSpPr/>
            <p:nvPr/>
          </p:nvCxnSpPr>
          <p:spPr>
            <a:xfrm rot="10800000">
              <a:off x="7512925" y="457850"/>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06" name="Google Shape;406;p8"/>
            <p:cNvCxnSpPr/>
            <p:nvPr/>
          </p:nvCxnSpPr>
          <p:spPr>
            <a:xfrm flipH="1">
              <a:off x="8348975" y="-6625"/>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07" name="Google Shape;407;p8"/>
            <p:cNvGrpSpPr/>
            <p:nvPr/>
          </p:nvGrpSpPr>
          <p:grpSpPr>
            <a:xfrm>
              <a:off x="8064275" y="1040250"/>
              <a:ext cx="581800" cy="582350"/>
              <a:chOff x="8064275" y="887850"/>
              <a:chExt cx="581800" cy="582350"/>
            </a:xfrm>
          </p:grpSpPr>
          <p:sp>
            <p:nvSpPr>
              <p:cNvPr id="408" name="Google Shape;408;p8"/>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8"/>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8"/>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8"/>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8"/>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8"/>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4" name="Google Shape;414;p8"/>
            <p:cNvGrpSpPr/>
            <p:nvPr/>
          </p:nvGrpSpPr>
          <p:grpSpPr>
            <a:xfrm>
              <a:off x="7353050" y="316275"/>
              <a:ext cx="292025" cy="292575"/>
              <a:chOff x="7353050" y="316275"/>
              <a:chExt cx="292025" cy="292575"/>
            </a:xfrm>
          </p:grpSpPr>
          <p:sp>
            <p:nvSpPr>
              <p:cNvPr id="415" name="Google Shape;415;p8"/>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8"/>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8"/>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8"/>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19" name="Google Shape;419;p8"/>
            <p:cNvGrpSpPr/>
            <p:nvPr/>
          </p:nvGrpSpPr>
          <p:grpSpPr>
            <a:xfrm>
              <a:off x="8792300" y="321275"/>
              <a:ext cx="175000" cy="175000"/>
              <a:chOff x="8792300" y="321275"/>
              <a:chExt cx="175000" cy="175000"/>
            </a:xfrm>
          </p:grpSpPr>
          <p:sp>
            <p:nvSpPr>
              <p:cNvPr id="420" name="Google Shape;420;p8"/>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8"/>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8"/>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8"/>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24" name="Google Shape;424;p8"/>
            <p:cNvSpPr/>
            <p:nvPr/>
          </p:nvSpPr>
          <p:spPr>
            <a:xfrm>
              <a:off x="5829305" y="687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8"/>
            <p:cNvSpPr/>
            <p:nvPr/>
          </p:nvSpPr>
          <p:spPr>
            <a:xfrm>
              <a:off x="5827050" y="661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8"/>
            <p:cNvSpPr/>
            <p:nvPr/>
          </p:nvSpPr>
          <p:spPr>
            <a:xfrm>
              <a:off x="5865794" y="1052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8"/>
            <p:cNvSpPr/>
            <p:nvPr/>
          </p:nvSpPr>
          <p:spPr>
            <a:xfrm>
              <a:off x="5863552" y="1026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8"/>
            <p:cNvSpPr/>
            <p:nvPr/>
          </p:nvSpPr>
          <p:spPr>
            <a:xfrm>
              <a:off x="5905382" y="1447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8"/>
            <p:cNvSpPr/>
            <p:nvPr/>
          </p:nvSpPr>
          <p:spPr>
            <a:xfrm>
              <a:off x="5903140" y="1425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30" name="Google Shape;430;p8"/>
            <p:cNvGrpSpPr/>
            <p:nvPr/>
          </p:nvGrpSpPr>
          <p:grpSpPr>
            <a:xfrm>
              <a:off x="8490050" y="170875"/>
              <a:ext cx="175013" cy="27000"/>
              <a:chOff x="5662375" y="212375"/>
              <a:chExt cx="175013" cy="27000"/>
            </a:xfrm>
          </p:grpSpPr>
          <p:sp>
            <p:nvSpPr>
              <p:cNvPr id="431" name="Google Shape;431;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34" name="Google Shape;434;p8"/>
            <p:cNvGrpSpPr/>
            <p:nvPr/>
          </p:nvGrpSpPr>
          <p:grpSpPr>
            <a:xfrm>
              <a:off x="8678350" y="1658000"/>
              <a:ext cx="175013" cy="27000"/>
              <a:chOff x="5662375" y="212375"/>
              <a:chExt cx="175013" cy="27000"/>
            </a:xfrm>
          </p:grpSpPr>
          <p:sp>
            <p:nvSpPr>
              <p:cNvPr id="435" name="Google Shape;435;p8"/>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8"/>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8"/>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38"/>
        <p:cNvGrpSpPr/>
        <p:nvPr/>
      </p:nvGrpSpPr>
      <p:grpSpPr>
        <a:xfrm>
          <a:off x="0" y="0"/>
          <a:ext cx="0" cy="0"/>
          <a:chOff x="0" y="0"/>
          <a:chExt cx="0" cy="0"/>
        </a:xfrm>
      </p:grpSpPr>
      <p:sp>
        <p:nvSpPr>
          <p:cNvPr id="439" name="Google Shape;439;p9"/>
          <p:cNvSpPr txBox="1">
            <a:spLocks noGrp="1"/>
          </p:cNvSpPr>
          <p:nvPr>
            <p:ph type="title"/>
          </p:nvPr>
        </p:nvSpPr>
        <p:spPr>
          <a:xfrm>
            <a:off x="896112" y="2039112"/>
            <a:ext cx="3566100" cy="1362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40" name="Google Shape;440;p9"/>
          <p:cNvSpPr txBox="1">
            <a:spLocks noGrp="1"/>
          </p:cNvSpPr>
          <p:nvPr>
            <p:ph type="body" idx="1"/>
          </p:nvPr>
        </p:nvSpPr>
        <p:spPr>
          <a:xfrm>
            <a:off x="4899150" y="821850"/>
            <a:ext cx="3096000" cy="3478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1pPr>
            <a:lvl2pPr marL="914400" lvl="1"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2pPr>
            <a:lvl3pPr marL="1371600" lvl="2"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3pPr>
            <a:lvl4pPr marL="1828800" lvl="3"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4pPr>
            <a:lvl5pPr marL="2286000" lvl="4"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5pPr>
            <a:lvl6pPr marL="2743200" lvl="5"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6pPr>
            <a:lvl7pPr marL="3200400" lvl="6"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7pPr>
            <a:lvl8pPr marL="3657600" lvl="7"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8pPr>
            <a:lvl9pPr marL="4114800" lvl="8" indent="-317500">
              <a:spcBef>
                <a:spcPts val="0"/>
              </a:spcBef>
              <a:spcAft>
                <a:spcPts val="0"/>
              </a:spcAft>
              <a:buClr>
                <a:schemeClr val="accent5"/>
              </a:buClr>
              <a:buSzPts val="1400"/>
              <a:buFont typeface="Barlow Semi Condensed"/>
              <a:buChar char="■"/>
              <a:defRPr>
                <a:solidFill>
                  <a:schemeClr val="accent5"/>
                </a:solidFill>
                <a:latin typeface="Barlow Semi Condensed"/>
                <a:ea typeface="Barlow Semi Condensed"/>
                <a:cs typeface="Barlow Semi Condensed"/>
                <a:sym typeface="Barlow Semi Condensed"/>
              </a:defRPr>
            </a:lvl9pPr>
          </a:lstStyle>
          <a:p>
            <a:endParaRPr/>
          </a:p>
        </p:txBody>
      </p:sp>
      <p:cxnSp>
        <p:nvCxnSpPr>
          <p:cNvPr id="441" name="Google Shape;441;p9"/>
          <p:cNvCxnSpPr/>
          <p:nvPr/>
        </p:nvCxnSpPr>
        <p:spPr>
          <a:xfrm>
            <a:off x="1645925" y="523125"/>
            <a:ext cx="1672500" cy="126000"/>
          </a:xfrm>
          <a:prstGeom prst="straightConnector1">
            <a:avLst/>
          </a:prstGeom>
          <a:noFill/>
          <a:ln w="9525" cap="flat" cmpd="sng">
            <a:solidFill>
              <a:schemeClr val="dk1"/>
            </a:solidFill>
            <a:prstDash val="solid"/>
            <a:round/>
            <a:headEnd type="none" w="med" len="med"/>
            <a:tailEnd type="none" w="med" len="med"/>
          </a:ln>
        </p:spPr>
      </p:cxnSp>
      <p:cxnSp>
        <p:nvCxnSpPr>
          <p:cNvPr id="442" name="Google Shape;442;p9"/>
          <p:cNvCxnSpPr/>
          <p:nvPr/>
        </p:nvCxnSpPr>
        <p:spPr>
          <a:xfrm rot="10800000" flipH="1">
            <a:off x="803050" y="529675"/>
            <a:ext cx="829500" cy="743400"/>
          </a:xfrm>
          <a:prstGeom prst="straightConnector1">
            <a:avLst/>
          </a:prstGeom>
          <a:noFill/>
          <a:ln w="9525" cap="flat" cmpd="sng">
            <a:solidFill>
              <a:schemeClr val="dk1"/>
            </a:solidFill>
            <a:prstDash val="solid"/>
            <a:round/>
            <a:headEnd type="none" w="med" len="med"/>
            <a:tailEnd type="none" w="med" len="med"/>
          </a:ln>
        </p:spPr>
      </p:cxnSp>
      <p:cxnSp>
        <p:nvCxnSpPr>
          <p:cNvPr id="443" name="Google Shape;443;p9"/>
          <p:cNvCxnSpPr/>
          <p:nvPr/>
        </p:nvCxnSpPr>
        <p:spPr>
          <a:xfrm>
            <a:off x="0" y="65200"/>
            <a:ext cx="796500" cy="1188000"/>
          </a:xfrm>
          <a:prstGeom prst="straightConnector1">
            <a:avLst/>
          </a:prstGeom>
          <a:noFill/>
          <a:ln w="9525" cap="flat" cmpd="sng">
            <a:solidFill>
              <a:schemeClr val="dk1"/>
            </a:solidFill>
            <a:prstDash val="solid"/>
            <a:round/>
            <a:headEnd type="none" w="med" len="med"/>
            <a:tailEnd type="none" w="med" len="med"/>
          </a:ln>
        </p:spPr>
      </p:cxnSp>
      <p:grpSp>
        <p:nvGrpSpPr>
          <p:cNvPr id="444" name="Google Shape;444;p9"/>
          <p:cNvGrpSpPr/>
          <p:nvPr/>
        </p:nvGrpSpPr>
        <p:grpSpPr>
          <a:xfrm flipH="1">
            <a:off x="499400" y="959675"/>
            <a:ext cx="581800" cy="582350"/>
            <a:chOff x="8064275" y="887850"/>
            <a:chExt cx="581800" cy="582350"/>
          </a:xfrm>
        </p:grpSpPr>
        <p:sp>
          <p:nvSpPr>
            <p:cNvPr id="445" name="Google Shape;445;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51" name="Google Shape;451;p9"/>
          <p:cNvGrpSpPr/>
          <p:nvPr/>
        </p:nvGrpSpPr>
        <p:grpSpPr>
          <a:xfrm flipH="1">
            <a:off x="1500400" y="388100"/>
            <a:ext cx="292025" cy="292575"/>
            <a:chOff x="7353050" y="316275"/>
            <a:chExt cx="292025" cy="292575"/>
          </a:xfrm>
        </p:grpSpPr>
        <p:sp>
          <p:nvSpPr>
            <p:cNvPr id="452" name="Google Shape;452;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6" name="Google Shape;456;p9"/>
          <p:cNvSpPr/>
          <p:nvPr/>
        </p:nvSpPr>
        <p:spPr>
          <a:xfrm flipH="1">
            <a:off x="3166281" y="497632"/>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9"/>
          <p:cNvSpPr/>
          <p:nvPr/>
        </p:nvSpPr>
        <p:spPr>
          <a:xfrm flipH="1">
            <a:off x="3164039" y="495100"/>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9"/>
          <p:cNvSpPr/>
          <p:nvPr/>
        </p:nvSpPr>
        <p:spPr>
          <a:xfrm flipH="1">
            <a:off x="3202780" y="534134"/>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9"/>
          <p:cNvSpPr/>
          <p:nvPr/>
        </p:nvSpPr>
        <p:spPr>
          <a:xfrm flipH="1">
            <a:off x="3200525" y="531602"/>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9"/>
          <p:cNvSpPr/>
          <p:nvPr/>
        </p:nvSpPr>
        <p:spPr>
          <a:xfrm flipH="1">
            <a:off x="3242641" y="573709"/>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9"/>
          <p:cNvSpPr/>
          <p:nvPr/>
        </p:nvSpPr>
        <p:spPr>
          <a:xfrm flipH="1">
            <a:off x="3240109" y="571467"/>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62" name="Google Shape;462;p9"/>
          <p:cNvGrpSpPr/>
          <p:nvPr/>
        </p:nvGrpSpPr>
        <p:grpSpPr>
          <a:xfrm flipH="1">
            <a:off x="3527112" y="361100"/>
            <a:ext cx="175013" cy="27000"/>
            <a:chOff x="5662375" y="212375"/>
            <a:chExt cx="175013" cy="27000"/>
          </a:xfrm>
        </p:grpSpPr>
        <p:sp>
          <p:nvSpPr>
            <p:cNvPr id="463" name="Google Shape;463;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66" name="Google Shape;466;p9"/>
          <p:cNvGrpSpPr/>
          <p:nvPr/>
        </p:nvGrpSpPr>
        <p:grpSpPr>
          <a:xfrm flipH="1">
            <a:off x="480412" y="242700"/>
            <a:ext cx="175013" cy="27000"/>
            <a:chOff x="5662375" y="212375"/>
            <a:chExt cx="175013" cy="27000"/>
          </a:xfrm>
        </p:grpSpPr>
        <p:sp>
          <p:nvSpPr>
            <p:cNvPr id="467" name="Google Shape;467;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70" name="Google Shape;470;p9"/>
          <p:cNvGrpSpPr/>
          <p:nvPr/>
        </p:nvGrpSpPr>
        <p:grpSpPr>
          <a:xfrm flipH="1">
            <a:off x="901712" y="1653625"/>
            <a:ext cx="175013" cy="27000"/>
            <a:chOff x="5662375" y="212375"/>
            <a:chExt cx="175013" cy="27000"/>
          </a:xfrm>
        </p:grpSpPr>
        <p:sp>
          <p:nvSpPr>
            <p:cNvPr id="471" name="Google Shape;471;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74" name="Google Shape;474;p9"/>
          <p:cNvCxnSpPr/>
          <p:nvPr/>
        </p:nvCxnSpPr>
        <p:spPr>
          <a:xfrm>
            <a:off x="791400" y="42124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475" name="Google Shape;475;p9"/>
          <p:cNvCxnSpPr/>
          <p:nvPr/>
        </p:nvCxnSpPr>
        <p:spPr>
          <a:xfrm rot="10800000" flipH="1">
            <a:off x="0" y="42204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476" name="Google Shape;476;p9"/>
          <p:cNvGrpSpPr/>
          <p:nvPr/>
        </p:nvGrpSpPr>
        <p:grpSpPr>
          <a:xfrm rot="10800000">
            <a:off x="499400" y="3940925"/>
            <a:ext cx="581800" cy="582350"/>
            <a:chOff x="8064275" y="887850"/>
            <a:chExt cx="581800" cy="582350"/>
          </a:xfrm>
        </p:grpSpPr>
        <p:sp>
          <p:nvSpPr>
            <p:cNvPr id="477" name="Google Shape;477;p9"/>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9"/>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9"/>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9"/>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9"/>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9"/>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3" name="Google Shape;483;p9"/>
          <p:cNvGrpSpPr/>
          <p:nvPr/>
        </p:nvGrpSpPr>
        <p:grpSpPr>
          <a:xfrm rot="10800000">
            <a:off x="1819575" y="4586750"/>
            <a:ext cx="292025" cy="292575"/>
            <a:chOff x="7353050" y="316275"/>
            <a:chExt cx="292025" cy="292575"/>
          </a:xfrm>
        </p:grpSpPr>
        <p:sp>
          <p:nvSpPr>
            <p:cNvPr id="484" name="Google Shape;484;p9"/>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9"/>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9"/>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9"/>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8" name="Google Shape;488;p9"/>
          <p:cNvGrpSpPr/>
          <p:nvPr/>
        </p:nvGrpSpPr>
        <p:grpSpPr>
          <a:xfrm rot="10800000">
            <a:off x="212525" y="4645550"/>
            <a:ext cx="175000" cy="175000"/>
            <a:chOff x="8792300" y="321275"/>
            <a:chExt cx="175000" cy="175000"/>
          </a:xfrm>
        </p:grpSpPr>
        <p:sp>
          <p:nvSpPr>
            <p:cNvPr id="489" name="Google Shape;489;p9"/>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9"/>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9"/>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9"/>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3" name="Google Shape;493;p9"/>
          <p:cNvGrpSpPr/>
          <p:nvPr/>
        </p:nvGrpSpPr>
        <p:grpSpPr>
          <a:xfrm rot="10800000">
            <a:off x="480412" y="4852325"/>
            <a:ext cx="175013" cy="27000"/>
            <a:chOff x="5662375" y="212375"/>
            <a:chExt cx="175013" cy="27000"/>
          </a:xfrm>
        </p:grpSpPr>
        <p:sp>
          <p:nvSpPr>
            <p:cNvPr id="494" name="Google Shape;494;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7" name="Google Shape;497;p9"/>
          <p:cNvGrpSpPr/>
          <p:nvPr/>
        </p:nvGrpSpPr>
        <p:grpSpPr>
          <a:xfrm rot="10800000">
            <a:off x="1054112" y="3898600"/>
            <a:ext cx="175013" cy="27000"/>
            <a:chOff x="5662375" y="212375"/>
            <a:chExt cx="175013" cy="27000"/>
          </a:xfrm>
        </p:grpSpPr>
        <p:sp>
          <p:nvSpPr>
            <p:cNvPr id="498" name="Google Shape;498;p9"/>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9"/>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9"/>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2"/>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able of contents">
  <p:cSld name="CUSTOM">
    <p:spTree>
      <p:nvGrpSpPr>
        <p:cNvPr id="1" name="Shape 623"/>
        <p:cNvGrpSpPr/>
        <p:nvPr/>
      </p:nvGrpSpPr>
      <p:grpSpPr>
        <a:xfrm>
          <a:off x="0" y="0"/>
          <a:ext cx="0" cy="0"/>
          <a:chOff x="0" y="0"/>
          <a:chExt cx="0" cy="0"/>
        </a:xfrm>
      </p:grpSpPr>
      <p:sp>
        <p:nvSpPr>
          <p:cNvPr id="624" name="Google Shape;624;p13"/>
          <p:cNvSpPr txBox="1">
            <a:spLocks noGrp="1"/>
          </p:cNvSpPr>
          <p:nvPr>
            <p:ph type="title"/>
          </p:nvPr>
        </p:nvSpPr>
        <p:spPr>
          <a:xfrm>
            <a:off x="5907024" y="356616"/>
            <a:ext cx="2615100" cy="576000"/>
          </a:xfrm>
          <a:prstGeom prst="rect">
            <a:avLst/>
          </a:prstGeom>
        </p:spPr>
        <p:txBody>
          <a:bodyPr spcFirstLastPara="1" wrap="square" lIns="91425" tIns="91425" rIns="91425" bIns="91425" anchor="ctr" anchorCtr="0">
            <a:noAutofit/>
          </a:bodyPr>
          <a:lstStyle>
            <a:lvl1pPr lvl="0" algn="r" rtl="0">
              <a:spcBef>
                <a:spcPts val="0"/>
              </a:spcBef>
              <a:spcAft>
                <a:spcPts val="0"/>
              </a:spcAft>
              <a:buSzPts val="2800"/>
              <a:buNone/>
              <a:defRPr/>
            </a:lvl1pPr>
            <a:lvl2pPr lvl="1" algn="r" rtl="0">
              <a:spcBef>
                <a:spcPts val="0"/>
              </a:spcBef>
              <a:spcAft>
                <a:spcPts val="0"/>
              </a:spcAft>
              <a:buSzPts val="2800"/>
              <a:buNone/>
              <a:defRPr/>
            </a:lvl2pPr>
            <a:lvl3pPr lvl="2" algn="r" rtl="0">
              <a:spcBef>
                <a:spcPts val="0"/>
              </a:spcBef>
              <a:spcAft>
                <a:spcPts val="0"/>
              </a:spcAft>
              <a:buSzPts val="2800"/>
              <a:buNone/>
              <a:defRPr/>
            </a:lvl3pPr>
            <a:lvl4pPr lvl="3" algn="r" rtl="0">
              <a:spcBef>
                <a:spcPts val="0"/>
              </a:spcBef>
              <a:spcAft>
                <a:spcPts val="0"/>
              </a:spcAft>
              <a:buSzPts val="2800"/>
              <a:buNone/>
              <a:defRPr/>
            </a:lvl4pPr>
            <a:lvl5pPr lvl="4" algn="r" rtl="0">
              <a:spcBef>
                <a:spcPts val="0"/>
              </a:spcBef>
              <a:spcAft>
                <a:spcPts val="0"/>
              </a:spcAft>
              <a:buSzPts val="2800"/>
              <a:buNone/>
              <a:defRPr/>
            </a:lvl5pPr>
            <a:lvl6pPr lvl="5" algn="r" rtl="0">
              <a:spcBef>
                <a:spcPts val="0"/>
              </a:spcBef>
              <a:spcAft>
                <a:spcPts val="0"/>
              </a:spcAft>
              <a:buSzPts val="2800"/>
              <a:buNone/>
              <a:defRPr/>
            </a:lvl6pPr>
            <a:lvl7pPr lvl="6" algn="r" rtl="0">
              <a:spcBef>
                <a:spcPts val="0"/>
              </a:spcBef>
              <a:spcAft>
                <a:spcPts val="0"/>
              </a:spcAft>
              <a:buSzPts val="2800"/>
              <a:buNone/>
              <a:defRPr/>
            </a:lvl7pPr>
            <a:lvl8pPr lvl="7" algn="r" rtl="0">
              <a:spcBef>
                <a:spcPts val="0"/>
              </a:spcBef>
              <a:spcAft>
                <a:spcPts val="0"/>
              </a:spcAft>
              <a:buSzPts val="2800"/>
              <a:buNone/>
              <a:defRPr/>
            </a:lvl8pPr>
            <a:lvl9pPr lvl="8" algn="r" rtl="0">
              <a:spcBef>
                <a:spcPts val="0"/>
              </a:spcBef>
              <a:spcAft>
                <a:spcPts val="0"/>
              </a:spcAft>
              <a:buSzPts val="2800"/>
              <a:buNone/>
              <a:defRPr/>
            </a:lvl9pPr>
          </a:lstStyle>
          <a:p>
            <a:endParaRPr/>
          </a:p>
        </p:txBody>
      </p:sp>
      <p:sp>
        <p:nvSpPr>
          <p:cNvPr id="625" name="Google Shape;625;p13"/>
          <p:cNvSpPr txBox="1">
            <a:spLocks noGrp="1"/>
          </p:cNvSpPr>
          <p:nvPr>
            <p:ph type="subTitle" idx="1"/>
          </p:nvPr>
        </p:nvSpPr>
        <p:spPr>
          <a:xfrm>
            <a:off x="1664208" y="429768"/>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6" name="Google Shape;626;p13"/>
          <p:cNvSpPr txBox="1">
            <a:spLocks noGrp="1"/>
          </p:cNvSpPr>
          <p:nvPr>
            <p:ph type="subTitle" idx="2"/>
          </p:nvPr>
        </p:nvSpPr>
        <p:spPr>
          <a:xfrm>
            <a:off x="1664208" y="713232"/>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7" name="Google Shape;627;p13"/>
          <p:cNvSpPr txBox="1">
            <a:spLocks noGrp="1"/>
          </p:cNvSpPr>
          <p:nvPr>
            <p:ph type="subTitle" idx="3"/>
          </p:nvPr>
        </p:nvSpPr>
        <p:spPr>
          <a:xfrm>
            <a:off x="1664208" y="1508760"/>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28" name="Google Shape;628;p13"/>
          <p:cNvSpPr txBox="1">
            <a:spLocks noGrp="1"/>
          </p:cNvSpPr>
          <p:nvPr>
            <p:ph type="subTitle" idx="4"/>
          </p:nvPr>
        </p:nvSpPr>
        <p:spPr>
          <a:xfrm>
            <a:off x="1664208" y="1792224"/>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29" name="Google Shape;629;p13"/>
          <p:cNvSpPr txBox="1">
            <a:spLocks noGrp="1"/>
          </p:cNvSpPr>
          <p:nvPr>
            <p:ph type="subTitle" idx="5"/>
          </p:nvPr>
        </p:nvSpPr>
        <p:spPr>
          <a:xfrm>
            <a:off x="1664208" y="2587752"/>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0" name="Google Shape;630;p13"/>
          <p:cNvSpPr txBox="1">
            <a:spLocks noGrp="1"/>
          </p:cNvSpPr>
          <p:nvPr>
            <p:ph type="subTitle" idx="6"/>
          </p:nvPr>
        </p:nvSpPr>
        <p:spPr>
          <a:xfrm>
            <a:off x="1664208" y="2871216"/>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1" name="Google Shape;631;p13"/>
          <p:cNvSpPr txBox="1">
            <a:spLocks noGrp="1"/>
          </p:cNvSpPr>
          <p:nvPr>
            <p:ph type="subTitle" idx="7"/>
          </p:nvPr>
        </p:nvSpPr>
        <p:spPr>
          <a:xfrm>
            <a:off x="1664208" y="3666744"/>
            <a:ext cx="2615100" cy="384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632" name="Google Shape;632;p13"/>
          <p:cNvSpPr txBox="1">
            <a:spLocks noGrp="1"/>
          </p:cNvSpPr>
          <p:nvPr>
            <p:ph type="subTitle" idx="8"/>
          </p:nvPr>
        </p:nvSpPr>
        <p:spPr>
          <a:xfrm>
            <a:off x="1664208" y="3950208"/>
            <a:ext cx="2615100" cy="5760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633" name="Google Shape;633;p13"/>
          <p:cNvSpPr txBox="1">
            <a:spLocks noGrp="1"/>
          </p:cNvSpPr>
          <p:nvPr>
            <p:ph type="title" idx="9" hasCustomPrompt="1"/>
          </p:nvPr>
        </p:nvSpPr>
        <p:spPr>
          <a:xfrm>
            <a:off x="813816" y="722376"/>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4" name="Google Shape;634;p13"/>
          <p:cNvSpPr txBox="1">
            <a:spLocks noGrp="1"/>
          </p:cNvSpPr>
          <p:nvPr>
            <p:ph type="title" idx="13" hasCustomPrompt="1"/>
          </p:nvPr>
        </p:nvSpPr>
        <p:spPr>
          <a:xfrm>
            <a:off x="813816" y="1801368"/>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5" name="Google Shape;635;p13"/>
          <p:cNvSpPr txBox="1">
            <a:spLocks noGrp="1"/>
          </p:cNvSpPr>
          <p:nvPr>
            <p:ph type="title" idx="14" hasCustomPrompt="1"/>
          </p:nvPr>
        </p:nvSpPr>
        <p:spPr>
          <a:xfrm>
            <a:off x="813816" y="2880360"/>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
        <p:nvSpPr>
          <p:cNvPr id="636" name="Google Shape;636;p13"/>
          <p:cNvSpPr txBox="1">
            <a:spLocks noGrp="1"/>
          </p:cNvSpPr>
          <p:nvPr>
            <p:ph type="title" idx="15" hasCustomPrompt="1"/>
          </p:nvPr>
        </p:nvSpPr>
        <p:spPr>
          <a:xfrm>
            <a:off x="813816" y="3959352"/>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000"/>
              <a:buNone/>
              <a:defRPr sz="2000">
                <a:solidFill>
                  <a:schemeClr val="lt1"/>
                </a:solidFill>
              </a:defRPr>
            </a:lvl1pPr>
            <a:lvl2pPr lvl="1" algn="ctr" rtl="0">
              <a:spcBef>
                <a:spcPts val="0"/>
              </a:spcBef>
              <a:spcAft>
                <a:spcPts val="0"/>
              </a:spcAft>
              <a:buClr>
                <a:schemeClr val="lt1"/>
              </a:buClr>
              <a:buSzPts val="2000"/>
              <a:buNone/>
              <a:defRPr sz="2000">
                <a:solidFill>
                  <a:schemeClr val="lt1"/>
                </a:solidFill>
              </a:defRPr>
            </a:lvl2pPr>
            <a:lvl3pPr lvl="2" algn="ctr" rtl="0">
              <a:spcBef>
                <a:spcPts val="0"/>
              </a:spcBef>
              <a:spcAft>
                <a:spcPts val="0"/>
              </a:spcAft>
              <a:buClr>
                <a:schemeClr val="lt1"/>
              </a:buClr>
              <a:buSzPts val="2000"/>
              <a:buNone/>
              <a:defRPr sz="2000">
                <a:solidFill>
                  <a:schemeClr val="lt1"/>
                </a:solidFill>
              </a:defRPr>
            </a:lvl3pPr>
            <a:lvl4pPr lvl="3" algn="ctr" rtl="0">
              <a:spcBef>
                <a:spcPts val="0"/>
              </a:spcBef>
              <a:spcAft>
                <a:spcPts val="0"/>
              </a:spcAft>
              <a:buClr>
                <a:schemeClr val="lt1"/>
              </a:buClr>
              <a:buSzPts val="2000"/>
              <a:buNone/>
              <a:defRPr sz="2000">
                <a:solidFill>
                  <a:schemeClr val="lt1"/>
                </a:solidFill>
              </a:defRPr>
            </a:lvl4pPr>
            <a:lvl5pPr lvl="4" algn="ctr" rtl="0">
              <a:spcBef>
                <a:spcPts val="0"/>
              </a:spcBef>
              <a:spcAft>
                <a:spcPts val="0"/>
              </a:spcAft>
              <a:buClr>
                <a:schemeClr val="lt1"/>
              </a:buClr>
              <a:buSzPts val="2000"/>
              <a:buNone/>
              <a:defRPr sz="2000">
                <a:solidFill>
                  <a:schemeClr val="lt1"/>
                </a:solidFill>
              </a:defRPr>
            </a:lvl5pPr>
            <a:lvl6pPr lvl="5" algn="ctr" rtl="0">
              <a:spcBef>
                <a:spcPts val="0"/>
              </a:spcBef>
              <a:spcAft>
                <a:spcPts val="0"/>
              </a:spcAft>
              <a:buClr>
                <a:schemeClr val="lt1"/>
              </a:buClr>
              <a:buSzPts val="2000"/>
              <a:buNone/>
              <a:defRPr sz="2000">
                <a:solidFill>
                  <a:schemeClr val="lt1"/>
                </a:solidFill>
              </a:defRPr>
            </a:lvl6pPr>
            <a:lvl7pPr lvl="6" algn="ctr" rtl="0">
              <a:spcBef>
                <a:spcPts val="0"/>
              </a:spcBef>
              <a:spcAft>
                <a:spcPts val="0"/>
              </a:spcAft>
              <a:buClr>
                <a:schemeClr val="lt1"/>
              </a:buClr>
              <a:buSzPts val="2000"/>
              <a:buNone/>
              <a:defRPr sz="2000">
                <a:solidFill>
                  <a:schemeClr val="lt1"/>
                </a:solidFill>
              </a:defRPr>
            </a:lvl7pPr>
            <a:lvl8pPr lvl="7" algn="ctr" rtl="0">
              <a:spcBef>
                <a:spcPts val="0"/>
              </a:spcBef>
              <a:spcAft>
                <a:spcPts val="0"/>
              </a:spcAft>
              <a:buClr>
                <a:schemeClr val="lt1"/>
              </a:buClr>
              <a:buSzPts val="2000"/>
              <a:buNone/>
              <a:defRPr sz="2000">
                <a:solidFill>
                  <a:schemeClr val="lt1"/>
                </a:solidFill>
              </a:defRPr>
            </a:lvl8pPr>
            <a:lvl9pPr lvl="8" algn="ctr" rtl="0">
              <a:spcBef>
                <a:spcPts val="0"/>
              </a:spcBef>
              <a:spcAft>
                <a:spcPts val="0"/>
              </a:spcAft>
              <a:buClr>
                <a:schemeClr val="lt1"/>
              </a:buClr>
              <a:buSzPts val="2000"/>
              <a:buNone/>
              <a:defRPr sz="2000">
                <a:solidFill>
                  <a:schemeClr val="lt1"/>
                </a:solidFill>
              </a:defRPr>
            </a:lvl9pPr>
          </a:lstStyle>
          <a:p>
            <a:r>
              <a:t>xx%</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hree columns of text 2">
  <p:cSld name="CUSTOM_7">
    <p:spTree>
      <p:nvGrpSpPr>
        <p:cNvPr id="1" name="Shape 711"/>
        <p:cNvGrpSpPr/>
        <p:nvPr/>
      </p:nvGrpSpPr>
      <p:grpSpPr>
        <a:xfrm>
          <a:off x="0" y="0"/>
          <a:ext cx="0" cy="0"/>
          <a:chOff x="0" y="0"/>
          <a:chExt cx="0" cy="0"/>
        </a:xfrm>
      </p:grpSpPr>
      <p:cxnSp>
        <p:nvCxnSpPr>
          <p:cNvPr id="712" name="Google Shape;712;p16"/>
          <p:cNvCxnSpPr/>
          <p:nvPr/>
        </p:nvCxnSpPr>
        <p:spPr>
          <a:xfrm>
            <a:off x="590450" y="4340600"/>
            <a:ext cx="670200" cy="423000"/>
          </a:xfrm>
          <a:prstGeom prst="straightConnector1">
            <a:avLst/>
          </a:prstGeom>
          <a:noFill/>
          <a:ln w="9525" cap="flat" cmpd="sng">
            <a:solidFill>
              <a:schemeClr val="dk1"/>
            </a:solidFill>
            <a:prstDash val="solid"/>
            <a:round/>
            <a:headEnd type="none" w="med" len="med"/>
            <a:tailEnd type="none" w="med" len="med"/>
          </a:ln>
        </p:spPr>
      </p:cxnSp>
      <p:sp>
        <p:nvSpPr>
          <p:cNvPr id="713" name="Google Shape;713;p16"/>
          <p:cNvSpPr txBox="1">
            <a:spLocks noGrp="1"/>
          </p:cNvSpPr>
          <p:nvPr>
            <p:ph type="title"/>
          </p:nvPr>
        </p:nvSpPr>
        <p:spPr>
          <a:xfrm>
            <a:off x="2208175" y="342775"/>
            <a:ext cx="4727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cxnSp>
        <p:nvCxnSpPr>
          <p:cNvPr id="714" name="Google Shape;714;p16"/>
          <p:cNvCxnSpPr/>
          <p:nvPr/>
        </p:nvCxnSpPr>
        <p:spPr>
          <a:xfrm rot="10800000" flipH="1">
            <a:off x="0" y="4332550"/>
            <a:ext cx="590700" cy="663900"/>
          </a:xfrm>
          <a:prstGeom prst="straightConnector1">
            <a:avLst/>
          </a:prstGeom>
          <a:noFill/>
          <a:ln w="9525" cap="flat" cmpd="sng">
            <a:solidFill>
              <a:schemeClr val="dk1"/>
            </a:solidFill>
            <a:prstDash val="solid"/>
            <a:round/>
            <a:headEnd type="none" w="med" len="med"/>
            <a:tailEnd type="none" w="med" len="med"/>
          </a:ln>
        </p:spPr>
      </p:cxnSp>
      <p:grpSp>
        <p:nvGrpSpPr>
          <p:cNvPr id="715" name="Google Shape;715;p16"/>
          <p:cNvGrpSpPr/>
          <p:nvPr/>
        </p:nvGrpSpPr>
        <p:grpSpPr>
          <a:xfrm flipH="1">
            <a:off x="431725" y="4183775"/>
            <a:ext cx="292025" cy="292575"/>
            <a:chOff x="7353050" y="316275"/>
            <a:chExt cx="292025" cy="292575"/>
          </a:xfrm>
        </p:grpSpPr>
        <p:sp>
          <p:nvSpPr>
            <p:cNvPr id="716" name="Google Shape;716;p1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1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1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1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20" name="Google Shape;720;p16"/>
          <p:cNvGrpSpPr/>
          <p:nvPr/>
        </p:nvGrpSpPr>
        <p:grpSpPr>
          <a:xfrm>
            <a:off x="1075789" y="4604675"/>
            <a:ext cx="293111" cy="293388"/>
            <a:chOff x="3164039" y="430875"/>
            <a:chExt cx="293111" cy="293388"/>
          </a:xfrm>
        </p:grpSpPr>
        <p:sp>
          <p:nvSpPr>
            <p:cNvPr id="721" name="Google Shape;721;p16"/>
            <p:cNvSpPr/>
            <p:nvPr/>
          </p:nvSpPr>
          <p:spPr>
            <a:xfrm flipH="1">
              <a:off x="3166281" y="433407"/>
              <a:ext cx="288614" cy="288337"/>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16"/>
            <p:cNvSpPr/>
            <p:nvPr/>
          </p:nvSpPr>
          <p:spPr>
            <a:xfrm flipH="1">
              <a:off x="3164039" y="430875"/>
              <a:ext cx="293111" cy="293388"/>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16"/>
            <p:cNvSpPr/>
            <p:nvPr/>
          </p:nvSpPr>
          <p:spPr>
            <a:xfrm flipH="1">
              <a:off x="3202780" y="469909"/>
              <a:ext cx="215626" cy="215337"/>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16"/>
            <p:cNvSpPr/>
            <p:nvPr/>
          </p:nvSpPr>
          <p:spPr>
            <a:xfrm flipH="1">
              <a:off x="3200525" y="467377"/>
              <a:ext cx="220123" cy="220400"/>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16"/>
            <p:cNvSpPr/>
            <p:nvPr/>
          </p:nvSpPr>
          <p:spPr>
            <a:xfrm flipH="1">
              <a:off x="3242641" y="509484"/>
              <a:ext cx="136177" cy="136177"/>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16"/>
            <p:cNvSpPr/>
            <p:nvPr/>
          </p:nvSpPr>
          <p:spPr>
            <a:xfrm flipH="1">
              <a:off x="3240109" y="507242"/>
              <a:ext cx="140951" cy="140674"/>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727" name="Google Shape;727;p16"/>
          <p:cNvCxnSpPr/>
          <p:nvPr/>
        </p:nvCxnSpPr>
        <p:spPr>
          <a:xfrm rot="10800000">
            <a:off x="7196975" y="295100"/>
            <a:ext cx="1157100" cy="542700"/>
          </a:xfrm>
          <a:prstGeom prst="straightConnector1">
            <a:avLst/>
          </a:prstGeom>
          <a:noFill/>
          <a:ln w="9525" cap="flat" cmpd="sng">
            <a:solidFill>
              <a:schemeClr val="dk1"/>
            </a:solidFill>
            <a:prstDash val="solid"/>
            <a:round/>
            <a:headEnd type="none" w="med" len="med"/>
            <a:tailEnd type="none" w="med" len="med"/>
          </a:ln>
        </p:spPr>
      </p:cxnSp>
      <p:cxnSp>
        <p:nvCxnSpPr>
          <p:cNvPr id="728" name="Google Shape;728;p16"/>
          <p:cNvCxnSpPr/>
          <p:nvPr/>
        </p:nvCxnSpPr>
        <p:spPr>
          <a:xfrm flipH="1">
            <a:off x="8354075" y="-6625"/>
            <a:ext cx="791400" cy="836400"/>
          </a:xfrm>
          <a:prstGeom prst="straightConnector1">
            <a:avLst/>
          </a:prstGeom>
          <a:noFill/>
          <a:ln w="9525" cap="flat" cmpd="sng">
            <a:solidFill>
              <a:schemeClr val="dk1"/>
            </a:solidFill>
            <a:prstDash val="solid"/>
            <a:round/>
            <a:headEnd type="none" w="med" len="med"/>
            <a:tailEnd type="none" w="med" len="med"/>
          </a:ln>
        </p:spPr>
      </p:cxnSp>
      <p:grpSp>
        <p:nvGrpSpPr>
          <p:cNvPr id="729" name="Google Shape;729;p16"/>
          <p:cNvGrpSpPr/>
          <p:nvPr/>
        </p:nvGrpSpPr>
        <p:grpSpPr>
          <a:xfrm>
            <a:off x="8064275" y="526925"/>
            <a:ext cx="581800" cy="582350"/>
            <a:chOff x="8064275" y="887850"/>
            <a:chExt cx="581800" cy="582350"/>
          </a:xfrm>
        </p:grpSpPr>
        <p:sp>
          <p:nvSpPr>
            <p:cNvPr id="730" name="Google Shape;730;p16"/>
            <p:cNvSpPr/>
            <p:nvPr/>
          </p:nvSpPr>
          <p:spPr>
            <a:xfrm>
              <a:off x="8068750" y="892875"/>
              <a:ext cx="572875" cy="572325"/>
            </a:xfrm>
            <a:custGeom>
              <a:avLst/>
              <a:gdLst/>
              <a:ahLst/>
              <a:cxnLst/>
              <a:rect l="l" t="t" r="r" b="b"/>
              <a:pathLst>
                <a:path w="22915" h="22893" extrusionOk="0">
                  <a:moveTo>
                    <a:pt x="11457" y="0"/>
                  </a:moveTo>
                  <a:cubicBezTo>
                    <a:pt x="5127" y="0"/>
                    <a:pt x="0" y="5127"/>
                    <a:pt x="0" y="11435"/>
                  </a:cubicBezTo>
                  <a:cubicBezTo>
                    <a:pt x="0" y="17766"/>
                    <a:pt x="5127" y="22892"/>
                    <a:pt x="11457" y="22892"/>
                  </a:cubicBezTo>
                  <a:cubicBezTo>
                    <a:pt x="17788" y="22892"/>
                    <a:pt x="22914" y="17766"/>
                    <a:pt x="22914" y="11435"/>
                  </a:cubicBezTo>
                  <a:cubicBezTo>
                    <a:pt x="22914" y="5127"/>
                    <a:pt x="17788" y="0"/>
                    <a:pt x="1145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16"/>
            <p:cNvSpPr/>
            <p:nvPr/>
          </p:nvSpPr>
          <p:spPr>
            <a:xfrm>
              <a:off x="8064275" y="887850"/>
              <a:ext cx="581800" cy="582350"/>
            </a:xfrm>
            <a:custGeom>
              <a:avLst/>
              <a:gdLst/>
              <a:ahLst/>
              <a:cxnLst/>
              <a:rect l="l" t="t" r="r" b="b"/>
              <a:pathLst>
                <a:path w="23272" h="23294" extrusionOk="0">
                  <a:moveTo>
                    <a:pt x="11636" y="380"/>
                  </a:moveTo>
                  <a:cubicBezTo>
                    <a:pt x="14757" y="380"/>
                    <a:pt x="17566" y="1628"/>
                    <a:pt x="19594" y="3679"/>
                  </a:cubicBezTo>
                  <a:cubicBezTo>
                    <a:pt x="21645" y="5707"/>
                    <a:pt x="22893" y="8538"/>
                    <a:pt x="22893" y="11636"/>
                  </a:cubicBezTo>
                  <a:cubicBezTo>
                    <a:pt x="22893" y="14757"/>
                    <a:pt x="21645" y="17565"/>
                    <a:pt x="19594" y="19616"/>
                  </a:cubicBezTo>
                  <a:cubicBezTo>
                    <a:pt x="17566" y="21644"/>
                    <a:pt x="14757" y="22915"/>
                    <a:pt x="11636" y="22915"/>
                  </a:cubicBezTo>
                  <a:cubicBezTo>
                    <a:pt x="8516" y="22915"/>
                    <a:pt x="5707" y="21644"/>
                    <a:pt x="3657" y="19616"/>
                  </a:cubicBezTo>
                  <a:cubicBezTo>
                    <a:pt x="1628" y="17565"/>
                    <a:pt x="358" y="14757"/>
                    <a:pt x="358" y="11636"/>
                  </a:cubicBezTo>
                  <a:cubicBezTo>
                    <a:pt x="358" y="8538"/>
                    <a:pt x="1628" y="5707"/>
                    <a:pt x="3657" y="3679"/>
                  </a:cubicBezTo>
                  <a:cubicBezTo>
                    <a:pt x="5707" y="1628"/>
                    <a:pt x="8516" y="380"/>
                    <a:pt x="11636" y="380"/>
                  </a:cubicBezTo>
                  <a:close/>
                  <a:moveTo>
                    <a:pt x="11636" y="1"/>
                  </a:moveTo>
                  <a:cubicBezTo>
                    <a:pt x="5217" y="1"/>
                    <a:pt x="1" y="5217"/>
                    <a:pt x="1" y="11636"/>
                  </a:cubicBezTo>
                  <a:cubicBezTo>
                    <a:pt x="1" y="18078"/>
                    <a:pt x="5217" y="23294"/>
                    <a:pt x="11636" y="23294"/>
                  </a:cubicBezTo>
                  <a:cubicBezTo>
                    <a:pt x="18056" y="23294"/>
                    <a:pt x="23272" y="18078"/>
                    <a:pt x="23272" y="11636"/>
                  </a:cubicBezTo>
                  <a:cubicBezTo>
                    <a:pt x="23272" y="5217"/>
                    <a:pt x="18056" y="1"/>
                    <a:pt x="116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16"/>
            <p:cNvSpPr/>
            <p:nvPr/>
          </p:nvSpPr>
          <p:spPr>
            <a:xfrm>
              <a:off x="8141175" y="965325"/>
              <a:ext cx="428000" cy="427425"/>
            </a:xfrm>
            <a:custGeom>
              <a:avLst/>
              <a:gdLst/>
              <a:ahLst/>
              <a:cxnLst/>
              <a:rect l="l" t="t" r="r" b="b"/>
              <a:pathLst>
                <a:path w="17120" h="17097" extrusionOk="0">
                  <a:moveTo>
                    <a:pt x="8560" y="0"/>
                  </a:moveTo>
                  <a:cubicBezTo>
                    <a:pt x="3835" y="0"/>
                    <a:pt x="1" y="3812"/>
                    <a:pt x="1" y="8537"/>
                  </a:cubicBezTo>
                  <a:cubicBezTo>
                    <a:pt x="1" y="13263"/>
                    <a:pt x="3835" y="17097"/>
                    <a:pt x="8560" y="17097"/>
                  </a:cubicBezTo>
                  <a:cubicBezTo>
                    <a:pt x="13286" y="17097"/>
                    <a:pt x="17120" y="13263"/>
                    <a:pt x="17120" y="8537"/>
                  </a:cubicBezTo>
                  <a:cubicBezTo>
                    <a:pt x="17120" y="3812"/>
                    <a:pt x="13286" y="0"/>
                    <a:pt x="85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16"/>
            <p:cNvSpPr/>
            <p:nvPr/>
          </p:nvSpPr>
          <p:spPr>
            <a:xfrm>
              <a:off x="8136725" y="960300"/>
              <a:ext cx="436925" cy="437475"/>
            </a:xfrm>
            <a:custGeom>
              <a:avLst/>
              <a:gdLst/>
              <a:ahLst/>
              <a:cxnLst/>
              <a:rect l="l" t="t" r="r" b="b"/>
              <a:pathLst>
                <a:path w="17477" h="17499" extrusionOk="0">
                  <a:moveTo>
                    <a:pt x="8738" y="379"/>
                  </a:moveTo>
                  <a:cubicBezTo>
                    <a:pt x="11057" y="379"/>
                    <a:pt x="13130" y="1316"/>
                    <a:pt x="14645" y="2831"/>
                  </a:cubicBezTo>
                  <a:cubicBezTo>
                    <a:pt x="16161" y="4347"/>
                    <a:pt x="17097" y="6442"/>
                    <a:pt x="17097" y="8738"/>
                  </a:cubicBezTo>
                  <a:cubicBezTo>
                    <a:pt x="17097" y="11056"/>
                    <a:pt x="16161" y="13152"/>
                    <a:pt x="14645" y="14667"/>
                  </a:cubicBezTo>
                  <a:cubicBezTo>
                    <a:pt x="13130" y="16183"/>
                    <a:pt x="11057" y="17119"/>
                    <a:pt x="8738" y="17119"/>
                  </a:cubicBezTo>
                  <a:cubicBezTo>
                    <a:pt x="6420" y="17119"/>
                    <a:pt x="4325" y="16183"/>
                    <a:pt x="2809" y="14667"/>
                  </a:cubicBezTo>
                  <a:cubicBezTo>
                    <a:pt x="1293" y="13152"/>
                    <a:pt x="357" y="11056"/>
                    <a:pt x="357" y="8738"/>
                  </a:cubicBezTo>
                  <a:cubicBezTo>
                    <a:pt x="357" y="6442"/>
                    <a:pt x="1293" y="4347"/>
                    <a:pt x="2809" y="2831"/>
                  </a:cubicBezTo>
                  <a:cubicBezTo>
                    <a:pt x="4325" y="1316"/>
                    <a:pt x="6420" y="379"/>
                    <a:pt x="8738" y="379"/>
                  </a:cubicBezTo>
                  <a:close/>
                  <a:moveTo>
                    <a:pt x="8738" y="0"/>
                  </a:moveTo>
                  <a:cubicBezTo>
                    <a:pt x="3901" y="0"/>
                    <a:pt x="1" y="3924"/>
                    <a:pt x="1" y="8738"/>
                  </a:cubicBezTo>
                  <a:cubicBezTo>
                    <a:pt x="1" y="13575"/>
                    <a:pt x="3901" y="17498"/>
                    <a:pt x="8738" y="17498"/>
                  </a:cubicBezTo>
                  <a:cubicBezTo>
                    <a:pt x="13553" y="17498"/>
                    <a:pt x="17476" y="13575"/>
                    <a:pt x="17476" y="8738"/>
                  </a:cubicBezTo>
                  <a:cubicBezTo>
                    <a:pt x="17476" y="3924"/>
                    <a:pt x="13553" y="0"/>
                    <a:pt x="873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16"/>
            <p:cNvSpPr/>
            <p:nvPr/>
          </p:nvSpPr>
          <p:spPr>
            <a:xfrm>
              <a:off x="8219750" y="1043875"/>
              <a:ext cx="270300" cy="270300"/>
            </a:xfrm>
            <a:custGeom>
              <a:avLst/>
              <a:gdLst/>
              <a:ahLst/>
              <a:cxnLst/>
              <a:rect l="l" t="t" r="r" b="b"/>
              <a:pathLst>
                <a:path w="10812" h="10812" extrusionOk="0">
                  <a:moveTo>
                    <a:pt x="5417" y="1"/>
                  </a:moveTo>
                  <a:cubicBezTo>
                    <a:pt x="2430" y="1"/>
                    <a:pt x="1" y="2431"/>
                    <a:pt x="1" y="5395"/>
                  </a:cubicBezTo>
                  <a:cubicBezTo>
                    <a:pt x="1" y="8382"/>
                    <a:pt x="2430" y="10812"/>
                    <a:pt x="5417" y="10812"/>
                  </a:cubicBezTo>
                  <a:cubicBezTo>
                    <a:pt x="8404" y="10812"/>
                    <a:pt x="10812" y="8382"/>
                    <a:pt x="10812" y="5395"/>
                  </a:cubicBezTo>
                  <a:cubicBezTo>
                    <a:pt x="10812" y="2431"/>
                    <a:pt x="8404" y="1"/>
                    <a:pt x="541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16"/>
            <p:cNvSpPr/>
            <p:nvPr/>
          </p:nvSpPr>
          <p:spPr>
            <a:xfrm>
              <a:off x="8215300" y="1039425"/>
              <a:ext cx="279775" cy="279225"/>
            </a:xfrm>
            <a:custGeom>
              <a:avLst/>
              <a:gdLst/>
              <a:ahLst/>
              <a:cxnLst/>
              <a:rect l="l" t="t" r="r" b="b"/>
              <a:pathLst>
                <a:path w="11191" h="11169" extrusionOk="0">
                  <a:moveTo>
                    <a:pt x="5595" y="357"/>
                  </a:moveTo>
                  <a:cubicBezTo>
                    <a:pt x="7044" y="357"/>
                    <a:pt x="8337" y="937"/>
                    <a:pt x="9273" y="1895"/>
                  </a:cubicBezTo>
                  <a:cubicBezTo>
                    <a:pt x="10232" y="2832"/>
                    <a:pt x="10811" y="4147"/>
                    <a:pt x="10811" y="5573"/>
                  </a:cubicBezTo>
                  <a:cubicBezTo>
                    <a:pt x="10811" y="7022"/>
                    <a:pt x="10232" y="8337"/>
                    <a:pt x="9273" y="9273"/>
                  </a:cubicBezTo>
                  <a:cubicBezTo>
                    <a:pt x="8337" y="10210"/>
                    <a:pt x="7044" y="10789"/>
                    <a:pt x="5595" y="10789"/>
                  </a:cubicBezTo>
                  <a:cubicBezTo>
                    <a:pt x="4147" y="10789"/>
                    <a:pt x="2854" y="10210"/>
                    <a:pt x="1895" y="9273"/>
                  </a:cubicBezTo>
                  <a:cubicBezTo>
                    <a:pt x="959" y="8337"/>
                    <a:pt x="379" y="7022"/>
                    <a:pt x="379" y="5573"/>
                  </a:cubicBezTo>
                  <a:cubicBezTo>
                    <a:pt x="379" y="4147"/>
                    <a:pt x="959" y="2832"/>
                    <a:pt x="1895" y="1895"/>
                  </a:cubicBezTo>
                  <a:cubicBezTo>
                    <a:pt x="2854" y="937"/>
                    <a:pt x="4147" y="357"/>
                    <a:pt x="5595" y="357"/>
                  </a:cubicBezTo>
                  <a:close/>
                  <a:moveTo>
                    <a:pt x="5595" y="1"/>
                  </a:moveTo>
                  <a:cubicBezTo>
                    <a:pt x="2497" y="1"/>
                    <a:pt x="1" y="2497"/>
                    <a:pt x="1" y="5573"/>
                  </a:cubicBezTo>
                  <a:cubicBezTo>
                    <a:pt x="1" y="8672"/>
                    <a:pt x="2497" y="11168"/>
                    <a:pt x="5595" y="11168"/>
                  </a:cubicBezTo>
                  <a:cubicBezTo>
                    <a:pt x="8671" y="11168"/>
                    <a:pt x="11190" y="8672"/>
                    <a:pt x="11190" y="5573"/>
                  </a:cubicBezTo>
                  <a:cubicBezTo>
                    <a:pt x="11190" y="2497"/>
                    <a:pt x="8671" y="1"/>
                    <a:pt x="559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36" name="Google Shape;736;p16"/>
          <p:cNvGrpSpPr/>
          <p:nvPr/>
        </p:nvGrpSpPr>
        <p:grpSpPr>
          <a:xfrm>
            <a:off x="7033875" y="170875"/>
            <a:ext cx="292025" cy="292575"/>
            <a:chOff x="7353050" y="316275"/>
            <a:chExt cx="292025" cy="292575"/>
          </a:xfrm>
        </p:grpSpPr>
        <p:sp>
          <p:nvSpPr>
            <p:cNvPr id="737" name="Google Shape;737;p16"/>
            <p:cNvSpPr/>
            <p:nvPr/>
          </p:nvSpPr>
          <p:spPr>
            <a:xfrm>
              <a:off x="7358075" y="321275"/>
              <a:ext cx="282550" cy="282550"/>
            </a:xfrm>
            <a:custGeom>
              <a:avLst/>
              <a:gdLst/>
              <a:ahLst/>
              <a:cxnLst/>
              <a:rect l="l" t="t" r="r" b="b"/>
              <a:pathLst>
                <a:path w="11302" h="11302" extrusionOk="0">
                  <a:moveTo>
                    <a:pt x="5640" y="1"/>
                  </a:moveTo>
                  <a:cubicBezTo>
                    <a:pt x="2519" y="1"/>
                    <a:pt x="0" y="2520"/>
                    <a:pt x="0" y="5640"/>
                  </a:cubicBezTo>
                  <a:cubicBezTo>
                    <a:pt x="0" y="8783"/>
                    <a:pt x="2519" y="11302"/>
                    <a:pt x="5640" y="11302"/>
                  </a:cubicBezTo>
                  <a:cubicBezTo>
                    <a:pt x="8783" y="11302"/>
                    <a:pt x="11301" y="8783"/>
                    <a:pt x="11301" y="5640"/>
                  </a:cubicBezTo>
                  <a:cubicBezTo>
                    <a:pt x="11301" y="2520"/>
                    <a:pt x="8783" y="1"/>
                    <a:pt x="56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16"/>
            <p:cNvSpPr/>
            <p:nvPr/>
          </p:nvSpPr>
          <p:spPr>
            <a:xfrm>
              <a:off x="7353050" y="316275"/>
              <a:ext cx="292025" cy="292575"/>
            </a:xfrm>
            <a:custGeom>
              <a:avLst/>
              <a:gdLst/>
              <a:ahLst/>
              <a:cxnLst/>
              <a:rect l="l" t="t" r="r" b="b"/>
              <a:pathLst>
                <a:path w="11681" h="11703" extrusionOk="0">
                  <a:moveTo>
                    <a:pt x="5841" y="379"/>
                  </a:moveTo>
                  <a:cubicBezTo>
                    <a:pt x="7356" y="379"/>
                    <a:pt x="8716" y="981"/>
                    <a:pt x="9719" y="1984"/>
                  </a:cubicBezTo>
                  <a:cubicBezTo>
                    <a:pt x="10700" y="2965"/>
                    <a:pt x="11324" y="4347"/>
                    <a:pt x="11324" y="5840"/>
                  </a:cubicBezTo>
                  <a:cubicBezTo>
                    <a:pt x="11324" y="7356"/>
                    <a:pt x="10700" y="8738"/>
                    <a:pt x="9719" y="9719"/>
                  </a:cubicBezTo>
                  <a:cubicBezTo>
                    <a:pt x="8716" y="10699"/>
                    <a:pt x="7356" y="11324"/>
                    <a:pt x="5841" y="11324"/>
                  </a:cubicBezTo>
                  <a:cubicBezTo>
                    <a:pt x="4347" y="11324"/>
                    <a:pt x="2965" y="10699"/>
                    <a:pt x="1984" y="9719"/>
                  </a:cubicBezTo>
                  <a:cubicBezTo>
                    <a:pt x="981" y="8738"/>
                    <a:pt x="380" y="7356"/>
                    <a:pt x="380" y="5840"/>
                  </a:cubicBezTo>
                  <a:cubicBezTo>
                    <a:pt x="380" y="4347"/>
                    <a:pt x="981" y="2965"/>
                    <a:pt x="1984" y="1984"/>
                  </a:cubicBezTo>
                  <a:cubicBezTo>
                    <a:pt x="2965" y="981"/>
                    <a:pt x="4347" y="379"/>
                    <a:pt x="5841" y="379"/>
                  </a:cubicBezTo>
                  <a:close/>
                  <a:moveTo>
                    <a:pt x="5841" y="0"/>
                  </a:moveTo>
                  <a:cubicBezTo>
                    <a:pt x="2631" y="0"/>
                    <a:pt x="1" y="2630"/>
                    <a:pt x="1" y="5840"/>
                  </a:cubicBezTo>
                  <a:cubicBezTo>
                    <a:pt x="1" y="9072"/>
                    <a:pt x="2631" y="11703"/>
                    <a:pt x="5841" y="11703"/>
                  </a:cubicBezTo>
                  <a:cubicBezTo>
                    <a:pt x="9073" y="11703"/>
                    <a:pt x="11681" y="9072"/>
                    <a:pt x="11681" y="5840"/>
                  </a:cubicBezTo>
                  <a:cubicBezTo>
                    <a:pt x="11681" y="2630"/>
                    <a:pt x="9073" y="0"/>
                    <a:pt x="58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16"/>
            <p:cNvSpPr/>
            <p:nvPr/>
          </p:nvSpPr>
          <p:spPr>
            <a:xfrm>
              <a:off x="7419925" y="383125"/>
              <a:ext cx="158275" cy="158300"/>
            </a:xfrm>
            <a:custGeom>
              <a:avLst/>
              <a:gdLst/>
              <a:ahLst/>
              <a:cxnLst/>
              <a:rect l="l" t="t" r="r" b="b"/>
              <a:pathLst>
                <a:path w="6331" h="6332" extrusionOk="0">
                  <a:moveTo>
                    <a:pt x="3166" y="1"/>
                  </a:moveTo>
                  <a:cubicBezTo>
                    <a:pt x="1427" y="1"/>
                    <a:pt x="0" y="1428"/>
                    <a:pt x="0" y="3166"/>
                  </a:cubicBezTo>
                  <a:cubicBezTo>
                    <a:pt x="0" y="4927"/>
                    <a:pt x="1427" y="6331"/>
                    <a:pt x="3166" y="6331"/>
                  </a:cubicBezTo>
                  <a:cubicBezTo>
                    <a:pt x="4927" y="6331"/>
                    <a:pt x="6331" y="4927"/>
                    <a:pt x="6331" y="3166"/>
                  </a:cubicBezTo>
                  <a:cubicBezTo>
                    <a:pt x="6331" y="1428"/>
                    <a:pt x="4927" y="1"/>
                    <a:pt x="31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16"/>
            <p:cNvSpPr/>
            <p:nvPr/>
          </p:nvSpPr>
          <p:spPr>
            <a:xfrm>
              <a:off x="7415475" y="378675"/>
              <a:ext cx="167750" cy="167775"/>
            </a:xfrm>
            <a:custGeom>
              <a:avLst/>
              <a:gdLst/>
              <a:ahLst/>
              <a:cxnLst/>
              <a:rect l="l" t="t" r="r" b="b"/>
              <a:pathLst>
                <a:path w="6710" h="6711" extrusionOk="0">
                  <a:moveTo>
                    <a:pt x="3344" y="380"/>
                  </a:moveTo>
                  <a:cubicBezTo>
                    <a:pt x="4168" y="380"/>
                    <a:pt x="4926" y="714"/>
                    <a:pt x="5461" y="1249"/>
                  </a:cubicBezTo>
                  <a:cubicBezTo>
                    <a:pt x="5996" y="1784"/>
                    <a:pt x="6330" y="2519"/>
                    <a:pt x="6330" y="3344"/>
                  </a:cubicBezTo>
                  <a:cubicBezTo>
                    <a:pt x="6330" y="4169"/>
                    <a:pt x="5996" y="4927"/>
                    <a:pt x="5461" y="5462"/>
                  </a:cubicBezTo>
                  <a:cubicBezTo>
                    <a:pt x="4926" y="5997"/>
                    <a:pt x="4168" y="6331"/>
                    <a:pt x="3344" y="6331"/>
                  </a:cubicBezTo>
                  <a:cubicBezTo>
                    <a:pt x="2519" y="6331"/>
                    <a:pt x="1783" y="5997"/>
                    <a:pt x="1248" y="5462"/>
                  </a:cubicBezTo>
                  <a:cubicBezTo>
                    <a:pt x="713" y="4927"/>
                    <a:pt x="379" y="4169"/>
                    <a:pt x="379" y="3344"/>
                  </a:cubicBezTo>
                  <a:cubicBezTo>
                    <a:pt x="379" y="2519"/>
                    <a:pt x="713" y="1784"/>
                    <a:pt x="1248" y="1249"/>
                  </a:cubicBezTo>
                  <a:cubicBezTo>
                    <a:pt x="1783" y="714"/>
                    <a:pt x="2519" y="380"/>
                    <a:pt x="3344" y="380"/>
                  </a:cubicBezTo>
                  <a:close/>
                  <a:moveTo>
                    <a:pt x="3344" y="1"/>
                  </a:moveTo>
                  <a:cubicBezTo>
                    <a:pt x="1494" y="1"/>
                    <a:pt x="0" y="1494"/>
                    <a:pt x="0" y="3344"/>
                  </a:cubicBezTo>
                  <a:cubicBezTo>
                    <a:pt x="0" y="5194"/>
                    <a:pt x="1494" y="6710"/>
                    <a:pt x="3344" y="6710"/>
                  </a:cubicBezTo>
                  <a:cubicBezTo>
                    <a:pt x="5194" y="6710"/>
                    <a:pt x="6709" y="5194"/>
                    <a:pt x="6709" y="3344"/>
                  </a:cubicBezTo>
                  <a:cubicBezTo>
                    <a:pt x="6709" y="1494"/>
                    <a:pt x="5194" y="1"/>
                    <a:pt x="33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1" name="Google Shape;741;p16"/>
          <p:cNvGrpSpPr/>
          <p:nvPr/>
        </p:nvGrpSpPr>
        <p:grpSpPr>
          <a:xfrm>
            <a:off x="8757950" y="229650"/>
            <a:ext cx="175000" cy="175000"/>
            <a:chOff x="8792300" y="321275"/>
            <a:chExt cx="175000" cy="175000"/>
          </a:xfrm>
        </p:grpSpPr>
        <p:sp>
          <p:nvSpPr>
            <p:cNvPr id="742" name="Google Shape;742;p16"/>
            <p:cNvSpPr/>
            <p:nvPr/>
          </p:nvSpPr>
          <p:spPr>
            <a:xfrm>
              <a:off x="8796750" y="326300"/>
              <a:ext cx="166100" cy="165525"/>
            </a:xfrm>
            <a:custGeom>
              <a:avLst/>
              <a:gdLst/>
              <a:ahLst/>
              <a:cxnLst/>
              <a:rect l="l" t="t" r="r" b="b"/>
              <a:pathLst>
                <a:path w="6644" h="6621" extrusionOk="0">
                  <a:moveTo>
                    <a:pt x="3322" y="0"/>
                  </a:moveTo>
                  <a:cubicBezTo>
                    <a:pt x="1494" y="0"/>
                    <a:pt x="1" y="1471"/>
                    <a:pt x="1" y="3299"/>
                  </a:cubicBezTo>
                  <a:cubicBezTo>
                    <a:pt x="1" y="5127"/>
                    <a:pt x="1494" y="6620"/>
                    <a:pt x="3322" y="6620"/>
                  </a:cubicBezTo>
                  <a:cubicBezTo>
                    <a:pt x="5150" y="6620"/>
                    <a:pt x="6643" y="5127"/>
                    <a:pt x="6643" y="3299"/>
                  </a:cubicBezTo>
                  <a:cubicBezTo>
                    <a:pt x="6643" y="1471"/>
                    <a:pt x="5150" y="0"/>
                    <a:pt x="332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16"/>
            <p:cNvSpPr/>
            <p:nvPr/>
          </p:nvSpPr>
          <p:spPr>
            <a:xfrm>
              <a:off x="8792300" y="321275"/>
              <a:ext cx="175000" cy="175000"/>
            </a:xfrm>
            <a:custGeom>
              <a:avLst/>
              <a:gdLst/>
              <a:ahLst/>
              <a:cxnLst/>
              <a:rect l="l" t="t" r="r" b="b"/>
              <a:pathLst>
                <a:path w="7000" h="7000" extrusionOk="0">
                  <a:moveTo>
                    <a:pt x="3500" y="380"/>
                  </a:moveTo>
                  <a:cubicBezTo>
                    <a:pt x="4369" y="380"/>
                    <a:pt x="5149" y="736"/>
                    <a:pt x="5707" y="1293"/>
                  </a:cubicBezTo>
                  <a:cubicBezTo>
                    <a:pt x="6286" y="1873"/>
                    <a:pt x="6621" y="2653"/>
                    <a:pt x="6621" y="3500"/>
                  </a:cubicBezTo>
                  <a:cubicBezTo>
                    <a:pt x="6621" y="4370"/>
                    <a:pt x="6286" y="5150"/>
                    <a:pt x="5707" y="5729"/>
                  </a:cubicBezTo>
                  <a:cubicBezTo>
                    <a:pt x="5149" y="6286"/>
                    <a:pt x="4369" y="6643"/>
                    <a:pt x="3500" y="6643"/>
                  </a:cubicBezTo>
                  <a:cubicBezTo>
                    <a:pt x="2631" y="6643"/>
                    <a:pt x="1851" y="6286"/>
                    <a:pt x="1293" y="5729"/>
                  </a:cubicBezTo>
                  <a:cubicBezTo>
                    <a:pt x="714" y="5150"/>
                    <a:pt x="379" y="4370"/>
                    <a:pt x="379" y="3500"/>
                  </a:cubicBezTo>
                  <a:cubicBezTo>
                    <a:pt x="379" y="2653"/>
                    <a:pt x="714" y="1873"/>
                    <a:pt x="1293" y="1293"/>
                  </a:cubicBezTo>
                  <a:cubicBezTo>
                    <a:pt x="1851" y="736"/>
                    <a:pt x="2631" y="380"/>
                    <a:pt x="3500" y="380"/>
                  </a:cubicBezTo>
                  <a:close/>
                  <a:moveTo>
                    <a:pt x="3500" y="1"/>
                  </a:moveTo>
                  <a:cubicBezTo>
                    <a:pt x="1561" y="1"/>
                    <a:pt x="0" y="1583"/>
                    <a:pt x="0" y="3500"/>
                  </a:cubicBezTo>
                  <a:cubicBezTo>
                    <a:pt x="0" y="5439"/>
                    <a:pt x="1561" y="7000"/>
                    <a:pt x="3500" y="7000"/>
                  </a:cubicBezTo>
                  <a:cubicBezTo>
                    <a:pt x="5439" y="7000"/>
                    <a:pt x="7000" y="5439"/>
                    <a:pt x="7000" y="3500"/>
                  </a:cubicBezTo>
                  <a:cubicBezTo>
                    <a:pt x="7000" y="1583"/>
                    <a:pt x="5439" y="1"/>
                    <a:pt x="350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16"/>
            <p:cNvSpPr/>
            <p:nvPr/>
          </p:nvSpPr>
          <p:spPr>
            <a:xfrm>
              <a:off x="8833525" y="362525"/>
              <a:ext cx="92550" cy="93075"/>
            </a:xfrm>
            <a:custGeom>
              <a:avLst/>
              <a:gdLst/>
              <a:ahLst/>
              <a:cxnLst/>
              <a:rect l="l" t="t" r="r" b="b"/>
              <a:pathLst>
                <a:path w="3702" h="3723" extrusionOk="0">
                  <a:moveTo>
                    <a:pt x="1851" y="0"/>
                  </a:moveTo>
                  <a:cubicBezTo>
                    <a:pt x="826" y="0"/>
                    <a:pt x="1" y="825"/>
                    <a:pt x="1" y="1850"/>
                  </a:cubicBezTo>
                  <a:cubicBezTo>
                    <a:pt x="1" y="2876"/>
                    <a:pt x="826" y="3723"/>
                    <a:pt x="1851" y="3723"/>
                  </a:cubicBezTo>
                  <a:cubicBezTo>
                    <a:pt x="2876" y="3723"/>
                    <a:pt x="3701" y="2876"/>
                    <a:pt x="3701" y="1850"/>
                  </a:cubicBezTo>
                  <a:cubicBezTo>
                    <a:pt x="3701" y="825"/>
                    <a:pt x="2876" y="0"/>
                    <a:pt x="185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16"/>
            <p:cNvSpPr/>
            <p:nvPr/>
          </p:nvSpPr>
          <p:spPr>
            <a:xfrm>
              <a:off x="8828525" y="358050"/>
              <a:ext cx="102550" cy="102000"/>
            </a:xfrm>
            <a:custGeom>
              <a:avLst/>
              <a:gdLst/>
              <a:ahLst/>
              <a:cxnLst/>
              <a:rect l="l" t="t" r="r" b="b"/>
              <a:pathLst>
                <a:path w="4102" h="4080" extrusionOk="0">
                  <a:moveTo>
                    <a:pt x="2051" y="357"/>
                  </a:moveTo>
                  <a:cubicBezTo>
                    <a:pt x="2519" y="357"/>
                    <a:pt x="2920" y="558"/>
                    <a:pt x="3232" y="848"/>
                  </a:cubicBezTo>
                  <a:cubicBezTo>
                    <a:pt x="3544" y="1160"/>
                    <a:pt x="3723" y="1583"/>
                    <a:pt x="3723" y="2029"/>
                  </a:cubicBezTo>
                  <a:cubicBezTo>
                    <a:pt x="3723" y="2497"/>
                    <a:pt x="3544" y="2921"/>
                    <a:pt x="3232" y="3211"/>
                  </a:cubicBezTo>
                  <a:cubicBezTo>
                    <a:pt x="2920" y="3523"/>
                    <a:pt x="2519" y="3701"/>
                    <a:pt x="2051" y="3701"/>
                  </a:cubicBezTo>
                  <a:cubicBezTo>
                    <a:pt x="1583" y="3701"/>
                    <a:pt x="1182" y="3523"/>
                    <a:pt x="870" y="3211"/>
                  </a:cubicBezTo>
                  <a:cubicBezTo>
                    <a:pt x="558" y="2921"/>
                    <a:pt x="379" y="2497"/>
                    <a:pt x="379" y="2029"/>
                  </a:cubicBezTo>
                  <a:cubicBezTo>
                    <a:pt x="379" y="1583"/>
                    <a:pt x="558" y="1160"/>
                    <a:pt x="870" y="848"/>
                  </a:cubicBezTo>
                  <a:cubicBezTo>
                    <a:pt x="1182" y="558"/>
                    <a:pt x="1583" y="357"/>
                    <a:pt x="2051" y="357"/>
                  </a:cubicBezTo>
                  <a:close/>
                  <a:moveTo>
                    <a:pt x="2051" y="1"/>
                  </a:moveTo>
                  <a:cubicBezTo>
                    <a:pt x="914" y="1"/>
                    <a:pt x="0" y="915"/>
                    <a:pt x="0" y="2029"/>
                  </a:cubicBezTo>
                  <a:cubicBezTo>
                    <a:pt x="0" y="3166"/>
                    <a:pt x="914" y="4080"/>
                    <a:pt x="2051" y="4080"/>
                  </a:cubicBezTo>
                  <a:cubicBezTo>
                    <a:pt x="3188" y="4080"/>
                    <a:pt x="4102" y="3166"/>
                    <a:pt x="4102" y="2029"/>
                  </a:cubicBezTo>
                  <a:cubicBezTo>
                    <a:pt x="4102" y="915"/>
                    <a:pt x="3188" y="1"/>
                    <a:pt x="20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6" name="Google Shape;746;p16"/>
          <p:cNvGrpSpPr/>
          <p:nvPr/>
        </p:nvGrpSpPr>
        <p:grpSpPr>
          <a:xfrm>
            <a:off x="8490050" y="170875"/>
            <a:ext cx="175013" cy="27000"/>
            <a:chOff x="5662375" y="212375"/>
            <a:chExt cx="175013" cy="27000"/>
          </a:xfrm>
        </p:grpSpPr>
        <p:sp>
          <p:nvSpPr>
            <p:cNvPr id="747" name="Google Shape;747;p1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1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1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50" name="Google Shape;750;p16"/>
          <p:cNvGrpSpPr/>
          <p:nvPr/>
        </p:nvGrpSpPr>
        <p:grpSpPr>
          <a:xfrm>
            <a:off x="7916350" y="1124600"/>
            <a:ext cx="175013" cy="27000"/>
            <a:chOff x="5662375" y="212375"/>
            <a:chExt cx="175013" cy="27000"/>
          </a:xfrm>
        </p:grpSpPr>
        <p:sp>
          <p:nvSpPr>
            <p:cNvPr id="751" name="Google Shape;751;p16"/>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16"/>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16"/>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4" name="Google Shape;754;p16"/>
          <p:cNvSpPr txBox="1">
            <a:spLocks noGrp="1"/>
          </p:cNvSpPr>
          <p:nvPr>
            <p:ph type="subTitle" idx="1"/>
          </p:nvPr>
        </p:nvSpPr>
        <p:spPr>
          <a:xfrm>
            <a:off x="6217920" y="1819656"/>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5" name="Google Shape;755;p16"/>
          <p:cNvSpPr txBox="1">
            <a:spLocks noGrp="1"/>
          </p:cNvSpPr>
          <p:nvPr>
            <p:ph type="subTitle" idx="2"/>
          </p:nvPr>
        </p:nvSpPr>
        <p:spPr>
          <a:xfrm>
            <a:off x="3749040" y="1252728"/>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6" name="Google Shape;756;p16"/>
          <p:cNvSpPr txBox="1">
            <a:spLocks noGrp="1"/>
          </p:cNvSpPr>
          <p:nvPr>
            <p:ph type="subTitle" idx="3"/>
          </p:nvPr>
        </p:nvSpPr>
        <p:spPr>
          <a:xfrm>
            <a:off x="1289304" y="1819656"/>
            <a:ext cx="1636800" cy="356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1pPr>
            <a:lvl2pPr lvl="1"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2pPr>
            <a:lvl3pPr lvl="2"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3pPr>
            <a:lvl4pPr lvl="3"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4pPr>
            <a:lvl5pPr lvl="4"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5pPr>
            <a:lvl6pPr lvl="5"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6pPr>
            <a:lvl7pPr lvl="6"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7pPr>
            <a:lvl8pPr lvl="7"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8pPr>
            <a:lvl9pPr lvl="8" algn="ctr" rtl="0">
              <a:spcBef>
                <a:spcPts val="0"/>
              </a:spcBef>
              <a:spcAft>
                <a:spcPts val="0"/>
              </a:spcAft>
              <a:buNone/>
              <a:defRPr sz="1800">
                <a:solidFill>
                  <a:schemeClr val="accent1"/>
                </a:solidFill>
                <a:latin typeface="Barlow Semi Condensed Medium"/>
                <a:ea typeface="Barlow Semi Condensed Medium"/>
                <a:cs typeface="Barlow Semi Condensed Medium"/>
                <a:sym typeface="Barlow Semi Condensed Medium"/>
              </a:defRPr>
            </a:lvl9pPr>
          </a:lstStyle>
          <a:p>
            <a:endParaRPr/>
          </a:p>
        </p:txBody>
      </p:sp>
      <p:sp>
        <p:nvSpPr>
          <p:cNvPr id="757" name="Google Shape;757;p16"/>
          <p:cNvSpPr txBox="1">
            <a:spLocks noGrp="1"/>
          </p:cNvSpPr>
          <p:nvPr>
            <p:ph type="subTitle" idx="4"/>
          </p:nvPr>
        </p:nvSpPr>
        <p:spPr>
          <a:xfrm>
            <a:off x="6217920" y="2139696"/>
            <a:ext cx="1636800" cy="877800"/>
          </a:xfrm>
          <a:prstGeom prst="rect">
            <a:avLst/>
          </a:prstGeom>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defRPr>
            </a:lvl1pPr>
            <a:lvl2pPr lvl="1" algn="ctr" rtl="0">
              <a:spcBef>
                <a:spcPts val="0"/>
              </a:spcBef>
              <a:spcAft>
                <a:spcPts val="0"/>
              </a:spcAft>
              <a:buNone/>
              <a:defRPr sz="1600">
                <a:solidFill>
                  <a:schemeClr val="dk2"/>
                </a:solidFill>
              </a:defRPr>
            </a:lvl2pPr>
            <a:lvl3pPr lvl="2" algn="ctr" rtl="0">
              <a:spcBef>
                <a:spcPts val="0"/>
              </a:spcBef>
              <a:spcAft>
                <a:spcPts val="0"/>
              </a:spcAft>
              <a:buNone/>
              <a:defRPr sz="1600">
                <a:solidFill>
                  <a:schemeClr val="dk2"/>
                </a:solidFill>
              </a:defRPr>
            </a:lvl3pPr>
            <a:lvl4pPr lvl="3" algn="ctr" rtl="0">
              <a:spcBef>
                <a:spcPts val="0"/>
              </a:spcBef>
              <a:spcAft>
                <a:spcPts val="0"/>
              </a:spcAft>
              <a:buNone/>
              <a:defRPr sz="1600">
                <a:solidFill>
                  <a:schemeClr val="dk2"/>
                </a:solidFill>
              </a:defRPr>
            </a:lvl4pPr>
            <a:lvl5pPr lvl="4" algn="ctr" rtl="0">
              <a:spcBef>
                <a:spcPts val="0"/>
              </a:spcBef>
              <a:spcAft>
                <a:spcPts val="0"/>
              </a:spcAft>
              <a:buNone/>
              <a:defRPr sz="1600">
                <a:solidFill>
                  <a:schemeClr val="dk2"/>
                </a:solidFill>
              </a:defRPr>
            </a:lvl5pPr>
            <a:lvl6pPr lvl="5" algn="ctr" rtl="0">
              <a:spcBef>
                <a:spcPts val="0"/>
              </a:spcBef>
              <a:spcAft>
                <a:spcPts val="0"/>
              </a:spcAft>
              <a:buNone/>
              <a:defRPr sz="1600">
                <a:solidFill>
                  <a:schemeClr val="dk2"/>
                </a:solidFill>
              </a:defRPr>
            </a:lvl6pPr>
            <a:lvl7pPr lvl="6" algn="ctr" rtl="0">
              <a:spcBef>
                <a:spcPts val="0"/>
              </a:spcBef>
              <a:spcAft>
                <a:spcPts val="0"/>
              </a:spcAft>
              <a:buNone/>
              <a:defRPr sz="1600">
                <a:solidFill>
                  <a:schemeClr val="dk2"/>
                </a:solidFill>
              </a:defRPr>
            </a:lvl7pPr>
            <a:lvl8pPr lvl="7" algn="ctr" rtl="0">
              <a:spcBef>
                <a:spcPts val="0"/>
              </a:spcBef>
              <a:spcAft>
                <a:spcPts val="0"/>
              </a:spcAft>
              <a:buNone/>
              <a:defRPr sz="1600">
                <a:solidFill>
                  <a:schemeClr val="dk2"/>
                </a:solidFill>
              </a:defRPr>
            </a:lvl8pPr>
            <a:lvl9pPr lvl="8" algn="ctr" rtl="0">
              <a:spcBef>
                <a:spcPts val="0"/>
              </a:spcBef>
              <a:spcAft>
                <a:spcPts val="0"/>
              </a:spcAft>
              <a:buNone/>
              <a:defRPr sz="1600">
                <a:solidFill>
                  <a:schemeClr val="dk2"/>
                </a:solidFill>
              </a:defRPr>
            </a:lvl9pPr>
          </a:lstStyle>
          <a:p>
            <a:endParaRPr/>
          </a:p>
        </p:txBody>
      </p:sp>
      <p:sp>
        <p:nvSpPr>
          <p:cNvPr id="758" name="Google Shape;758;p16"/>
          <p:cNvSpPr txBox="1">
            <a:spLocks noGrp="1"/>
          </p:cNvSpPr>
          <p:nvPr>
            <p:ph type="subTitle" idx="5"/>
          </p:nvPr>
        </p:nvSpPr>
        <p:spPr>
          <a:xfrm>
            <a:off x="3749040" y="1581912"/>
            <a:ext cx="1636800" cy="877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
        <p:nvSpPr>
          <p:cNvPr id="759" name="Google Shape;759;p16"/>
          <p:cNvSpPr txBox="1">
            <a:spLocks noGrp="1"/>
          </p:cNvSpPr>
          <p:nvPr>
            <p:ph type="subTitle" idx="6"/>
          </p:nvPr>
        </p:nvSpPr>
        <p:spPr>
          <a:xfrm>
            <a:off x="1289304" y="2139696"/>
            <a:ext cx="1636800" cy="8778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1pPr>
            <a:lvl2pPr lvl="1"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2pPr>
            <a:lvl3pPr lvl="2"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3pPr>
            <a:lvl4pPr lvl="3"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4pPr>
            <a:lvl5pPr lvl="4"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5pPr>
            <a:lvl6pPr lvl="5"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6pPr>
            <a:lvl7pPr lvl="6"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7pPr>
            <a:lvl8pPr lvl="7"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8pPr>
            <a:lvl9pPr lvl="8" algn="ctr" rtl="0">
              <a:spcBef>
                <a:spcPts val="0"/>
              </a:spcBef>
              <a:spcAft>
                <a:spcPts val="0"/>
              </a:spcAft>
              <a:buNone/>
              <a:defRPr sz="1600">
                <a:solidFill>
                  <a:schemeClr val="dk2"/>
                </a:solidFill>
                <a:latin typeface="Barlow Semi Condensed"/>
                <a:ea typeface="Barlow Semi Condensed"/>
                <a:cs typeface="Barlow Semi Condensed"/>
                <a:sym typeface="Barlow Semi Condensed"/>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3750" y="526925"/>
            <a:ext cx="7696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1pPr>
            <a:lvl2pPr lvl="1"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2pPr>
            <a:lvl3pPr lvl="2"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3pPr>
            <a:lvl4pPr lvl="3"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4pPr>
            <a:lvl5pPr lvl="4"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5pPr>
            <a:lvl6pPr lvl="5"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6pPr>
            <a:lvl7pPr lvl="6"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7pPr>
            <a:lvl8pPr lvl="7"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8pPr>
            <a:lvl9pPr lvl="8" rtl="0">
              <a:spcBef>
                <a:spcPts val="0"/>
              </a:spcBef>
              <a:spcAft>
                <a:spcPts val="0"/>
              </a:spcAft>
              <a:buClr>
                <a:schemeClr val="dk2"/>
              </a:buClr>
              <a:buSzPts val="2800"/>
              <a:buFont typeface="Fjalla One"/>
              <a:buNone/>
              <a:defRPr sz="2800">
                <a:solidFill>
                  <a:schemeClr val="dk2"/>
                </a:solidFill>
                <a:latin typeface="Fjalla One"/>
                <a:ea typeface="Fjalla One"/>
                <a:cs typeface="Fjalla One"/>
                <a:sym typeface="Fjalla One"/>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4" r:id="rId5"/>
    <p:sldLayoutId id="2147483655" r:id="rId6"/>
    <p:sldLayoutId id="2147483658" r:id="rId7"/>
    <p:sldLayoutId id="2147483659" r:id="rId8"/>
    <p:sldLayoutId id="2147483662" r:id="rId9"/>
    <p:sldLayoutId id="2147483664" r:id="rId10"/>
    <p:sldLayoutId id="2147483665" r:id="rId11"/>
    <p:sldLayoutId id="2147483671" r:id="rId12"/>
    <p:sldLayoutId id="2147483673" r:id="rId13"/>
    <p:sldLayoutId id="2147483674" r:id="rId14"/>
    <p:sldLayoutId id="2147483675" r:id="rId15"/>
    <p:sldLayoutId id="2147483676"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10.jpg"/><Relationship Id="rId4" Type="http://schemas.openxmlformats.org/officeDocument/2006/relationships/image" Target="../media/image9.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7.jpg"/></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47.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51.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51.xml"/><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hyperlink" Target="mailto:tnsilva.cic@uesc.br" TargetMode="External"/><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89"/>
        <p:cNvGrpSpPr/>
        <p:nvPr/>
      </p:nvGrpSpPr>
      <p:grpSpPr>
        <a:xfrm>
          <a:off x="0" y="0"/>
          <a:ext cx="0" cy="0"/>
          <a:chOff x="0" y="0"/>
          <a:chExt cx="0" cy="0"/>
        </a:xfrm>
      </p:grpSpPr>
      <p:grpSp>
        <p:nvGrpSpPr>
          <p:cNvPr id="1690" name="Google Shape;1690;p35"/>
          <p:cNvGrpSpPr/>
          <p:nvPr/>
        </p:nvGrpSpPr>
        <p:grpSpPr>
          <a:xfrm>
            <a:off x="303210" y="959719"/>
            <a:ext cx="5343540" cy="4183680"/>
            <a:chOff x="469775" y="238125"/>
            <a:chExt cx="6679425" cy="5229600"/>
          </a:xfrm>
        </p:grpSpPr>
        <p:sp>
          <p:nvSpPr>
            <p:cNvPr id="1691" name="Google Shape;1691;p35"/>
            <p:cNvSpPr/>
            <p:nvPr/>
          </p:nvSpPr>
          <p:spPr>
            <a:xfrm>
              <a:off x="830950" y="238200"/>
              <a:ext cx="6001825" cy="5109175"/>
            </a:xfrm>
            <a:custGeom>
              <a:avLst/>
              <a:gdLst/>
              <a:ahLst/>
              <a:cxnLst/>
              <a:rect l="l" t="t" r="r" b="b"/>
              <a:pathLst>
                <a:path w="240073" h="204367" extrusionOk="0">
                  <a:moveTo>
                    <a:pt x="98444" y="0"/>
                  </a:moveTo>
                  <a:cubicBezTo>
                    <a:pt x="66611" y="0"/>
                    <a:pt x="32985" y="23173"/>
                    <a:pt x="18273" y="58560"/>
                  </a:cubicBezTo>
                  <a:cubicBezTo>
                    <a:pt x="0" y="102473"/>
                    <a:pt x="9686" y="134990"/>
                    <a:pt x="9686" y="134990"/>
                  </a:cubicBezTo>
                  <a:cubicBezTo>
                    <a:pt x="9686" y="134990"/>
                    <a:pt x="19372" y="174100"/>
                    <a:pt x="57750" y="192861"/>
                  </a:cubicBezTo>
                  <a:cubicBezTo>
                    <a:pt x="75386" y="201502"/>
                    <a:pt x="94579" y="204367"/>
                    <a:pt x="113787" y="204367"/>
                  </a:cubicBezTo>
                  <a:cubicBezTo>
                    <a:pt x="136375" y="204367"/>
                    <a:pt x="158984" y="200405"/>
                    <a:pt x="179108" y="197216"/>
                  </a:cubicBezTo>
                  <a:cubicBezTo>
                    <a:pt x="216346" y="191315"/>
                    <a:pt x="240073" y="163925"/>
                    <a:pt x="237549" y="131408"/>
                  </a:cubicBezTo>
                  <a:cubicBezTo>
                    <a:pt x="235026" y="98851"/>
                    <a:pt x="204951" y="96002"/>
                    <a:pt x="182038" y="63525"/>
                  </a:cubicBezTo>
                  <a:cubicBezTo>
                    <a:pt x="159085" y="31090"/>
                    <a:pt x="157905" y="18962"/>
                    <a:pt x="120952" y="4230"/>
                  </a:cubicBezTo>
                  <a:cubicBezTo>
                    <a:pt x="113750" y="1358"/>
                    <a:pt x="106150" y="0"/>
                    <a:pt x="9844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35"/>
            <p:cNvSpPr/>
            <p:nvPr/>
          </p:nvSpPr>
          <p:spPr>
            <a:xfrm>
              <a:off x="1009000" y="238125"/>
              <a:ext cx="5764775" cy="5102425"/>
            </a:xfrm>
            <a:custGeom>
              <a:avLst/>
              <a:gdLst/>
              <a:ahLst/>
              <a:cxnLst/>
              <a:rect l="l" t="t" r="r" b="b"/>
              <a:pathLst>
                <a:path w="230591" h="204097" extrusionOk="0">
                  <a:moveTo>
                    <a:pt x="87011" y="99545"/>
                  </a:moveTo>
                  <a:cubicBezTo>
                    <a:pt x="86604" y="100766"/>
                    <a:pt x="86115" y="101947"/>
                    <a:pt x="85708" y="103005"/>
                  </a:cubicBezTo>
                  <a:lnTo>
                    <a:pt x="120749" y="103005"/>
                  </a:lnTo>
                  <a:cubicBezTo>
                    <a:pt x="120830" y="103005"/>
                    <a:pt x="120911" y="103045"/>
                    <a:pt x="120993" y="103086"/>
                  </a:cubicBezTo>
                  <a:cubicBezTo>
                    <a:pt x="121034" y="103167"/>
                    <a:pt x="121074" y="103249"/>
                    <a:pt x="121074" y="103330"/>
                  </a:cubicBezTo>
                  <a:lnTo>
                    <a:pt x="121074" y="156766"/>
                  </a:lnTo>
                  <a:cubicBezTo>
                    <a:pt x="121074" y="156847"/>
                    <a:pt x="121034" y="156928"/>
                    <a:pt x="120993" y="157010"/>
                  </a:cubicBezTo>
                  <a:cubicBezTo>
                    <a:pt x="120911" y="157051"/>
                    <a:pt x="120830" y="157091"/>
                    <a:pt x="120749" y="157091"/>
                  </a:cubicBezTo>
                  <a:lnTo>
                    <a:pt x="89697" y="157091"/>
                  </a:lnTo>
                  <a:cubicBezTo>
                    <a:pt x="90470" y="159940"/>
                    <a:pt x="91284" y="162870"/>
                    <a:pt x="92057" y="165556"/>
                  </a:cubicBezTo>
                  <a:cubicBezTo>
                    <a:pt x="92993" y="165068"/>
                    <a:pt x="93807" y="164783"/>
                    <a:pt x="94580" y="164254"/>
                  </a:cubicBezTo>
                  <a:cubicBezTo>
                    <a:pt x="95110" y="163888"/>
                    <a:pt x="95598" y="163806"/>
                    <a:pt x="96046" y="163806"/>
                  </a:cubicBezTo>
                  <a:cubicBezTo>
                    <a:pt x="96493" y="163806"/>
                    <a:pt x="96859" y="163888"/>
                    <a:pt x="97104" y="164010"/>
                  </a:cubicBezTo>
                  <a:cubicBezTo>
                    <a:pt x="97389" y="163725"/>
                    <a:pt x="98040" y="163237"/>
                    <a:pt x="98894" y="162992"/>
                  </a:cubicBezTo>
                  <a:lnTo>
                    <a:pt x="99139" y="162992"/>
                  </a:lnTo>
                  <a:cubicBezTo>
                    <a:pt x="99546" y="162992"/>
                    <a:pt x="99871" y="163155"/>
                    <a:pt x="100156" y="163359"/>
                  </a:cubicBezTo>
                  <a:cubicBezTo>
                    <a:pt x="100441" y="163603"/>
                    <a:pt x="100726" y="163888"/>
                    <a:pt x="100970" y="164173"/>
                  </a:cubicBezTo>
                  <a:cubicBezTo>
                    <a:pt x="101255" y="164498"/>
                    <a:pt x="101458" y="164824"/>
                    <a:pt x="101621" y="165027"/>
                  </a:cubicBezTo>
                  <a:cubicBezTo>
                    <a:pt x="101906" y="164946"/>
                    <a:pt x="102435" y="164783"/>
                    <a:pt x="103290" y="164702"/>
                  </a:cubicBezTo>
                  <a:lnTo>
                    <a:pt x="103656" y="164702"/>
                  </a:lnTo>
                  <a:cubicBezTo>
                    <a:pt x="105040" y="164702"/>
                    <a:pt x="106586" y="165353"/>
                    <a:pt x="107726" y="166207"/>
                  </a:cubicBezTo>
                  <a:cubicBezTo>
                    <a:pt x="108133" y="166533"/>
                    <a:pt x="108295" y="166940"/>
                    <a:pt x="108295" y="167347"/>
                  </a:cubicBezTo>
                  <a:cubicBezTo>
                    <a:pt x="108295" y="167428"/>
                    <a:pt x="108295" y="167510"/>
                    <a:pt x="108255" y="167591"/>
                  </a:cubicBezTo>
                  <a:lnTo>
                    <a:pt x="121725" y="167591"/>
                  </a:lnTo>
                  <a:cubicBezTo>
                    <a:pt x="121929" y="167306"/>
                    <a:pt x="122132" y="167062"/>
                    <a:pt x="122377" y="166859"/>
                  </a:cubicBezTo>
                  <a:cubicBezTo>
                    <a:pt x="122946" y="166248"/>
                    <a:pt x="123557" y="165963"/>
                    <a:pt x="124167" y="165963"/>
                  </a:cubicBezTo>
                  <a:cubicBezTo>
                    <a:pt x="124330" y="165963"/>
                    <a:pt x="124493" y="166004"/>
                    <a:pt x="124656" y="166045"/>
                  </a:cubicBezTo>
                  <a:cubicBezTo>
                    <a:pt x="125510" y="166207"/>
                    <a:pt x="126243" y="166248"/>
                    <a:pt x="126528" y="166289"/>
                  </a:cubicBezTo>
                  <a:lnTo>
                    <a:pt x="126568" y="166289"/>
                  </a:lnTo>
                  <a:cubicBezTo>
                    <a:pt x="127016" y="166045"/>
                    <a:pt x="129051" y="164824"/>
                    <a:pt x="130638" y="164091"/>
                  </a:cubicBezTo>
                  <a:cubicBezTo>
                    <a:pt x="131208" y="163806"/>
                    <a:pt x="131737" y="163603"/>
                    <a:pt x="132103" y="163521"/>
                  </a:cubicBezTo>
                  <a:lnTo>
                    <a:pt x="132347" y="163521"/>
                  </a:lnTo>
                  <a:cubicBezTo>
                    <a:pt x="132795" y="163521"/>
                    <a:pt x="133243" y="163725"/>
                    <a:pt x="133690" y="164010"/>
                  </a:cubicBezTo>
                  <a:cubicBezTo>
                    <a:pt x="134138" y="164295"/>
                    <a:pt x="134586" y="164661"/>
                    <a:pt x="134993" y="165068"/>
                  </a:cubicBezTo>
                  <a:cubicBezTo>
                    <a:pt x="135685" y="165719"/>
                    <a:pt x="136254" y="166370"/>
                    <a:pt x="136376" y="166492"/>
                  </a:cubicBezTo>
                  <a:cubicBezTo>
                    <a:pt x="136498" y="166614"/>
                    <a:pt x="137068" y="167062"/>
                    <a:pt x="137719" y="167591"/>
                  </a:cubicBezTo>
                  <a:lnTo>
                    <a:pt x="176056" y="167591"/>
                  </a:lnTo>
                  <a:lnTo>
                    <a:pt x="176056" y="99545"/>
                  </a:lnTo>
                  <a:close/>
                  <a:moveTo>
                    <a:pt x="88801" y="89371"/>
                  </a:moveTo>
                  <a:cubicBezTo>
                    <a:pt x="89086" y="89982"/>
                    <a:pt x="89331" y="90714"/>
                    <a:pt x="89331" y="91569"/>
                  </a:cubicBezTo>
                  <a:cubicBezTo>
                    <a:pt x="89331" y="92016"/>
                    <a:pt x="89208" y="92708"/>
                    <a:pt x="88964" y="93563"/>
                  </a:cubicBezTo>
                  <a:cubicBezTo>
                    <a:pt x="88761" y="94418"/>
                    <a:pt x="88435" y="95435"/>
                    <a:pt x="88069" y="96534"/>
                  </a:cubicBezTo>
                  <a:cubicBezTo>
                    <a:pt x="87825" y="97307"/>
                    <a:pt x="87540" y="98080"/>
                    <a:pt x="87296" y="98854"/>
                  </a:cubicBezTo>
                  <a:lnTo>
                    <a:pt x="176748" y="98854"/>
                  </a:lnTo>
                  <a:lnTo>
                    <a:pt x="176748" y="167591"/>
                  </a:lnTo>
                  <a:lnTo>
                    <a:pt x="185009" y="167591"/>
                  </a:lnTo>
                  <a:lnTo>
                    <a:pt x="185009" y="89371"/>
                  </a:lnTo>
                  <a:close/>
                  <a:moveTo>
                    <a:pt x="91365" y="0"/>
                  </a:moveTo>
                  <a:cubicBezTo>
                    <a:pt x="59500" y="0"/>
                    <a:pt x="25884" y="23157"/>
                    <a:pt x="11151" y="58563"/>
                  </a:cubicBezTo>
                  <a:cubicBezTo>
                    <a:pt x="2279" y="79889"/>
                    <a:pt x="0" y="98528"/>
                    <a:pt x="0" y="112080"/>
                  </a:cubicBezTo>
                  <a:cubicBezTo>
                    <a:pt x="0" y="126406"/>
                    <a:pt x="2564" y="134993"/>
                    <a:pt x="2564" y="134993"/>
                  </a:cubicBezTo>
                  <a:cubicBezTo>
                    <a:pt x="2564" y="134993"/>
                    <a:pt x="7896" y="156481"/>
                    <a:pt x="26250" y="175242"/>
                  </a:cubicBezTo>
                  <a:cubicBezTo>
                    <a:pt x="26657" y="171783"/>
                    <a:pt x="27064" y="168039"/>
                    <a:pt x="27430" y="164254"/>
                  </a:cubicBezTo>
                  <a:cubicBezTo>
                    <a:pt x="28692" y="152167"/>
                    <a:pt x="29872" y="139795"/>
                    <a:pt x="29994" y="136417"/>
                  </a:cubicBezTo>
                  <a:cubicBezTo>
                    <a:pt x="30157" y="132999"/>
                    <a:pt x="30320" y="129092"/>
                    <a:pt x="31215" y="125388"/>
                  </a:cubicBezTo>
                  <a:cubicBezTo>
                    <a:pt x="32110" y="121725"/>
                    <a:pt x="33738" y="118266"/>
                    <a:pt x="36831" y="115824"/>
                  </a:cubicBezTo>
                  <a:cubicBezTo>
                    <a:pt x="41186" y="112406"/>
                    <a:pt x="46680" y="108539"/>
                    <a:pt x="49447" y="106627"/>
                  </a:cubicBezTo>
                  <a:lnTo>
                    <a:pt x="52662" y="101255"/>
                  </a:lnTo>
                  <a:cubicBezTo>
                    <a:pt x="52662" y="101255"/>
                    <a:pt x="52988" y="101173"/>
                    <a:pt x="53680" y="101173"/>
                  </a:cubicBezTo>
                  <a:cubicBezTo>
                    <a:pt x="54250" y="101173"/>
                    <a:pt x="55104" y="101255"/>
                    <a:pt x="56203" y="101458"/>
                  </a:cubicBezTo>
                  <a:cubicBezTo>
                    <a:pt x="56285" y="101295"/>
                    <a:pt x="56407" y="101173"/>
                    <a:pt x="56529" y="100970"/>
                  </a:cubicBezTo>
                  <a:cubicBezTo>
                    <a:pt x="57343" y="99790"/>
                    <a:pt x="58319" y="98162"/>
                    <a:pt x="58889" y="96290"/>
                  </a:cubicBezTo>
                  <a:cubicBezTo>
                    <a:pt x="59174" y="95435"/>
                    <a:pt x="59296" y="94418"/>
                    <a:pt x="59296" y="93359"/>
                  </a:cubicBezTo>
                  <a:cubicBezTo>
                    <a:pt x="59296" y="90551"/>
                    <a:pt x="58482" y="87621"/>
                    <a:pt x="58279" y="86929"/>
                  </a:cubicBezTo>
                  <a:cubicBezTo>
                    <a:pt x="58238" y="86848"/>
                    <a:pt x="58238" y="86807"/>
                    <a:pt x="58238" y="86807"/>
                  </a:cubicBezTo>
                  <a:lnTo>
                    <a:pt x="58238" y="86726"/>
                  </a:lnTo>
                  <a:cubicBezTo>
                    <a:pt x="58238" y="86726"/>
                    <a:pt x="58034" y="85423"/>
                    <a:pt x="58034" y="83551"/>
                  </a:cubicBezTo>
                  <a:cubicBezTo>
                    <a:pt x="58034" y="81354"/>
                    <a:pt x="58279" y="78383"/>
                    <a:pt x="59255" y="75534"/>
                  </a:cubicBezTo>
                  <a:cubicBezTo>
                    <a:pt x="60232" y="72726"/>
                    <a:pt x="61941" y="70081"/>
                    <a:pt x="64994" y="68656"/>
                  </a:cubicBezTo>
                  <a:cubicBezTo>
                    <a:pt x="68290" y="67110"/>
                    <a:pt x="72156" y="66540"/>
                    <a:pt x="75778" y="66540"/>
                  </a:cubicBezTo>
                  <a:cubicBezTo>
                    <a:pt x="80052" y="66540"/>
                    <a:pt x="83999" y="67354"/>
                    <a:pt x="86238" y="68290"/>
                  </a:cubicBezTo>
                  <a:cubicBezTo>
                    <a:pt x="87011" y="68575"/>
                    <a:pt x="87581" y="68900"/>
                    <a:pt x="87947" y="69267"/>
                  </a:cubicBezTo>
                  <a:cubicBezTo>
                    <a:pt x="89005" y="70325"/>
                    <a:pt x="89493" y="71871"/>
                    <a:pt x="89738" y="73133"/>
                  </a:cubicBezTo>
                  <a:cubicBezTo>
                    <a:pt x="89982" y="74313"/>
                    <a:pt x="90022" y="75290"/>
                    <a:pt x="90022" y="75412"/>
                  </a:cubicBezTo>
                  <a:cubicBezTo>
                    <a:pt x="90022" y="75493"/>
                    <a:pt x="90063" y="76226"/>
                    <a:pt x="90063" y="77203"/>
                  </a:cubicBezTo>
                  <a:cubicBezTo>
                    <a:pt x="90063" y="78017"/>
                    <a:pt x="90022" y="78953"/>
                    <a:pt x="89941" y="79889"/>
                  </a:cubicBezTo>
                  <a:cubicBezTo>
                    <a:pt x="89860" y="80865"/>
                    <a:pt x="89697" y="81761"/>
                    <a:pt x="89453" y="82493"/>
                  </a:cubicBezTo>
                  <a:cubicBezTo>
                    <a:pt x="89046" y="83633"/>
                    <a:pt x="88598" y="84528"/>
                    <a:pt x="88232" y="85301"/>
                  </a:cubicBezTo>
                  <a:cubicBezTo>
                    <a:pt x="87865" y="86075"/>
                    <a:pt x="87621" y="86685"/>
                    <a:pt x="87662" y="87092"/>
                  </a:cubicBezTo>
                  <a:cubicBezTo>
                    <a:pt x="87662" y="87255"/>
                    <a:pt x="87703" y="87499"/>
                    <a:pt x="87865" y="87784"/>
                  </a:cubicBezTo>
                  <a:cubicBezTo>
                    <a:pt x="88028" y="88028"/>
                    <a:pt x="88191" y="88354"/>
                    <a:pt x="88395" y="88679"/>
                  </a:cubicBezTo>
                  <a:lnTo>
                    <a:pt x="185701" y="88679"/>
                  </a:lnTo>
                  <a:lnTo>
                    <a:pt x="185701" y="167591"/>
                  </a:lnTo>
                  <a:lnTo>
                    <a:pt x="218300" y="167591"/>
                  </a:lnTo>
                  <a:cubicBezTo>
                    <a:pt x="218462" y="167591"/>
                    <a:pt x="218584" y="167713"/>
                    <a:pt x="218625" y="167835"/>
                  </a:cubicBezTo>
                  <a:cubicBezTo>
                    <a:pt x="218625" y="167876"/>
                    <a:pt x="218625" y="167917"/>
                    <a:pt x="218625" y="167957"/>
                  </a:cubicBezTo>
                  <a:lnTo>
                    <a:pt x="218625" y="169382"/>
                  </a:lnTo>
                  <a:cubicBezTo>
                    <a:pt x="218625" y="169504"/>
                    <a:pt x="218584" y="169585"/>
                    <a:pt x="218503" y="169667"/>
                  </a:cubicBezTo>
                  <a:lnTo>
                    <a:pt x="190829" y="190911"/>
                  </a:lnTo>
                  <a:cubicBezTo>
                    <a:pt x="190788" y="190992"/>
                    <a:pt x="190707" y="190992"/>
                    <a:pt x="190626" y="190992"/>
                  </a:cubicBezTo>
                  <a:lnTo>
                    <a:pt x="185701" y="190992"/>
                  </a:lnTo>
                  <a:lnTo>
                    <a:pt x="185701" y="193882"/>
                  </a:lnTo>
                  <a:cubicBezTo>
                    <a:pt x="213294" y="184684"/>
                    <a:pt x="230590" y="162423"/>
                    <a:pt x="230590" y="136132"/>
                  </a:cubicBezTo>
                  <a:cubicBezTo>
                    <a:pt x="230590" y="134545"/>
                    <a:pt x="230549" y="132999"/>
                    <a:pt x="230427" y="131411"/>
                  </a:cubicBezTo>
                  <a:cubicBezTo>
                    <a:pt x="227904" y="98854"/>
                    <a:pt x="197829" y="96005"/>
                    <a:pt x="174916" y="63528"/>
                  </a:cubicBezTo>
                  <a:cubicBezTo>
                    <a:pt x="151963" y="31093"/>
                    <a:pt x="150783" y="18965"/>
                    <a:pt x="113830" y="4233"/>
                  </a:cubicBezTo>
                  <a:cubicBezTo>
                    <a:pt x="106667" y="1343"/>
                    <a:pt x="99057" y="0"/>
                    <a:pt x="91365" y="0"/>
                  </a:cubicBezTo>
                  <a:close/>
                  <a:moveTo>
                    <a:pt x="176748" y="190992"/>
                  </a:moveTo>
                  <a:lnTo>
                    <a:pt x="176748" y="196323"/>
                  </a:lnTo>
                  <a:cubicBezTo>
                    <a:pt x="179597" y="195713"/>
                    <a:pt x="182364" y="194980"/>
                    <a:pt x="185009" y="194126"/>
                  </a:cubicBezTo>
                  <a:lnTo>
                    <a:pt x="185009" y="190992"/>
                  </a:lnTo>
                  <a:close/>
                  <a:moveTo>
                    <a:pt x="75697" y="190992"/>
                  </a:moveTo>
                  <a:cubicBezTo>
                    <a:pt x="75697" y="191643"/>
                    <a:pt x="75575" y="192172"/>
                    <a:pt x="75371" y="192620"/>
                  </a:cubicBezTo>
                  <a:cubicBezTo>
                    <a:pt x="75331" y="192701"/>
                    <a:pt x="75290" y="192783"/>
                    <a:pt x="75209" y="192905"/>
                  </a:cubicBezTo>
                  <a:lnTo>
                    <a:pt x="76226" y="197056"/>
                  </a:lnTo>
                  <a:cubicBezTo>
                    <a:pt x="76674" y="197137"/>
                    <a:pt x="77813" y="197259"/>
                    <a:pt x="79360" y="197422"/>
                  </a:cubicBezTo>
                  <a:lnTo>
                    <a:pt x="79360" y="190992"/>
                  </a:lnTo>
                  <a:close/>
                  <a:moveTo>
                    <a:pt x="80052" y="190992"/>
                  </a:moveTo>
                  <a:lnTo>
                    <a:pt x="80052" y="197504"/>
                  </a:lnTo>
                  <a:cubicBezTo>
                    <a:pt x="81679" y="197707"/>
                    <a:pt x="83714" y="197951"/>
                    <a:pt x="85953" y="198236"/>
                  </a:cubicBezTo>
                  <a:cubicBezTo>
                    <a:pt x="85179" y="196730"/>
                    <a:pt x="83836" y="194166"/>
                    <a:pt x="82209" y="190992"/>
                  </a:cubicBezTo>
                  <a:close/>
                  <a:moveTo>
                    <a:pt x="110656" y="190992"/>
                  </a:moveTo>
                  <a:cubicBezTo>
                    <a:pt x="106749" y="193800"/>
                    <a:pt x="101784" y="197300"/>
                    <a:pt x="98121" y="199783"/>
                  </a:cubicBezTo>
                  <a:cubicBezTo>
                    <a:pt x="104144" y="200597"/>
                    <a:pt x="109679" y="201411"/>
                    <a:pt x="112162" y="202021"/>
                  </a:cubicBezTo>
                  <a:cubicBezTo>
                    <a:pt x="114074" y="202469"/>
                    <a:pt x="115824" y="203242"/>
                    <a:pt x="117412" y="204097"/>
                  </a:cubicBezTo>
                  <a:cubicBezTo>
                    <a:pt x="136336" y="203120"/>
                    <a:pt x="155056" y="199905"/>
                    <a:pt x="171986" y="197219"/>
                  </a:cubicBezTo>
                  <a:cubicBezTo>
                    <a:pt x="173370" y="197015"/>
                    <a:pt x="174713" y="196771"/>
                    <a:pt x="176056" y="196486"/>
                  </a:cubicBezTo>
                  <a:lnTo>
                    <a:pt x="176056" y="190992"/>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35"/>
            <p:cNvSpPr/>
            <p:nvPr/>
          </p:nvSpPr>
          <p:spPr>
            <a:xfrm>
              <a:off x="6155150" y="3211050"/>
              <a:ext cx="888225" cy="2247525"/>
            </a:xfrm>
            <a:custGeom>
              <a:avLst/>
              <a:gdLst/>
              <a:ahLst/>
              <a:cxnLst/>
              <a:rect l="l" t="t" r="r" b="b"/>
              <a:pathLst>
                <a:path w="35529" h="89901" extrusionOk="0">
                  <a:moveTo>
                    <a:pt x="7122" y="6430"/>
                  </a:moveTo>
                  <a:cubicBezTo>
                    <a:pt x="8221" y="11843"/>
                    <a:pt x="12698" y="13959"/>
                    <a:pt x="12779" y="13959"/>
                  </a:cubicBezTo>
                  <a:lnTo>
                    <a:pt x="12576" y="14407"/>
                  </a:lnTo>
                  <a:cubicBezTo>
                    <a:pt x="12535" y="14366"/>
                    <a:pt x="7814" y="12169"/>
                    <a:pt x="6675" y="6512"/>
                  </a:cubicBezTo>
                  <a:lnTo>
                    <a:pt x="7122" y="6430"/>
                  </a:lnTo>
                  <a:close/>
                  <a:moveTo>
                    <a:pt x="18314" y="31785"/>
                  </a:moveTo>
                  <a:lnTo>
                    <a:pt x="18314" y="31785"/>
                  </a:lnTo>
                  <a:cubicBezTo>
                    <a:pt x="18311" y="31785"/>
                    <a:pt x="18308" y="31785"/>
                    <a:pt x="18306" y="31785"/>
                  </a:cubicBezTo>
                  <a:lnTo>
                    <a:pt x="18306" y="31785"/>
                  </a:lnTo>
                  <a:cubicBezTo>
                    <a:pt x="18309" y="31787"/>
                    <a:pt x="18312" y="31788"/>
                    <a:pt x="18315" y="31789"/>
                  </a:cubicBezTo>
                  <a:lnTo>
                    <a:pt x="18315" y="31789"/>
                  </a:lnTo>
                  <a:cubicBezTo>
                    <a:pt x="18315" y="31788"/>
                    <a:pt x="18314" y="31786"/>
                    <a:pt x="18314" y="31785"/>
                  </a:cubicBezTo>
                  <a:close/>
                  <a:moveTo>
                    <a:pt x="6919" y="39599"/>
                  </a:moveTo>
                  <a:cubicBezTo>
                    <a:pt x="10012" y="45622"/>
                    <a:pt x="17012" y="48267"/>
                    <a:pt x="17093" y="48267"/>
                  </a:cubicBezTo>
                  <a:lnTo>
                    <a:pt x="16930" y="48715"/>
                  </a:lnTo>
                  <a:cubicBezTo>
                    <a:pt x="16849" y="48674"/>
                    <a:pt x="9686" y="45988"/>
                    <a:pt x="6512" y="39843"/>
                  </a:cubicBezTo>
                  <a:lnTo>
                    <a:pt x="6919" y="39599"/>
                  </a:lnTo>
                  <a:close/>
                  <a:moveTo>
                    <a:pt x="31052" y="0"/>
                  </a:moveTo>
                  <a:cubicBezTo>
                    <a:pt x="31052" y="0"/>
                    <a:pt x="29913" y="2930"/>
                    <a:pt x="27878" y="6512"/>
                  </a:cubicBezTo>
                  <a:cubicBezTo>
                    <a:pt x="25843" y="10134"/>
                    <a:pt x="19535" y="15750"/>
                    <a:pt x="18395" y="21855"/>
                  </a:cubicBezTo>
                  <a:cubicBezTo>
                    <a:pt x="18110" y="23564"/>
                    <a:pt x="17988" y="25110"/>
                    <a:pt x="17988" y="26453"/>
                  </a:cubicBezTo>
                  <a:cubicBezTo>
                    <a:pt x="16930" y="22913"/>
                    <a:pt x="15628" y="19576"/>
                    <a:pt x="14326" y="16483"/>
                  </a:cubicBezTo>
                  <a:cubicBezTo>
                    <a:pt x="13959" y="15669"/>
                    <a:pt x="13674" y="14733"/>
                    <a:pt x="13430" y="13797"/>
                  </a:cubicBezTo>
                  <a:lnTo>
                    <a:pt x="13227" y="13675"/>
                  </a:lnTo>
                  <a:cubicBezTo>
                    <a:pt x="13268" y="13634"/>
                    <a:pt x="17337" y="6756"/>
                    <a:pt x="17337" y="4803"/>
                  </a:cubicBezTo>
                  <a:lnTo>
                    <a:pt x="17785" y="4803"/>
                  </a:lnTo>
                  <a:cubicBezTo>
                    <a:pt x="17785" y="6634"/>
                    <a:pt x="14692" y="12087"/>
                    <a:pt x="13837" y="13552"/>
                  </a:cubicBezTo>
                  <a:cubicBezTo>
                    <a:pt x="15262" y="12698"/>
                    <a:pt x="17581" y="10948"/>
                    <a:pt x="18436" y="8262"/>
                  </a:cubicBezTo>
                  <a:cubicBezTo>
                    <a:pt x="19738" y="4233"/>
                    <a:pt x="17826" y="570"/>
                    <a:pt x="17826" y="570"/>
                  </a:cubicBezTo>
                  <a:cubicBezTo>
                    <a:pt x="17826" y="570"/>
                    <a:pt x="14366" y="5617"/>
                    <a:pt x="13430" y="8832"/>
                  </a:cubicBezTo>
                  <a:cubicBezTo>
                    <a:pt x="12861" y="10866"/>
                    <a:pt x="12698" y="12454"/>
                    <a:pt x="12657" y="13349"/>
                  </a:cubicBezTo>
                  <a:cubicBezTo>
                    <a:pt x="12006" y="11680"/>
                    <a:pt x="10988" y="9401"/>
                    <a:pt x="9849" y="7896"/>
                  </a:cubicBezTo>
                  <a:cubicBezTo>
                    <a:pt x="7814" y="5169"/>
                    <a:pt x="6471" y="1140"/>
                    <a:pt x="6471" y="1140"/>
                  </a:cubicBezTo>
                  <a:cubicBezTo>
                    <a:pt x="6471" y="1140"/>
                    <a:pt x="3989" y="5413"/>
                    <a:pt x="5779" y="9890"/>
                  </a:cubicBezTo>
                  <a:cubicBezTo>
                    <a:pt x="7285" y="13593"/>
                    <a:pt x="11477" y="15018"/>
                    <a:pt x="12942" y="15425"/>
                  </a:cubicBezTo>
                  <a:cubicBezTo>
                    <a:pt x="13105" y="15913"/>
                    <a:pt x="13308" y="16401"/>
                    <a:pt x="13471" y="16849"/>
                  </a:cubicBezTo>
                  <a:cubicBezTo>
                    <a:pt x="15262" y="21041"/>
                    <a:pt x="17052" y="25762"/>
                    <a:pt x="18110" y="30727"/>
                  </a:cubicBezTo>
                  <a:cubicBezTo>
                    <a:pt x="17052" y="29302"/>
                    <a:pt x="15058" y="26860"/>
                    <a:pt x="13186" y="25477"/>
                  </a:cubicBezTo>
                  <a:cubicBezTo>
                    <a:pt x="10460" y="23483"/>
                    <a:pt x="8018" y="19983"/>
                    <a:pt x="8018" y="19983"/>
                  </a:cubicBezTo>
                  <a:lnTo>
                    <a:pt x="8018" y="19983"/>
                  </a:lnTo>
                  <a:cubicBezTo>
                    <a:pt x="8017" y="19983"/>
                    <a:pt x="6878" y="24826"/>
                    <a:pt x="9890" y="28610"/>
                  </a:cubicBezTo>
                  <a:cubicBezTo>
                    <a:pt x="12110" y="31377"/>
                    <a:pt x="15862" y="31799"/>
                    <a:pt x="17735" y="31799"/>
                  </a:cubicBezTo>
                  <a:cubicBezTo>
                    <a:pt x="17952" y="31799"/>
                    <a:pt x="18144" y="31794"/>
                    <a:pt x="18306" y="31785"/>
                  </a:cubicBezTo>
                  <a:lnTo>
                    <a:pt x="18306" y="31785"/>
                  </a:lnTo>
                  <a:cubicBezTo>
                    <a:pt x="16823" y="31118"/>
                    <a:pt x="12173" y="28894"/>
                    <a:pt x="10093" y="25843"/>
                  </a:cubicBezTo>
                  <a:lnTo>
                    <a:pt x="10459" y="25599"/>
                  </a:lnTo>
                  <a:cubicBezTo>
                    <a:pt x="12616" y="28692"/>
                    <a:pt x="17785" y="31052"/>
                    <a:pt x="18762" y="31500"/>
                  </a:cubicBezTo>
                  <a:cubicBezTo>
                    <a:pt x="19535" y="30279"/>
                    <a:pt x="24419" y="22750"/>
                    <a:pt x="26128" y="17988"/>
                  </a:cubicBezTo>
                  <a:lnTo>
                    <a:pt x="26575" y="18151"/>
                  </a:lnTo>
                  <a:cubicBezTo>
                    <a:pt x="24703" y="23320"/>
                    <a:pt x="19128" y="31826"/>
                    <a:pt x="19047" y="31907"/>
                  </a:cubicBezTo>
                  <a:lnTo>
                    <a:pt x="18965" y="32070"/>
                  </a:lnTo>
                  <a:lnTo>
                    <a:pt x="18762" y="31988"/>
                  </a:lnTo>
                  <a:cubicBezTo>
                    <a:pt x="18726" y="31970"/>
                    <a:pt x="18567" y="31903"/>
                    <a:pt x="18315" y="31789"/>
                  </a:cubicBezTo>
                  <a:lnTo>
                    <a:pt x="18315" y="31789"/>
                  </a:lnTo>
                  <a:cubicBezTo>
                    <a:pt x="19372" y="37241"/>
                    <a:pt x="19494" y="42937"/>
                    <a:pt x="17704" y="48471"/>
                  </a:cubicBezTo>
                  <a:cubicBezTo>
                    <a:pt x="17581" y="47372"/>
                    <a:pt x="16971" y="44482"/>
                    <a:pt x="13430" y="41227"/>
                  </a:cubicBezTo>
                  <a:cubicBezTo>
                    <a:pt x="8954" y="37116"/>
                    <a:pt x="1" y="23972"/>
                    <a:pt x="0" y="23971"/>
                  </a:cubicBezTo>
                  <a:lnTo>
                    <a:pt x="0" y="23971"/>
                  </a:lnTo>
                  <a:cubicBezTo>
                    <a:pt x="0" y="23972"/>
                    <a:pt x="733" y="39477"/>
                    <a:pt x="5006" y="44604"/>
                  </a:cubicBezTo>
                  <a:cubicBezTo>
                    <a:pt x="8275" y="48486"/>
                    <a:pt x="14023" y="48949"/>
                    <a:pt x="16528" y="48949"/>
                  </a:cubicBezTo>
                  <a:cubicBezTo>
                    <a:pt x="17017" y="48949"/>
                    <a:pt x="17382" y="48932"/>
                    <a:pt x="17581" y="48918"/>
                  </a:cubicBezTo>
                  <a:lnTo>
                    <a:pt x="17581" y="48918"/>
                  </a:lnTo>
                  <a:cubicBezTo>
                    <a:pt x="17500" y="49163"/>
                    <a:pt x="17419" y="49407"/>
                    <a:pt x="17297" y="49651"/>
                  </a:cubicBezTo>
                  <a:cubicBezTo>
                    <a:pt x="14488" y="57221"/>
                    <a:pt x="13878" y="62552"/>
                    <a:pt x="13837" y="65360"/>
                  </a:cubicBezTo>
                  <a:lnTo>
                    <a:pt x="8506" y="65360"/>
                  </a:lnTo>
                  <a:lnTo>
                    <a:pt x="8506" y="89900"/>
                  </a:lnTo>
                  <a:lnTo>
                    <a:pt x="23157" y="89900"/>
                  </a:lnTo>
                  <a:lnTo>
                    <a:pt x="23157" y="65360"/>
                  </a:lnTo>
                  <a:lnTo>
                    <a:pt x="14733" y="65360"/>
                  </a:lnTo>
                  <a:cubicBezTo>
                    <a:pt x="14773" y="64180"/>
                    <a:pt x="14895" y="62593"/>
                    <a:pt x="15262" y="60558"/>
                  </a:cubicBezTo>
                  <a:lnTo>
                    <a:pt x="15262" y="60558"/>
                  </a:lnTo>
                  <a:cubicBezTo>
                    <a:pt x="15140" y="60598"/>
                    <a:pt x="15099" y="60598"/>
                    <a:pt x="15099" y="60598"/>
                  </a:cubicBezTo>
                  <a:lnTo>
                    <a:pt x="14977" y="60151"/>
                  </a:lnTo>
                  <a:cubicBezTo>
                    <a:pt x="15058" y="60151"/>
                    <a:pt x="24256" y="57546"/>
                    <a:pt x="30645" y="50953"/>
                  </a:cubicBezTo>
                  <a:lnTo>
                    <a:pt x="30971" y="51279"/>
                  </a:lnTo>
                  <a:cubicBezTo>
                    <a:pt x="25802" y="56610"/>
                    <a:pt x="18884" y="59337"/>
                    <a:pt x="16198" y="60273"/>
                  </a:cubicBezTo>
                  <a:cubicBezTo>
                    <a:pt x="18843" y="59907"/>
                    <a:pt x="25314" y="58971"/>
                    <a:pt x="28325" y="57017"/>
                  </a:cubicBezTo>
                  <a:cubicBezTo>
                    <a:pt x="32151" y="54535"/>
                    <a:pt x="35529" y="47087"/>
                    <a:pt x="35529" y="47087"/>
                  </a:cubicBezTo>
                  <a:lnTo>
                    <a:pt x="35529" y="47087"/>
                  </a:lnTo>
                  <a:cubicBezTo>
                    <a:pt x="35528" y="47087"/>
                    <a:pt x="23157" y="49814"/>
                    <a:pt x="19535" y="54290"/>
                  </a:cubicBezTo>
                  <a:cubicBezTo>
                    <a:pt x="17093" y="57383"/>
                    <a:pt x="15872" y="59093"/>
                    <a:pt x="15384" y="59866"/>
                  </a:cubicBezTo>
                  <a:cubicBezTo>
                    <a:pt x="15872" y="57180"/>
                    <a:pt x="16686" y="53883"/>
                    <a:pt x="18151" y="49976"/>
                  </a:cubicBezTo>
                  <a:cubicBezTo>
                    <a:pt x="19128" y="47413"/>
                    <a:pt x="19657" y="44808"/>
                    <a:pt x="19860" y="42203"/>
                  </a:cubicBezTo>
                  <a:lnTo>
                    <a:pt x="19860" y="42203"/>
                  </a:lnTo>
                  <a:cubicBezTo>
                    <a:pt x="19738" y="42285"/>
                    <a:pt x="19657" y="42325"/>
                    <a:pt x="19657" y="42325"/>
                  </a:cubicBezTo>
                  <a:lnTo>
                    <a:pt x="19453" y="41918"/>
                  </a:lnTo>
                  <a:cubicBezTo>
                    <a:pt x="19535" y="41878"/>
                    <a:pt x="27878" y="37442"/>
                    <a:pt x="30238" y="33250"/>
                  </a:cubicBezTo>
                  <a:lnTo>
                    <a:pt x="30645" y="33494"/>
                  </a:lnTo>
                  <a:cubicBezTo>
                    <a:pt x="28529" y="37279"/>
                    <a:pt x="21895" y="41104"/>
                    <a:pt x="20105" y="42081"/>
                  </a:cubicBezTo>
                  <a:cubicBezTo>
                    <a:pt x="21814" y="41918"/>
                    <a:pt x="27186" y="41104"/>
                    <a:pt x="30360" y="37157"/>
                  </a:cubicBezTo>
                  <a:cubicBezTo>
                    <a:pt x="34186" y="32436"/>
                    <a:pt x="33494" y="26576"/>
                    <a:pt x="33494" y="26576"/>
                  </a:cubicBezTo>
                  <a:lnTo>
                    <a:pt x="33494" y="26576"/>
                  </a:lnTo>
                  <a:cubicBezTo>
                    <a:pt x="33493" y="26576"/>
                    <a:pt x="26290" y="31541"/>
                    <a:pt x="23360" y="35366"/>
                  </a:cubicBezTo>
                  <a:cubicBezTo>
                    <a:pt x="21488" y="37808"/>
                    <a:pt x="20471" y="39884"/>
                    <a:pt x="19942" y="41064"/>
                  </a:cubicBezTo>
                  <a:cubicBezTo>
                    <a:pt x="20105" y="37930"/>
                    <a:pt x="19820" y="34796"/>
                    <a:pt x="19250" y="31744"/>
                  </a:cubicBezTo>
                  <a:cubicBezTo>
                    <a:pt x="21651" y="29872"/>
                    <a:pt x="30523" y="22587"/>
                    <a:pt x="31500" y="17134"/>
                  </a:cubicBezTo>
                  <a:cubicBezTo>
                    <a:pt x="32599" y="10826"/>
                    <a:pt x="31052" y="0"/>
                    <a:pt x="3105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35"/>
            <p:cNvSpPr/>
            <p:nvPr/>
          </p:nvSpPr>
          <p:spPr>
            <a:xfrm>
              <a:off x="2992975" y="2455100"/>
              <a:ext cx="2658575" cy="3012625"/>
            </a:xfrm>
            <a:custGeom>
              <a:avLst/>
              <a:gdLst/>
              <a:ahLst/>
              <a:cxnLst/>
              <a:rect l="l" t="t" r="r" b="b"/>
              <a:pathLst>
                <a:path w="106343" h="120505" extrusionOk="0">
                  <a:moveTo>
                    <a:pt x="105650" y="692"/>
                  </a:moveTo>
                  <a:lnTo>
                    <a:pt x="105650" y="119813"/>
                  </a:lnTo>
                  <a:lnTo>
                    <a:pt x="693" y="119813"/>
                  </a:lnTo>
                  <a:lnTo>
                    <a:pt x="693" y="692"/>
                  </a:lnTo>
                  <a:close/>
                  <a:moveTo>
                    <a:pt x="1" y="0"/>
                  </a:moveTo>
                  <a:lnTo>
                    <a:pt x="1" y="367"/>
                  </a:lnTo>
                  <a:lnTo>
                    <a:pt x="1" y="120505"/>
                  </a:lnTo>
                  <a:lnTo>
                    <a:pt x="106342" y="120505"/>
                  </a:lnTo>
                  <a:lnTo>
                    <a:pt x="106342"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35"/>
            <p:cNvSpPr/>
            <p:nvPr/>
          </p:nvSpPr>
          <p:spPr>
            <a:xfrm>
              <a:off x="2992975" y="2709450"/>
              <a:ext cx="2434725" cy="2758275"/>
            </a:xfrm>
            <a:custGeom>
              <a:avLst/>
              <a:gdLst/>
              <a:ahLst/>
              <a:cxnLst/>
              <a:rect l="l" t="t" r="r" b="b"/>
              <a:pathLst>
                <a:path w="97389" h="110331" extrusionOk="0">
                  <a:moveTo>
                    <a:pt x="96697" y="692"/>
                  </a:moveTo>
                  <a:lnTo>
                    <a:pt x="96697" y="109639"/>
                  </a:lnTo>
                  <a:lnTo>
                    <a:pt x="693" y="109639"/>
                  </a:lnTo>
                  <a:lnTo>
                    <a:pt x="693" y="692"/>
                  </a:lnTo>
                  <a:close/>
                  <a:moveTo>
                    <a:pt x="1" y="1"/>
                  </a:moveTo>
                  <a:lnTo>
                    <a:pt x="1" y="326"/>
                  </a:lnTo>
                  <a:lnTo>
                    <a:pt x="1" y="110331"/>
                  </a:lnTo>
                  <a:lnTo>
                    <a:pt x="97389" y="110331"/>
                  </a:lnTo>
                  <a:lnTo>
                    <a:pt x="9738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35"/>
            <p:cNvSpPr/>
            <p:nvPr/>
          </p:nvSpPr>
          <p:spPr>
            <a:xfrm>
              <a:off x="5418525" y="2464250"/>
              <a:ext cx="224875" cy="2994325"/>
            </a:xfrm>
            <a:custGeom>
              <a:avLst/>
              <a:gdLst/>
              <a:ahLst/>
              <a:cxnLst/>
              <a:rect l="l" t="t" r="r" b="b"/>
              <a:pathLst>
                <a:path w="8995" h="119773" extrusionOk="0">
                  <a:moveTo>
                    <a:pt x="8995" y="1"/>
                  </a:moveTo>
                  <a:lnTo>
                    <a:pt x="1" y="10134"/>
                  </a:lnTo>
                  <a:lnTo>
                    <a:pt x="1" y="119772"/>
                  </a:lnTo>
                  <a:lnTo>
                    <a:pt x="8995" y="119772"/>
                  </a:lnTo>
                  <a:lnTo>
                    <a:pt x="8995"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35"/>
            <p:cNvSpPr/>
            <p:nvPr/>
          </p:nvSpPr>
          <p:spPr>
            <a:xfrm>
              <a:off x="5533500" y="4907100"/>
              <a:ext cx="109900" cy="551475"/>
            </a:xfrm>
            <a:custGeom>
              <a:avLst/>
              <a:gdLst/>
              <a:ahLst/>
              <a:cxnLst/>
              <a:rect l="l" t="t" r="r" b="b"/>
              <a:pathLst>
                <a:path w="4396" h="22059" extrusionOk="0">
                  <a:moveTo>
                    <a:pt x="0" y="1"/>
                  </a:moveTo>
                  <a:lnTo>
                    <a:pt x="0"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5"/>
            <p:cNvSpPr/>
            <p:nvPr/>
          </p:nvSpPr>
          <p:spPr>
            <a:xfrm>
              <a:off x="5525350" y="4898950"/>
              <a:ext cx="126200" cy="568775"/>
            </a:xfrm>
            <a:custGeom>
              <a:avLst/>
              <a:gdLst/>
              <a:ahLst/>
              <a:cxnLst/>
              <a:rect l="l" t="t" r="r" b="b"/>
              <a:pathLst>
                <a:path w="5048" h="22751" extrusionOk="0">
                  <a:moveTo>
                    <a:pt x="4355" y="652"/>
                  </a:moveTo>
                  <a:lnTo>
                    <a:pt x="4355" y="22059"/>
                  </a:lnTo>
                  <a:lnTo>
                    <a:pt x="693" y="22059"/>
                  </a:lnTo>
                  <a:lnTo>
                    <a:pt x="693" y="652"/>
                  </a:lnTo>
                  <a:close/>
                  <a:moveTo>
                    <a:pt x="326" y="1"/>
                  </a:moveTo>
                  <a:cubicBezTo>
                    <a:pt x="245" y="1"/>
                    <a:pt x="164" y="1"/>
                    <a:pt x="123" y="82"/>
                  </a:cubicBezTo>
                  <a:cubicBezTo>
                    <a:pt x="41" y="164"/>
                    <a:pt x="1" y="245"/>
                    <a:pt x="1" y="327"/>
                  </a:cubicBezTo>
                  <a:lnTo>
                    <a:pt x="1" y="22384"/>
                  </a:lnTo>
                  <a:cubicBezTo>
                    <a:pt x="1" y="22466"/>
                    <a:pt x="41" y="22588"/>
                    <a:pt x="123" y="22629"/>
                  </a:cubicBezTo>
                  <a:cubicBezTo>
                    <a:pt x="164" y="22710"/>
                    <a:pt x="245" y="22751"/>
                    <a:pt x="326" y="22751"/>
                  </a:cubicBezTo>
                  <a:lnTo>
                    <a:pt x="4722" y="22751"/>
                  </a:lnTo>
                  <a:cubicBezTo>
                    <a:pt x="4803" y="22751"/>
                    <a:pt x="4884" y="22710"/>
                    <a:pt x="4966" y="22629"/>
                  </a:cubicBezTo>
                  <a:cubicBezTo>
                    <a:pt x="5007" y="22547"/>
                    <a:pt x="5047" y="22466"/>
                    <a:pt x="5047" y="22384"/>
                  </a:cubicBezTo>
                  <a:lnTo>
                    <a:pt x="5047" y="327"/>
                  </a:lnTo>
                  <a:cubicBezTo>
                    <a:pt x="5047" y="245"/>
                    <a:pt x="5007" y="164"/>
                    <a:pt x="4966" y="82"/>
                  </a:cubicBezTo>
                  <a:cubicBezTo>
                    <a:pt x="4884" y="1"/>
                    <a:pt x="4803" y="1"/>
                    <a:pt x="4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5"/>
            <p:cNvSpPr/>
            <p:nvPr/>
          </p:nvSpPr>
          <p:spPr>
            <a:xfrm>
              <a:off x="5643375" y="4524550"/>
              <a:ext cx="474150" cy="934025"/>
            </a:xfrm>
            <a:custGeom>
              <a:avLst/>
              <a:gdLst/>
              <a:ahLst/>
              <a:cxnLst/>
              <a:rect l="l" t="t" r="r" b="b"/>
              <a:pathLst>
                <a:path w="18966" h="37361" extrusionOk="0">
                  <a:moveTo>
                    <a:pt x="18965" y="0"/>
                  </a:moveTo>
                  <a:lnTo>
                    <a:pt x="1" y="15303"/>
                  </a:lnTo>
                  <a:lnTo>
                    <a:pt x="1" y="37360"/>
                  </a:lnTo>
                  <a:lnTo>
                    <a:pt x="18965" y="37360"/>
                  </a:lnTo>
                  <a:lnTo>
                    <a:pt x="1896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5"/>
            <p:cNvSpPr/>
            <p:nvPr/>
          </p:nvSpPr>
          <p:spPr>
            <a:xfrm>
              <a:off x="5634225" y="4516325"/>
              <a:ext cx="491450" cy="951400"/>
            </a:xfrm>
            <a:custGeom>
              <a:avLst/>
              <a:gdLst/>
              <a:ahLst/>
              <a:cxnLst/>
              <a:rect l="l" t="t" r="r" b="b"/>
              <a:pathLst>
                <a:path w="19658" h="38056" extrusionOk="0">
                  <a:moveTo>
                    <a:pt x="19006" y="1062"/>
                  </a:moveTo>
                  <a:lnTo>
                    <a:pt x="19006" y="37364"/>
                  </a:lnTo>
                  <a:lnTo>
                    <a:pt x="692" y="37364"/>
                  </a:lnTo>
                  <a:lnTo>
                    <a:pt x="692" y="15794"/>
                  </a:lnTo>
                  <a:lnTo>
                    <a:pt x="19006" y="1062"/>
                  </a:lnTo>
                  <a:close/>
                  <a:moveTo>
                    <a:pt x="19343" y="0"/>
                  </a:moveTo>
                  <a:cubicBezTo>
                    <a:pt x="19260" y="0"/>
                    <a:pt x="19178" y="35"/>
                    <a:pt x="19128" y="85"/>
                  </a:cubicBezTo>
                  <a:lnTo>
                    <a:pt x="163" y="15347"/>
                  </a:lnTo>
                  <a:cubicBezTo>
                    <a:pt x="82" y="15428"/>
                    <a:pt x="0" y="15509"/>
                    <a:pt x="0" y="15632"/>
                  </a:cubicBezTo>
                  <a:lnTo>
                    <a:pt x="0" y="37689"/>
                  </a:lnTo>
                  <a:cubicBezTo>
                    <a:pt x="0" y="37771"/>
                    <a:pt x="41" y="37893"/>
                    <a:pt x="122" y="37934"/>
                  </a:cubicBezTo>
                  <a:cubicBezTo>
                    <a:pt x="163" y="38015"/>
                    <a:pt x="285" y="38056"/>
                    <a:pt x="367" y="38056"/>
                  </a:cubicBezTo>
                  <a:lnTo>
                    <a:pt x="19331" y="38056"/>
                  </a:lnTo>
                  <a:cubicBezTo>
                    <a:pt x="19413" y="38056"/>
                    <a:pt x="19494" y="38015"/>
                    <a:pt x="19576" y="37934"/>
                  </a:cubicBezTo>
                  <a:cubicBezTo>
                    <a:pt x="19616" y="37852"/>
                    <a:pt x="19657" y="37771"/>
                    <a:pt x="19657" y="37689"/>
                  </a:cubicBezTo>
                  <a:lnTo>
                    <a:pt x="19657" y="329"/>
                  </a:lnTo>
                  <a:cubicBezTo>
                    <a:pt x="19657" y="207"/>
                    <a:pt x="19576" y="85"/>
                    <a:pt x="19494" y="45"/>
                  </a:cubicBezTo>
                  <a:cubicBezTo>
                    <a:pt x="19448" y="13"/>
                    <a:pt x="19395" y="0"/>
                    <a:pt x="193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5"/>
            <p:cNvSpPr/>
            <p:nvPr/>
          </p:nvSpPr>
          <p:spPr>
            <a:xfrm>
              <a:off x="1820900" y="4907100"/>
              <a:ext cx="109900" cy="551475"/>
            </a:xfrm>
            <a:custGeom>
              <a:avLst/>
              <a:gdLst/>
              <a:ahLst/>
              <a:cxnLst/>
              <a:rect l="l" t="t" r="r" b="b"/>
              <a:pathLst>
                <a:path w="4396" h="22059" extrusionOk="0">
                  <a:moveTo>
                    <a:pt x="1" y="1"/>
                  </a:moveTo>
                  <a:lnTo>
                    <a:pt x="1" y="22058"/>
                  </a:lnTo>
                  <a:lnTo>
                    <a:pt x="4396" y="22058"/>
                  </a:lnTo>
                  <a:lnTo>
                    <a:pt x="439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5"/>
            <p:cNvSpPr/>
            <p:nvPr/>
          </p:nvSpPr>
          <p:spPr>
            <a:xfrm>
              <a:off x="1812775" y="4898950"/>
              <a:ext cx="126175" cy="568775"/>
            </a:xfrm>
            <a:custGeom>
              <a:avLst/>
              <a:gdLst/>
              <a:ahLst/>
              <a:cxnLst/>
              <a:rect l="l" t="t" r="r" b="b"/>
              <a:pathLst>
                <a:path w="5047" h="22751" extrusionOk="0">
                  <a:moveTo>
                    <a:pt x="4355" y="652"/>
                  </a:moveTo>
                  <a:lnTo>
                    <a:pt x="4355" y="22059"/>
                  </a:lnTo>
                  <a:lnTo>
                    <a:pt x="692" y="22059"/>
                  </a:lnTo>
                  <a:lnTo>
                    <a:pt x="692" y="652"/>
                  </a:lnTo>
                  <a:close/>
                  <a:moveTo>
                    <a:pt x="326" y="1"/>
                  </a:moveTo>
                  <a:cubicBezTo>
                    <a:pt x="244" y="1"/>
                    <a:pt x="163" y="1"/>
                    <a:pt x="82" y="82"/>
                  </a:cubicBezTo>
                  <a:cubicBezTo>
                    <a:pt x="41" y="164"/>
                    <a:pt x="0" y="245"/>
                    <a:pt x="0" y="327"/>
                  </a:cubicBezTo>
                  <a:lnTo>
                    <a:pt x="0" y="22384"/>
                  </a:lnTo>
                  <a:cubicBezTo>
                    <a:pt x="0" y="22466"/>
                    <a:pt x="41" y="22588"/>
                    <a:pt x="82" y="22629"/>
                  </a:cubicBezTo>
                  <a:cubicBezTo>
                    <a:pt x="163" y="22710"/>
                    <a:pt x="244" y="22751"/>
                    <a:pt x="326" y="22751"/>
                  </a:cubicBezTo>
                  <a:lnTo>
                    <a:pt x="4721" y="22751"/>
                  </a:lnTo>
                  <a:cubicBezTo>
                    <a:pt x="4802" y="22751"/>
                    <a:pt x="4884" y="22710"/>
                    <a:pt x="4924" y="22629"/>
                  </a:cubicBezTo>
                  <a:cubicBezTo>
                    <a:pt x="5006" y="22547"/>
                    <a:pt x="5047" y="22466"/>
                    <a:pt x="5047" y="22384"/>
                  </a:cubicBezTo>
                  <a:lnTo>
                    <a:pt x="5047" y="327"/>
                  </a:lnTo>
                  <a:cubicBezTo>
                    <a:pt x="5047" y="245"/>
                    <a:pt x="5006" y="164"/>
                    <a:pt x="4924" y="82"/>
                  </a:cubicBezTo>
                  <a:cubicBezTo>
                    <a:pt x="4884" y="1"/>
                    <a:pt x="4802" y="1"/>
                    <a:pt x="47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5"/>
            <p:cNvSpPr/>
            <p:nvPr/>
          </p:nvSpPr>
          <p:spPr>
            <a:xfrm>
              <a:off x="1930800" y="4524550"/>
              <a:ext cx="474125" cy="934025"/>
            </a:xfrm>
            <a:custGeom>
              <a:avLst/>
              <a:gdLst/>
              <a:ahLst/>
              <a:cxnLst/>
              <a:rect l="l" t="t" r="r" b="b"/>
              <a:pathLst>
                <a:path w="18965" h="37361" extrusionOk="0">
                  <a:moveTo>
                    <a:pt x="18965" y="0"/>
                  </a:moveTo>
                  <a:lnTo>
                    <a:pt x="0" y="15303"/>
                  </a:lnTo>
                  <a:lnTo>
                    <a:pt x="0" y="37360"/>
                  </a:lnTo>
                  <a:lnTo>
                    <a:pt x="18965" y="37360"/>
                  </a:lnTo>
                  <a:lnTo>
                    <a:pt x="189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5"/>
            <p:cNvSpPr/>
            <p:nvPr/>
          </p:nvSpPr>
          <p:spPr>
            <a:xfrm>
              <a:off x="1921625" y="4516325"/>
              <a:ext cx="491450" cy="951400"/>
            </a:xfrm>
            <a:custGeom>
              <a:avLst/>
              <a:gdLst/>
              <a:ahLst/>
              <a:cxnLst/>
              <a:rect l="l" t="t" r="r" b="b"/>
              <a:pathLst>
                <a:path w="19658" h="38056" extrusionOk="0">
                  <a:moveTo>
                    <a:pt x="18966" y="1062"/>
                  </a:moveTo>
                  <a:lnTo>
                    <a:pt x="18966" y="37364"/>
                  </a:lnTo>
                  <a:lnTo>
                    <a:pt x="693" y="37364"/>
                  </a:lnTo>
                  <a:lnTo>
                    <a:pt x="693" y="15794"/>
                  </a:lnTo>
                  <a:lnTo>
                    <a:pt x="18966" y="1062"/>
                  </a:lnTo>
                  <a:close/>
                  <a:moveTo>
                    <a:pt x="19314" y="0"/>
                  </a:moveTo>
                  <a:cubicBezTo>
                    <a:pt x="19239" y="0"/>
                    <a:pt x="19163" y="35"/>
                    <a:pt x="19088" y="85"/>
                  </a:cubicBezTo>
                  <a:lnTo>
                    <a:pt x="123" y="15347"/>
                  </a:lnTo>
                  <a:cubicBezTo>
                    <a:pt x="41" y="15428"/>
                    <a:pt x="1" y="15509"/>
                    <a:pt x="1" y="15632"/>
                  </a:cubicBezTo>
                  <a:lnTo>
                    <a:pt x="1" y="37689"/>
                  </a:lnTo>
                  <a:cubicBezTo>
                    <a:pt x="1" y="37771"/>
                    <a:pt x="41" y="37893"/>
                    <a:pt x="123" y="37934"/>
                  </a:cubicBezTo>
                  <a:cubicBezTo>
                    <a:pt x="164" y="38015"/>
                    <a:pt x="245" y="38056"/>
                    <a:pt x="367" y="38056"/>
                  </a:cubicBezTo>
                  <a:lnTo>
                    <a:pt x="19332" y="38056"/>
                  </a:lnTo>
                  <a:cubicBezTo>
                    <a:pt x="19413" y="38056"/>
                    <a:pt x="19495" y="38015"/>
                    <a:pt x="19576" y="37934"/>
                  </a:cubicBezTo>
                  <a:cubicBezTo>
                    <a:pt x="19617" y="37852"/>
                    <a:pt x="19657" y="37771"/>
                    <a:pt x="19657" y="37689"/>
                  </a:cubicBezTo>
                  <a:lnTo>
                    <a:pt x="19657" y="329"/>
                  </a:lnTo>
                  <a:cubicBezTo>
                    <a:pt x="19657" y="207"/>
                    <a:pt x="19576" y="85"/>
                    <a:pt x="19454" y="45"/>
                  </a:cubicBezTo>
                  <a:cubicBezTo>
                    <a:pt x="19407" y="13"/>
                    <a:pt x="19361" y="0"/>
                    <a:pt x="193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5"/>
            <p:cNvSpPr/>
            <p:nvPr/>
          </p:nvSpPr>
          <p:spPr>
            <a:xfrm>
              <a:off x="1398675" y="4437050"/>
              <a:ext cx="5067825" cy="567750"/>
            </a:xfrm>
            <a:custGeom>
              <a:avLst/>
              <a:gdLst/>
              <a:ahLst/>
              <a:cxnLst/>
              <a:rect l="l" t="t" r="r" b="b"/>
              <a:pathLst>
                <a:path w="202713" h="22710" extrusionOk="0">
                  <a:moveTo>
                    <a:pt x="202713" y="0"/>
                  </a:moveTo>
                  <a:lnTo>
                    <a:pt x="0" y="21285"/>
                  </a:lnTo>
                  <a:lnTo>
                    <a:pt x="82" y="22709"/>
                  </a:lnTo>
                  <a:lnTo>
                    <a:pt x="175039" y="22709"/>
                  </a:lnTo>
                  <a:lnTo>
                    <a:pt x="202713" y="1425"/>
                  </a:lnTo>
                  <a:lnTo>
                    <a:pt x="202713"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5"/>
            <p:cNvSpPr/>
            <p:nvPr/>
          </p:nvSpPr>
          <p:spPr>
            <a:xfrm>
              <a:off x="1390525" y="4428500"/>
              <a:ext cx="5084125" cy="584450"/>
            </a:xfrm>
            <a:custGeom>
              <a:avLst/>
              <a:gdLst/>
              <a:ahLst/>
              <a:cxnLst/>
              <a:rect l="l" t="t" r="r" b="b"/>
              <a:pathLst>
                <a:path w="203365" h="23378" extrusionOk="0">
                  <a:moveTo>
                    <a:pt x="202713" y="709"/>
                  </a:moveTo>
                  <a:lnTo>
                    <a:pt x="202713" y="1604"/>
                  </a:lnTo>
                  <a:lnTo>
                    <a:pt x="175214" y="22726"/>
                  </a:lnTo>
                  <a:lnTo>
                    <a:pt x="733" y="22726"/>
                  </a:lnTo>
                  <a:lnTo>
                    <a:pt x="693" y="21912"/>
                  </a:lnTo>
                  <a:lnTo>
                    <a:pt x="202713" y="709"/>
                  </a:lnTo>
                  <a:close/>
                  <a:moveTo>
                    <a:pt x="203071" y="1"/>
                  </a:moveTo>
                  <a:cubicBezTo>
                    <a:pt x="203044" y="1"/>
                    <a:pt x="203020" y="6"/>
                    <a:pt x="202998" y="17"/>
                  </a:cubicBezTo>
                  <a:lnTo>
                    <a:pt x="286" y="21261"/>
                  </a:lnTo>
                  <a:cubicBezTo>
                    <a:pt x="123" y="21302"/>
                    <a:pt x="1" y="21464"/>
                    <a:pt x="1" y="21627"/>
                  </a:cubicBezTo>
                  <a:lnTo>
                    <a:pt x="82" y="23051"/>
                  </a:lnTo>
                  <a:cubicBezTo>
                    <a:pt x="82" y="23255"/>
                    <a:pt x="204" y="23377"/>
                    <a:pt x="408" y="23377"/>
                  </a:cubicBezTo>
                  <a:lnTo>
                    <a:pt x="175365" y="23377"/>
                  </a:lnTo>
                  <a:cubicBezTo>
                    <a:pt x="175446" y="23377"/>
                    <a:pt x="175527" y="23377"/>
                    <a:pt x="175568" y="23296"/>
                  </a:cubicBezTo>
                  <a:lnTo>
                    <a:pt x="203242" y="2052"/>
                  </a:lnTo>
                  <a:cubicBezTo>
                    <a:pt x="203323" y="1970"/>
                    <a:pt x="203364" y="1889"/>
                    <a:pt x="203364" y="1767"/>
                  </a:cubicBezTo>
                  <a:lnTo>
                    <a:pt x="203364" y="342"/>
                  </a:lnTo>
                  <a:cubicBezTo>
                    <a:pt x="203364" y="220"/>
                    <a:pt x="203323" y="139"/>
                    <a:pt x="203283" y="98"/>
                  </a:cubicBezTo>
                  <a:cubicBezTo>
                    <a:pt x="203223" y="39"/>
                    <a:pt x="203142" y="1"/>
                    <a:pt x="203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5"/>
            <p:cNvSpPr/>
            <p:nvPr/>
          </p:nvSpPr>
          <p:spPr>
            <a:xfrm>
              <a:off x="1400700" y="4437050"/>
              <a:ext cx="5065800" cy="531125"/>
            </a:xfrm>
            <a:custGeom>
              <a:avLst/>
              <a:gdLst/>
              <a:ahLst/>
              <a:cxnLst/>
              <a:rect l="l" t="t" r="r" b="b"/>
              <a:pathLst>
                <a:path w="202632" h="21245" extrusionOk="0">
                  <a:moveTo>
                    <a:pt x="44157" y="0"/>
                  </a:moveTo>
                  <a:lnTo>
                    <a:pt x="1" y="21244"/>
                  </a:lnTo>
                  <a:lnTo>
                    <a:pt x="174958" y="21244"/>
                  </a:lnTo>
                  <a:lnTo>
                    <a:pt x="20263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35"/>
            <p:cNvSpPr/>
            <p:nvPr/>
          </p:nvSpPr>
          <p:spPr>
            <a:xfrm>
              <a:off x="1391550" y="4427900"/>
              <a:ext cx="5084100" cy="549425"/>
            </a:xfrm>
            <a:custGeom>
              <a:avLst/>
              <a:gdLst/>
              <a:ahLst/>
              <a:cxnLst/>
              <a:rect l="l" t="t" r="r" b="b"/>
              <a:pathLst>
                <a:path w="203364" h="21977" extrusionOk="0">
                  <a:moveTo>
                    <a:pt x="201980" y="692"/>
                  </a:moveTo>
                  <a:lnTo>
                    <a:pt x="175226" y="21285"/>
                  </a:lnTo>
                  <a:lnTo>
                    <a:pt x="1832" y="21285"/>
                  </a:lnTo>
                  <a:lnTo>
                    <a:pt x="44564" y="692"/>
                  </a:lnTo>
                  <a:close/>
                  <a:moveTo>
                    <a:pt x="44523" y="0"/>
                  </a:moveTo>
                  <a:lnTo>
                    <a:pt x="44360" y="41"/>
                  </a:lnTo>
                  <a:lnTo>
                    <a:pt x="204" y="21326"/>
                  </a:lnTo>
                  <a:cubicBezTo>
                    <a:pt x="82" y="21407"/>
                    <a:pt x="1" y="21570"/>
                    <a:pt x="41" y="21692"/>
                  </a:cubicBezTo>
                  <a:cubicBezTo>
                    <a:pt x="82" y="21855"/>
                    <a:pt x="204" y="21977"/>
                    <a:pt x="367" y="21977"/>
                  </a:cubicBezTo>
                  <a:lnTo>
                    <a:pt x="175324" y="21977"/>
                  </a:lnTo>
                  <a:cubicBezTo>
                    <a:pt x="175405" y="21977"/>
                    <a:pt x="175486" y="21936"/>
                    <a:pt x="175527" y="21895"/>
                  </a:cubicBezTo>
                  <a:lnTo>
                    <a:pt x="203201" y="611"/>
                  </a:lnTo>
                  <a:cubicBezTo>
                    <a:pt x="203323" y="529"/>
                    <a:pt x="203364" y="407"/>
                    <a:pt x="203323" y="244"/>
                  </a:cubicBezTo>
                  <a:cubicBezTo>
                    <a:pt x="203282" y="122"/>
                    <a:pt x="203160" y="0"/>
                    <a:pt x="20299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35"/>
            <p:cNvSpPr/>
            <p:nvPr/>
          </p:nvSpPr>
          <p:spPr>
            <a:xfrm>
              <a:off x="5056325" y="4664950"/>
              <a:ext cx="755975" cy="213700"/>
            </a:xfrm>
            <a:custGeom>
              <a:avLst/>
              <a:gdLst/>
              <a:ahLst/>
              <a:cxnLst/>
              <a:rect l="l" t="t" r="r" b="b"/>
              <a:pathLst>
                <a:path w="30239" h="8548" extrusionOk="0">
                  <a:moveTo>
                    <a:pt x="10704" y="1"/>
                  </a:moveTo>
                  <a:lnTo>
                    <a:pt x="0" y="8547"/>
                  </a:lnTo>
                  <a:lnTo>
                    <a:pt x="18558" y="8547"/>
                  </a:lnTo>
                  <a:lnTo>
                    <a:pt x="3023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5"/>
            <p:cNvSpPr/>
            <p:nvPr/>
          </p:nvSpPr>
          <p:spPr>
            <a:xfrm>
              <a:off x="5047175" y="4656825"/>
              <a:ext cx="774275" cy="230975"/>
            </a:xfrm>
            <a:custGeom>
              <a:avLst/>
              <a:gdLst/>
              <a:ahLst/>
              <a:cxnLst/>
              <a:rect l="l" t="t" r="r" b="b"/>
              <a:pathLst>
                <a:path w="30971" h="9239" extrusionOk="0">
                  <a:moveTo>
                    <a:pt x="29546" y="651"/>
                  </a:moveTo>
                  <a:lnTo>
                    <a:pt x="18831" y="8546"/>
                  </a:lnTo>
                  <a:lnTo>
                    <a:pt x="1343" y="8546"/>
                  </a:lnTo>
                  <a:lnTo>
                    <a:pt x="11192" y="651"/>
                  </a:lnTo>
                  <a:close/>
                  <a:moveTo>
                    <a:pt x="11070" y="0"/>
                  </a:moveTo>
                  <a:cubicBezTo>
                    <a:pt x="10988" y="0"/>
                    <a:pt x="10907" y="0"/>
                    <a:pt x="10866" y="41"/>
                  </a:cubicBezTo>
                  <a:lnTo>
                    <a:pt x="163" y="8628"/>
                  </a:lnTo>
                  <a:cubicBezTo>
                    <a:pt x="41" y="8709"/>
                    <a:pt x="0" y="8872"/>
                    <a:pt x="82" y="8994"/>
                  </a:cubicBezTo>
                  <a:cubicBezTo>
                    <a:pt x="122" y="9116"/>
                    <a:pt x="244" y="9238"/>
                    <a:pt x="366" y="9238"/>
                  </a:cubicBezTo>
                  <a:lnTo>
                    <a:pt x="18924" y="9238"/>
                  </a:lnTo>
                  <a:cubicBezTo>
                    <a:pt x="18965" y="9238"/>
                    <a:pt x="19046" y="9198"/>
                    <a:pt x="19128" y="9157"/>
                  </a:cubicBezTo>
                  <a:lnTo>
                    <a:pt x="30808" y="611"/>
                  </a:lnTo>
                  <a:cubicBezTo>
                    <a:pt x="30889" y="529"/>
                    <a:pt x="30971" y="366"/>
                    <a:pt x="30889" y="204"/>
                  </a:cubicBezTo>
                  <a:cubicBezTo>
                    <a:pt x="30849" y="81"/>
                    <a:pt x="30726" y="0"/>
                    <a:pt x="306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35"/>
            <p:cNvSpPr/>
            <p:nvPr/>
          </p:nvSpPr>
          <p:spPr>
            <a:xfrm>
              <a:off x="5774625" y="4437050"/>
              <a:ext cx="691875" cy="567750"/>
            </a:xfrm>
            <a:custGeom>
              <a:avLst/>
              <a:gdLst/>
              <a:ahLst/>
              <a:cxnLst/>
              <a:rect l="l" t="t" r="r" b="b"/>
              <a:pathLst>
                <a:path w="27675" h="22710" extrusionOk="0">
                  <a:moveTo>
                    <a:pt x="27675" y="0"/>
                  </a:moveTo>
                  <a:lnTo>
                    <a:pt x="1" y="21244"/>
                  </a:lnTo>
                  <a:lnTo>
                    <a:pt x="1" y="22709"/>
                  </a:lnTo>
                  <a:lnTo>
                    <a:pt x="27675" y="1425"/>
                  </a:lnTo>
                  <a:lnTo>
                    <a:pt x="276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35"/>
            <p:cNvSpPr/>
            <p:nvPr/>
          </p:nvSpPr>
          <p:spPr>
            <a:xfrm>
              <a:off x="5766475" y="4428250"/>
              <a:ext cx="708175" cy="584775"/>
            </a:xfrm>
            <a:custGeom>
              <a:avLst/>
              <a:gdLst/>
              <a:ahLst/>
              <a:cxnLst/>
              <a:rect l="l" t="t" r="r" b="b"/>
              <a:pathLst>
                <a:path w="28327" h="23391" extrusionOk="0">
                  <a:moveTo>
                    <a:pt x="27675" y="1044"/>
                  </a:moveTo>
                  <a:lnTo>
                    <a:pt x="27675" y="1614"/>
                  </a:lnTo>
                  <a:lnTo>
                    <a:pt x="652" y="22370"/>
                  </a:lnTo>
                  <a:lnTo>
                    <a:pt x="652" y="22370"/>
                  </a:lnTo>
                  <a:lnTo>
                    <a:pt x="652" y="21800"/>
                  </a:lnTo>
                  <a:lnTo>
                    <a:pt x="27675" y="1044"/>
                  </a:lnTo>
                  <a:close/>
                  <a:moveTo>
                    <a:pt x="27999" y="0"/>
                  </a:moveTo>
                  <a:cubicBezTo>
                    <a:pt x="27920" y="0"/>
                    <a:pt x="27845" y="20"/>
                    <a:pt x="27797" y="68"/>
                  </a:cubicBezTo>
                  <a:lnTo>
                    <a:pt x="123" y="21352"/>
                  </a:lnTo>
                  <a:cubicBezTo>
                    <a:pt x="42" y="21393"/>
                    <a:pt x="1" y="21515"/>
                    <a:pt x="1" y="21596"/>
                  </a:cubicBezTo>
                  <a:lnTo>
                    <a:pt x="1" y="23061"/>
                  </a:lnTo>
                  <a:cubicBezTo>
                    <a:pt x="1" y="23184"/>
                    <a:pt x="82" y="23306"/>
                    <a:pt x="164" y="23346"/>
                  </a:cubicBezTo>
                  <a:cubicBezTo>
                    <a:pt x="210" y="23377"/>
                    <a:pt x="263" y="23391"/>
                    <a:pt x="315" y="23391"/>
                  </a:cubicBezTo>
                  <a:cubicBezTo>
                    <a:pt x="398" y="23391"/>
                    <a:pt x="480" y="23356"/>
                    <a:pt x="530" y="23306"/>
                  </a:cubicBezTo>
                  <a:lnTo>
                    <a:pt x="28204" y="2062"/>
                  </a:lnTo>
                  <a:cubicBezTo>
                    <a:pt x="28285" y="1980"/>
                    <a:pt x="28326" y="1899"/>
                    <a:pt x="28326" y="1777"/>
                  </a:cubicBezTo>
                  <a:lnTo>
                    <a:pt x="28326" y="352"/>
                  </a:lnTo>
                  <a:cubicBezTo>
                    <a:pt x="28326" y="230"/>
                    <a:pt x="28245" y="108"/>
                    <a:pt x="28163" y="27"/>
                  </a:cubicBezTo>
                  <a:cubicBezTo>
                    <a:pt x="28113" y="10"/>
                    <a:pt x="28055" y="0"/>
                    <a:pt x="279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35"/>
            <p:cNvSpPr/>
            <p:nvPr/>
          </p:nvSpPr>
          <p:spPr>
            <a:xfrm>
              <a:off x="5189600" y="4452300"/>
              <a:ext cx="914700" cy="283675"/>
            </a:xfrm>
            <a:custGeom>
              <a:avLst/>
              <a:gdLst/>
              <a:ahLst/>
              <a:cxnLst/>
              <a:rect l="l" t="t" r="r" b="b"/>
              <a:pathLst>
                <a:path w="36588" h="11347" extrusionOk="0">
                  <a:moveTo>
                    <a:pt x="33128" y="1"/>
                  </a:moveTo>
                  <a:cubicBezTo>
                    <a:pt x="32599" y="1"/>
                    <a:pt x="32274" y="42"/>
                    <a:pt x="32233" y="42"/>
                  </a:cubicBezTo>
                  <a:lnTo>
                    <a:pt x="367" y="42"/>
                  </a:lnTo>
                  <a:cubicBezTo>
                    <a:pt x="164" y="42"/>
                    <a:pt x="1" y="204"/>
                    <a:pt x="1" y="367"/>
                  </a:cubicBezTo>
                  <a:cubicBezTo>
                    <a:pt x="1" y="571"/>
                    <a:pt x="164" y="733"/>
                    <a:pt x="367" y="733"/>
                  </a:cubicBezTo>
                  <a:lnTo>
                    <a:pt x="32274" y="733"/>
                  </a:lnTo>
                  <a:lnTo>
                    <a:pt x="32314" y="693"/>
                  </a:lnTo>
                  <a:lnTo>
                    <a:pt x="33128" y="693"/>
                  </a:lnTo>
                  <a:cubicBezTo>
                    <a:pt x="33698" y="693"/>
                    <a:pt x="34430" y="733"/>
                    <a:pt x="35000" y="896"/>
                  </a:cubicBezTo>
                  <a:cubicBezTo>
                    <a:pt x="35285" y="1018"/>
                    <a:pt x="35529" y="1140"/>
                    <a:pt x="35692" y="1263"/>
                  </a:cubicBezTo>
                  <a:cubicBezTo>
                    <a:pt x="35814" y="1385"/>
                    <a:pt x="35896" y="1547"/>
                    <a:pt x="35896" y="1751"/>
                  </a:cubicBezTo>
                  <a:cubicBezTo>
                    <a:pt x="35896" y="1873"/>
                    <a:pt x="35855" y="1995"/>
                    <a:pt x="35814" y="2158"/>
                  </a:cubicBezTo>
                  <a:cubicBezTo>
                    <a:pt x="35611" y="2687"/>
                    <a:pt x="35285" y="3053"/>
                    <a:pt x="34675" y="3379"/>
                  </a:cubicBezTo>
                  <a:cubicBezTo>
                    <a:pt x="33739" y="3867"/>
                    <a:pt x="32274" y="4193"/>
                    <a:pt x="30198" y="4356"/>
                  </a:cubicBezTo>
                  <a:cubicBezTo>
                    <a:pt x="28082" y="4559"/>
                    <a:pt x="25355" y="4640"/>
                    <a:pt x="21936" y="4762"/>
                  </a:cubicBezTo>
                  <a:cubicBezTo>
                    <a:pt x="17256" y="4925"/>
                    <a:pt x="14326" y="6431"/>
                    <a:pt x="12535" y="7896"/>
                  </a:cubicBezTo>
                  <a:cubicBezTo>
                    <a:pt x="10745" y="9402"/>
                    <a:pt x="10094" y="10867"/>
                    <a:pt x="10094" y="10867"/>
                  </a:cubicBezTo>
                  <a:cubicBezTo>
                    <a:pt x="10012" y="11071"/>
                    <a:pt x="10094" y="11274"/>
                    <a:pt x="10256" y="11315"/>
                  </a:cubicBezTo>
                  <a:cubicBezTo>
                    <a:pt x="10311" y="11337"/>
                    <a:pt x="10365" y="11347"/>
                    <a:pt x="10417" y="11347"/>
                  </a:cubicBezTo>
                  <a:cubicBezTo>
                    <a:pt x="10557" y="11347"/>
                    <a:pt x="10674" y="11271"/>
                    <a:pt x="10704" y="11152"/>
                  </a:cubicBezTo>
                  <a:cubicBezTo>
                    <a:pt x="10785" y="11030"/>
                    <a:pt x="11396" y="9646"/>
                    <a:pt x="13105" y="8303"/>
                  </a:cubicBezTo>
                  <a:cubicBezTo>
                    <a:pt x="14814" y="6960"/>
                    <a:pt x="17582" y="5576"/>
                    <a:pt x="21936" y="5454"/>
                  </a:cubicBezTo>
                  <a:cubicBezTo>
                    <a:pt x="26535" y="5292"/>
                    <a:pt x="29872" y="5169"/>
                    <a:pt x="32192" y="4803"/>
                  </a:cubicBezTo>
                  <a:cubicBezTo>
                    <a:pt x="33372" y="4640"/>
                    <a:pt x="34268" y="4356"/>
                    <a:pt x="35000" y="3989"/>
                  </a:cubicBezTo>
                  <a:cubicBezTo>
                    <a:pt x="35692" y="3623"/>
                    <a:pt x="36180" y="3094"/>
                    <a:pt x="36425" y="2402"/>
                  </a:cubicBezTo>
                  <a:cubicBezTo>
                    <a:pt x="36547" y="2199"/>
                    <a:pt x="36587" y="1954"/>
                    <a:pt x="36587" y="1751"/>
                  </a:cubicBezTo>
                  <a:cubicBezTo>
                    <a:pt x="36587" y="1344"/>
                    <a:pt x="36384" y="1018"/>
                    <a:pt x="36140" y="774"/>
                  </a:cubicBezTo>
                  <a:cubicBezTo>
                    <a:pt x="35773" y="408"/>
                    <a:pt x="35244" y="245"/>
                    <a:pt x="34675" y="123"/>
                  </a:cubicBezTo>
                  <a:cubicBezTo>
                    <a:pt x="34146" y="42"/>
                    <a:pt x="33576" y="1"/>
                    <a:pt x="33128"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5"/>
            <p:cNvSpPr/>
            <p:nvPr/>
          </p:nvSpPr>
          <p:spPr>
            <a:xfrm>
              <a:off x="5292375" y="4676900"/>
              <a:ext cx="262500" cy="176300"/>
            </a:xfrm>
            <a:custGeom>
              <a:avLst/>
              <a:gdLst/>
              <a:ahLst/>
              <a:cxnLst/>
              <a:rect l="l" t="t" r="r" b="b"/>
              <a:pathLst>
                <a:path w="10500" h="7052" extrusionOk="0">
                  <a:moveTo>
                    <a:pt x="6975" y="1"/>
                  </a:moveTo>
                  <a:cubicBezTo>
                    <a:pt x="5952" y="1"/>
                    <a:pt x="4660" y="133"/>
                    <a:pt x="3581" y="662"/>
                  </a:cubicBezTo>
                  <a:cubicBezTo>
                    <a:pt x="2279" y="1354"/>
                    <a:pt x="1058" y="3714"/>
                    <a:pt x="366" y="5342"/>
                  </a:cubicBezTo>
                  <a:cubicBezTo>
                    <a:pt x="0" y="6156"/>
                    <a:pt x="611" y="7052"/>
                    <a:pt x="1506" y="7052"/>
                  </a:cubicBezTo>
                  <a:lnTo>
                    <a:pt x="5535" y="7052"/>
                  </a:lnTo>
                  <a:cubicBezTo>
                    <a:pt x="5861" y="7052"/>
                    <a:pt x="6227" y="6930"/>
                    <a:pt x="6430" y="6645"/>
                  </a:cubicBezTo>
                  <a:lnTo>
                    <a:pt x="10500" y="2087"/>
                  </a:lnTo>
                  <a:cubicBezTo>
                    <a:pt x="10500" y="2087"/>
                    <a:pt x="10337" y="337"/>
                    <a:pt x="8750" y="133"/>
                  </a:cubicBezTo>
                  <a:cubicBezTo>
                    <a:pt x="8750" y="133"/>
                    <a:pt x="7997" y="1"/>
                    <a:pt x="69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5"/>
            <p:cNvSpPr/>
            <p:nvPr/>
          </p:nvSpPr>
          <p:spPr>
            <a:xfrm>
              <a:off x="5442950" y="4707275"/>
              <a:ext cx="72250" cy="119475"/>
            </a:xfrm>
            <a:custGeom>
              <a:avLst/>
              <a:gdLst/>
              <a:ahLst/>
              <a:cxnLst/>
              <a:rect l="l" t="t" r="r" b="b"/>
              <a:pathLst>
                <a:path w="2890" h="4779" extrusionOk="0">
                  <a:moveTo>
                    <a:pt x="2677" y="1"/>
                  </a:moveTo>
                  <a:cubicBezTo>
                    <a:pt x="2651" y="1"/>
                    <a:pt x="2627" y="6"/>
                    <a:pt x="2605" y="17"/>
                  </a:cubicBezTo>
                  <a:cubicBezTo>
                    <a:pt x="244" y="1360"/>
                    <a:pt x="0" y="3435"/>
                    <a:pt x="0" y="4249"/>
                  </a:cubicBezTo>
                  <a:cubicBezTo>
                    <a:pt x="0" y="4494"/>
                    <a:pt x="0" y="4616"/>
                    <a:pt x="0" y="4616"/>
                  </a:cubicBezTo>
                  <a:cubicBezTo>
                    <a:pt x="41" y="4738"/>
                    <a:pt x="122" y="4778"/>
                    <a:pt x="204" y="4778"/>
                  </a:cubicBezTo>
                  <a:cubicBezTo>
                    <a:pt x="285" y="4738"/>
                    <a:pt x="367" y="4656"/>
                    <a:pt x="367" y="4575"/>
                  </a:cubicBezTo>
                  <a:lnTo>
                    <a:pt x="326" y="4494"/>
                  </a:lnTo>
                  <a:cubicBezTo>
                    <a:pt x="326" y="4453"/>
                    <a:pt x="326" y="4372"/>
                    <a:pt x="326" y="4249"/>
                  </a:cubicBezTo>
                  <a:cubicBezTo>
                    <a:pt x="326" y="3476"/>
                    <a:pt x="570" y="1563"/>
                    <a:pt x="2768" y="302"/>
                  </a:cubicBezTo>
                  <a:cubicBezTo>
                    <a:pt x="2849" y="261"/>
                    <a:pt x="2890" y="180"/>
                    <a:pt x="2849" y="98"/>
                  </a:cubicBezTo>
                  <a:cubicBezTo>
                    <a:pt x="2819" y="39"/>
                    <a:pt x="2746" y="1"/>
                    <a:pt x="2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5"/>
            <p:cNvSpPr/>
            <p:nvPr/>
          </p:nvSpPr>
          <p:spPr>
            <a:xfrm>
              <a:off x="3283975" y="4592725"/>
              <a:ext cx="2022650" cy="316425"/>
            </a:xfrm>
            <a:custGeom>
              <a:avLst/>
              <a:gdLst/>
              <a:ahLst/>
              <a:cxnLst/>
              <a:rect l="l" t="t" r="r" b="b"/>
              <a:pathLst>
                <a:path w="80906" h="12657" extrusionOk="0">
                  <a:moveTo>
                    <a:pt x="15831" y="0"/>
                  </a:moveTo>
                  <a:lnTo>
                    <a:pt x="0" y="12657"/>
                  </a:lnTo>
                  <a:lnTo>
                    <a:pt x="65075" y="12657"/>
                  </a:lnTo>
                  <a:lnTo>
                    <a:pt x="8090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5"/>
            <p:cNvSpPr/>
            <p:nvPr/>
          </p:nvSpPr>
          <p:spPr>
            <a:xfrm>
              <a:off x="3274800" y="4584575"/>
              <a:ext cx="2041000" cy="332725"/>
            </a:xfrm>
            <a:custGeom>
              <a:avLst/>
              <a:gdLst/>
              <a:ahLst/>
              <a:cxnLst/>
              <a:rect l="l" t="t" r="r" b="b"/>
              <a:pathLst>
                <a:path w="81640" h="13309" extrusionOk="0">
                  <a:moveTo>
                    <a:pt x="80296" y="692"/>
                  </a:moveTo>
                  <a:lnTo>
                    <a:pt x="65340" y="12617"/>
                  </a:lnTo>
                  <a:lnTo>
                    <a:pt x="1344" y="12617"/>
                  </a:lnTo>
                  <a:lnTo>
                    <a:pt x="16320" y="692"/>
                  </a:lnTo>
                  <a:close/>
                  <a:moveTo>
                    <a:pt x="16198" y="1"/>
                  </a:moveTo>
                  <a:cubicBezTo>
                    <a:pt x="16117" y="1"/>
                    <a:pt x="16035" y="41"/>
                    <a:pt x="15995" y="82"/>
                  </a:cubicBezTo>
                  <a:lnTo>
                    <a:pt x="164" y="12698"/>
                  </a:lnTo>
                  <a:cubicBezTo>
                    <a:pt x="42" y="12779"/>
                    <a:pt x="1" y="12942"/>
                    <a:pt x="42" y="13064"/>
                  </a:cubicBezTo>
                  <a:cubicBezTo>
                    <a:pt x="82" y="13227"/>
                    <a:pt x="204" y="13309"/>
                    <a:pt x="367" y="13309"/>
                  </a:cubicBezTo>
                  <a:lnTo>
                    <a:pt x="65442" y="13309"/>
                  </a:lnTo>
                  <a:cubicBezTo>
                    <a:pt x="65523" y="13309"/>
                    <a:pt x="65605" y="13268"/>
                    <a:pt x="65645" y="13227"/>
                  </a:cubicBezTo>
                  <a:lnTo>
                    <a:pt x="81476" y="611"/>
                  </a:lnTo>
                  <a:cubicBezTo>
                    <a:pt x="81598" y="530"/>
                    <a:pt x="81639" y="367"/>
                    <a:pt x="81598" y="245"/>
                  </a:cubicBezTo>
                  <a:cubicBezTo>
                    <a:pt x="81558" y="82"/>
                    <a:pt x="81436" y="1"/>
                    <a:pt x="8127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5"/>
            <p:cNvSpPr/>
            <p:nvPr/>
          </p:nvSpPr>
          <p:spPr>
            <a:xfrm>
              <a:off x="4902700" y="4584475"/>
              <a:ext cx="413100" cy="352825"/>
            </a:xfrm>
            <a:custGeom>
              <a:avLst/>
              <a:gdLst/>
              <a:ahLst/>
              <a:cxnLst/>
              <a:rect l="l" t="t" r="r" b="b"/>
              <a:pathLst>
                <a:path w="16524" h="14113" extrusionOk="0">
                  <a:moveTo>
                    <a:pt x="16180" y="1"/>
                  </a:moveTo>
                  <a:cubicBezTo>
                    <a:pt x="16104" y="1"/>
                    <a:pt x="16029" y="36"/>
                    <a:pt x="15953" y="86"/>
                  </a:cubicBezTo>
                  <a:lnTo>
                    <a:pt x="122" y="12702"/>
                  </a:lnTo>
                  <a:cubicBezTo>
                    <a:pt x="41" y="12783"/>
                    <a:pt x="0" y="12865"/>
                    <a:pt x="0" y="12987"/>
                  </a:cubicBezTo>
                  <a:lnTo>
                    <a:pt x="0" y="13760"/>
                  </a:lnTo>
                  <a:cubicBezTo>
                    <a:pt x="0" y="13882"/>
                    <a:pt x="82" y="14004"/>
                    <a:pt x="204" y="14086"/>
                  </a:cubicBezTo>
                  <a:cubicBezTo>
                    <a:pt x="254" y="14103"/>
                    <a:pt x="305" y="14113"/>
                    <a:pt x="352" y="14113"/>
                  </a:cubicBezTo>
                  <a:cubicBezTo>
                    <a:pt x="420" y="14113"/>
                    <a:pt x="482" y="14093"/>
                    <a:pt x="529" y="14045"/>
                  </a:cubicBezTo>
                  <a:lnTo>
                    <a:pt x="16360" y="1388"/>
                  </a:lnTo>
                  <a:cubicBezTo>
                    <a:pt x="16442" y="1348"/>
                    <a:pt x="16523" y="1225"/>
                    <a:pt x="16523" y="1144"/>
                  </a:cubicBezTo>
                  <a:lnTo>
                    <a:pt x="16523" y="330"/>
                  </a:lnTo>
                  <a:cubicBezTo>
                    <a:pt x="16523" y="208"/>
                    <a:pt x="16442" y="86"/>
                    <a:pt x="16320" y="45"/>
                  </a:cubicBezTo>
                  <a:cubicBezTo>
                    <a:pt x="16273" y="14"/>
                    <a:pt x="16226" y="1"/>
                    <a:pt x="1618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5"/>
            <p:cNvSpPr/>
            <p:nvPr/>
          </p:nvSpPr>
          <p:spPr>
            <a:xfrm>
              <a:off x="3283975" y="4909125"/>
              <a:ext cx="1626875" cy="19375"/>
            </a:xfrm>
            <a:custGeom>
              <a:avLst/>
              <a:gdLst/>
              <a:ahLst/>
              <a:cxnLst/>
              <a:rect l="l" t="t" r="r" b="b"/>
              <a:pathLst>
                <a:path w="65075" h="775" extrusionOk="0">
                  <a:moveTo>
                    <a:pt x="0" y="1"/>
                  </a:moveTo>
                  <a:lnTo>
                    <a:pt x="0" y="774"/>
                  </a:lnTo>
                  <a:lnTo>
                    <a:pt x="65075" y="774"/>
                  </a:lnTo>
                  <a:lnTo>
                    <a:pt x="6507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5"/>
            <p:cNvSpPr/>
            <p:nvPr/>
          </p:nvSpPr>
          <p:spPr>
            <a:xfrm>
              <a:off x="3274800" y="4899975"/>
              <a:ext cx="1645225" cy="37675"/>
            </a:xfrm>
            <a:custGeom>
              <a:avLst/>
              <a:gdLst/>
              <a:ahLst/>
              <a:cxnLst/>
              <a:rect l="l" t="t" r="r" b="b"/>
              <a:pathLst>
                <a:path w="65809" h="1507" extrusionOk="0">
                  <a:moveTo>
                    <a:pt x="65116" y="693"/>
                  </a:moveTo>
                  <a:lnTo>
                    <a:pt x="65116" y="815"/>
                  </a:lnTo>
                  <a:lnTo>
                    <a:pt x="693" y="815"/>
                  </a:lnTo>
                  <a:lnTo>
                    <a:pt x="693" y="693"/>
                  </a:lnTo>
                  <a:close/>
                  <a:moveTo>
                    <a:pt x="367" y="1"/>
                  </a:moveTo>
                  <a:cubicBezTo>
                    <a:pt x="286" y="1"/>
                    <a:pt x="164" y="41"/>
                    <a:pt x="123" y="123"/>
                  </a:cubicBezTo>
                  <a:cubicBezTo>
                    <a:pt x="42" y="163"/>
                    <a:pt x="1" y="286"/>
                    <a:pt x="1" y="367"/>
                  </a:cubicBezTo>
                  <a:lnTo>
                    <a:pt x="1" y="1140"/>
                  </a:lnTo>
                  <a:cubicBezTo>
                    <a:pt x="1" y="1222"/>
                    <a:pt x="42" y="1344"/>
                    <a:pt x="123" y="1384"/>
                  </a:cubicBezTo>
                  <a:cubicBezTo>
                    <a:pt x="164" y="1466"/>
                    <a:pt x="286" y="1506"/>
                    <a:pt x="367" y="1506"/>
                  </a:cubicBezTo>
                  <a:lnTo>
                    <a:pt x="65442" y="1506"/>
                  </a:lnTo>
                  <a:cubicBezTo>
                    <a:pt x="65523" y="1506"/>
                    <a:pt x="65645" y="1466"/>
                    <a:pt x="65686" y="1384"/>
                  </a:cubicBezTo>
                  <a:cubicBezTo>
                    <a:pt x="65767" y="1344"/>
                    <a:pt x="65808" y="1222"/>
                    <a:pt x="65808" y="1140"/>
                  </a:cubicBezTo>
                  <a:lnTo>
                    <a:pt x="65808" y="367"/>
                  </a:lnTo>
                  <a:cubicBezTo>
                    <a:pt x="65808" y="286"/>
                    <a:pt x="65767" y="163"/>
                    <a:pt x="65686" y="123"/>
                  </a:cubicBezTo>
                  <a:cubicBezTo>
                    <a:pt x="65645" y="41"/>
                    <a:pt x="65523" y="1"/>
                    <a:pt x="654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35"/>
            <p:cNvSpPr/>
            <p:nvPr/>
          </p:nvSpPr>
          <p:spPr>
            <a:xfrm>
              <a:off x="3753000" y="4763650"/>
              <a:ext cx="178075" cy="60050"/>
            </a:xfrm>
            <a:custGeom>
              <a:avLst/>
              <a:gdLst/>
              <a:ahLst/>
              <a:cxnLst/>
              <a:rect l="l" t="t" r="r" b="b"/>
              <a:pathLst>
                <a:path w="7123" h="2402" extrusionOk="0">
                  <a:moveTo>
                    <a:pt x="5779" y="692"/>
                  </a:moveTo>
                  <a:lnTo>
                    <a:pt x="4559" y="1710"/>
                  </a:lnTo>
                  <a:lnTo>
                    <a:pt x="1343" y="1710"/>
                  </a:lnTo>
                  <a:lnTo>
                    <a:pt x="2587" y="692"/>
                  </a:lnTo>
                  <a:close/>
                  <a:moveTo>
                    <a:pt x="2442" y="0"/>
                  </a:moveTo>
                  <a:cubicBezTo>
                    <a:pt x="2361" y="0"/>
                    <a:pt x="2320" y="41"/>
                    <a:pt x="2239" y="82"/>
                  </a:cubicBezTo>
                  <a:lnTo>
                    <a:pt x="163" y="1791"/>
                  </a:lnTo>
                  <a:cubicBezTo>
                    <a:pt x="41" y="1872"/>
                    <a:pt x="0" y="2035"/>
                    <a:pt x="41" y="2157"/>
                  </a:cubicBezTo>
                  <a:cubicBezTo>
                    <a:pt x="82" y="2279"/>
                    <a:pt x="204" y="2401"/>
                    <a:pt x="367" y="2401"/>
                  </a:cubicBezTo>
                  <a:lnTo>
                    <a:pt x="4681"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5"/>
            <p:cNvSpPr/>
            <p:nvPr/>
          </p:nvSpPr>
          <p:spPr>
            <a:xfrm>
              <a:off x="38608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5"/>
            <p:cNvSpPr/>
            <p:nvPr/>
          </p:nvSpPr>
          <p:spPr>
            <a:xfrm>
              <a:off x="36451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700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5"/>
            <p:cNvSpPr/>
            <p:nvPr/>
          </p:nvSpPr>
          <p:spPr>
            <a:xfrm>
              <a:off x="3698050" y="4721925"/>
              <a:ext cx="178075" cy="59050"/>
            </a:xfrm>
            <a:custGeom>
              <a:avLst/>
              <a:gdLst/>
              <a:ahLst/>
              <a:cxnLst/>
              <a:rect l="l" t="t" r="r" b="b"/>
              <a:pathLst>
                <a:path w="7123" h="2362" extrusionOk="0">
                  <a:moveTo>
                    <a:pt x="5745" y="693"/>
                  </a:moveTo>
                  <a:lnTo>
                    <a:pt x="4518" y="1669"/>
                  </a:lnTo>
                  <a:lnTo>
                    <a:pt x="1303" y="1669"/>
                  </a:lnTo>
                  <a:lnTo>
                    <a:pt x="2565"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84" y="2280"/>
                  </a:cubicBezTo>
                  <a:lnTo>
                    <a:pt x="6960" y="611"/>
                  </a:lnTo>
                  <a:cubicBezTo>
                    <a:pt x="7082" y="489"/>
                    <a:pt x="7123" y="367"/>
                    <a:pt x="7082"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5"/>
            <p:cNvSpPr/>
            <p:nvPr/>
          </p:nvSpPr>
          <p:spPr>
            <a:xfrm>
              <a:off x="38578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84"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5"/>
            <p:cNvSpPr/>
            <p:nvPr/>
          </p:nvSpPr>
          <p:spPr>
            <a:xfrm>
              <a:off x="3749950" y="4679200"/>
              <a:ext cx="178075" cy="60050"/>
            </a:xfrm>
            <a:custGeom>
              <a:avLst/>
              <a:gdLst/>
              <a:ahLst/>
              <a:cxnLst/>
              <a:rect l="l" t="t" r="r" b="b"/>
              <a:pathLst>
                <a:path w="7123" h="2402" extrusionOk="0">
                  <a:moveTo>
                    <a:pt x="5805" y="692"/>
                  </a:moveTo>
                  <a:lnTo>
                    <a:pt x="4558" y="1710"/>
                  </a:lnTo>
                  <a:lnTo>
                    <a:pt x="1343" y="1710"/>
                  </a:lnTo>
                  <a:lnTo>
                    <a:pt x="2564" y="692"/>
                  </a:lnTo>
                  <a:close/>
                  <a:moveTo>
                    <a:pt x="2483" y="0"/>
                  </a:moveTo>
                  <a:cubicBezTo>
                    <a:pt x="2402" y="0"/>
                    <a:pt x="2320" y="41"/>
                    <a:pt x="2239" y="82"/>
                  </a:cubicBezTo>
                  <a:lnTo>
                    <a:pt x="163" y="1791"/>
                  </a:lnTo>
                  <a:cubicBezTo>
                    <a:pt x="41" y="1872"/>
                    <a:pt x="0" y="2035"/>
                    <a:pt x="41" y="2157"/>
                  </a:cubicBezTo>
                  <a:cubicBezTo>
                    <a:pt x="82" y="2279"/>
                    <a:pt x="245"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5"/>
            <p:cNvSpPr/>
            <p:nvPr/>
          </p:nvSpPr>
          <p:spPr>
            <a:xfrm>
              <a:off x="39676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5"/>
            <p:cNvSpPr/>
            <p:nvPr/>
          </p:nvSpPr>
          <p:spPr>
            <a:xfrm>
              <a:off x="4504875"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39" y="82"/>
                  </a:cubicBezTo>
                  <a:lnTo>
                    <a:pt x="163" y="1791"/>
                  </a:lnTo>
                  <a:cubicBezTo>
                    <a:pt x="41" y="1872"/>
                    <a:pt x="1" y="2035"/>
                    <a:pt x="41" y="2157"/>
                  </a:cubicBezTo>
                  <a:cubicBezTo>
                    <a:pt x="123" y="2279"/>
                    <a:pt x="245" y="2401"/>
                    <a:pt x="367" y="2401"/>
                  </a:cubicBezTo>
                  <a:lnTo>
                    <a:pt x="4681" y="2401"/>
                  </a:lnTo>
                  <a:cubicBezTo>
                    <a:pt x="4762" y="2401"/>
                    <a:pt x="4844" y="2361"/>
                    <a:pt x="4884" y="2320"/>
                  </a:cubicBezTo>
                  <a:lnTo>
                    <a:pt x="6960"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5"/>
            <p:cNvSpPr/>
            <p:nvPr/>
          </p:nvSpPr>
          <p:spPr>
            <a:xfrm>
              <a:off x="3964625"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7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7000" y="611"/>
                  </a:lnTo>
                  <a:cubicBezTo>
                    <a:pt x="7082" y="529"/>
                    <a:pt x="7122" y="367"/>
                    <a:pt x="7082" y="245"/>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35"/>
            <p:cNvSpPr/>
            <p:nvPr/>
          </p:nvSpPr>
          <p:spPr>
            <a:xfrm>
              <a:off x="4075525"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63"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5"/>
            <p:cNvSpPr/>
            <p:nvPr/>
          </p:nvSpPr>
          <p:spPr>
            <a:xfrm>
              <a:off x="4719550" y="4763650"/>
              <a:ext cx="178075" cy="60050"/>
            </a:xfrm>
            <a:custGeom>
              <a:avLst/>
              <a:gdLst/>
              <a:ahLst/>
              <a:cxnLst/>
              <a:rect l="l" t="t" r="r" b="b"/>
              <a:pathLst>
                <a:path w="7123" h="2402" extrusionOk="0">
                  <a:moveTo>
                    <a:pt x="5820" y="692"/>
                  </a:moveTo>
                  <a:lnTo>
                    <a:pt x="4559" y="1710"/>
                  </a:lnTo>
                  <a:lnTo>
                    <a:pt x="1359" y="1710"/>
                  </a:lnTo>
                  <a:lnTo>
                    <a:pt x="2605"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5"/>
            <p:cNvSpPr/>
            <p:nvPr/>
          </p:nvSpPr>
          <p:spPr>
            <a:xfrm>
              <a:off x="4772450" y="4721925"/>
              <a:ext cx="178075" cy="59050"/>
            </a:xfrm>
            <a:custGeom>
              <a:avLst/>
              <a:gdLst/>
              <a:ahLst/>
              <a:cxnLst/>
              <a:rect l="l" t="t" r="r" b="b"/>
              <a:pathLst>
                <a:path w="7123" h="2362" extrusionOk="0">
                  <a:moveTo>
                    <a:pt x="5780" y="693"/>
                  </a:moveTo>
                  <a:lnTo>
                    <a:pt x="4559" y="1669"/>
                  </a:lnTo>
                  <a:lnTo>
                    <a:pt x="1338" y="1669"/>
                  </a:lnTo>
                  <a:lnTo>
                    <a:pt x="2565"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35"/>
            <p:cNvSpPr/>
            <p:nvPr/>
          </p:nvSpPr>
          <p:spPr>
            <a:xfrm>
              <a:off x="4612725" y="4763650"/>
              <a:ext cx="178075" cy="60050"/>
            </a:xfrm>
            <a:custGeom>
              <a:avLst/>
              <a:gdLst/>
              <a:ahLst/>
              <a:cxnLst/>
              <a:rect l="l" t="t" r="r" b="b"/>
              <a:pathLst>
                <a:path w="7123" h="2402" extrusionOk="0">
                  <a:moveTo>
                    <a:pt x="5779" y="692"/>
                  </a:moveTo>
                  <a:lnTo>
                    <a:pt x="4559" y="1710"/>
                  </a:lnTo>
                  <a:lnTo>
                    <a:pt x="1303" y="1710"/>
                  </a:lnTo>
                  <a:lnTo>
                    <a:pt x="2546" y="692"/>
                  </a:lnTo>
                  <a:close/>
                  <a:moveTo>
                    <a:pt x="2442" y="0"/>
                  </a:moveTo>
                  <a:cubicBezTo>
                    <a:pt x="2361" y="0"/>
                    <a:pt x="2280" y="41"/>
                    <a:pt x="2239" y="82"/>
                  </a:cubicBezTo>
                  <a:lnTo>
                    <a:pt x="163" y="1791"/>
                  </a:lnTo>
                  <a:cubicBezTo>
                    <a:pt x="41" y="1872"/>
                    <a:pt x="1"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35"/>
            <p:cNvSpPr/>
            <p:nvPr/>
          </p:nvSpPr>
          <p:spPr>
            <a:xfrm>
              <a:off x="4398050" y="4763650"/>
              <a:ext cx="178075" cy="60050"/>
            </a:xfrm>
            <a:custGeom>
              <a:avLst/>
              <a:gdLst/>
              <a:ahLst/>
              <a:cxnLst/>
              <a:rect l="l" t="t" r="r" b="b"/>
              <a:pathLst>
                <a:path w="7123" h="2402" extrusionOk="0">
                  <a:moveTo>
                    <a:pt x="5779" y="692"/>
                  </a:moveTo>
                  <a:lnTo>
                    <a:pt x="4518" y="1710"/>
                  </a:lnTo>
                  <a:lnTo>
                    <a:pt x="1303" y="1710"/>
                  </a:lnTo>
                  <a:lnTo>
                    <a:pt x="2546" y="692"/>
                  </a:lnTo>
                  <a:close/>
                  <a:moveTo>
                    <a:pt x="2442" y="0"/>
                  </a:moveTo>
                  <a:cubicBezTo>
                    <a:pt x="2361" y="0"/>
                    <a:pt x="2279" y="41"/>
                    <a:pt x="2239" y="82"/>
                  </a:cubicBezTo>
                  <a:lnTo>
                    <a:pt x="123" y="1791"/>
                  </a:lnTo>
                  <a:cubicBezTo>
                    <a:pt x="41" y="1872"/>
                    <a:pt x="0" y="2035"/>
                    <a:pt x="41" y="2157"/>
                  </a:cubicBezTo>
                  <a:cubicBezTo>
                    <a:pt x="82" y="2279"/>
                    <a:pt x="204" y="2401"/>
                    <a:pt x="367" y="2401"/>
                  </a:cubicBezTo>
                  <a:lnTo>
                    <a:pt x="4640" y="2401"/>
                  </a:lnTo>
                  <a:cubicBezTo>
                    <a:pt x="4721" y="2401"/>
                    <a:pt x="4803" y="2361"/>
                    <a:pt x="4843" y="2320"/>
                  </a:cubicBezTo>
                  <a:lnTo>
                    <a:pt x="6960" y="611"/>
                  </a:lnTo>
                  <a:cubicBezTo>
                    <a:pt x="7082" y="529"/>
                    <a:pt x="7122" y="367"/>
                    <a:pt x="7041" y="244"/>
                  </a:cubicBezTo>
                  <a:cubicBezTo>
                    <a:pt x="7000"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5"/>
            <p:cNvSpPr/>
            <p:nvPr/>
          </p:nvSpPr>
          <p:spPr>
            <a:xfrm>
              <a:off x="4182350" y="4763650"/>
              <a:ext cx="178075" cy="60050"/>
            </a:xfrm>
            <a:custGeom>
              <a:avLst/>
              <a:gdLst/>
              <a:ahLst/>
              <a:cxnLst/>
              <a:rect l="l" t="t" r="r" b="b"/>
              <a:pathLst>
                <a:path w="7123" h="2402" extrusionOk="0">
                  <a:moveTo>
                    <a:pt x="5820" y="692"/>
                  </a:moveTo>
                  <a:lnTo>
                    <a:pt x="4559" y="1710"/>
                  </a:lnTo>
                  <a:lnTo>
                    <a:pt x="1344" y="1710"/>
                  </a:lnTo>
                  <a:lnTo>
                    <a:pt x="2587" y="692"/>
                  </a:lnTo>
                  <a:close/>
                  <a:moveTo>
                    <a:pt x="2483" y="0"/>
                  </a:moveTo>
                  <a:cubicBezTo>
                    <a:pt x="2402" y="0"/>
                    <a:pt x="2320" y="41"/>
                    <a:pt x="2280" y="82"/>
                  </a:cubicBezTo>
                  <a:lnTo>
                    <a:pt x="163" y="1791"/>
                  </a:lnTo>
                  <a:cubicBezTo>
                    <a:pt x="41" y="1872"/>
                    <a:pt x="1" y="2035"/>
                    <a:pt x="82" y="2157"/>
                  </a:cubicBezTo>
                  <a:cubicBezTo>
                    <a:pt x="123" y="2279"/>
                    <a:pt x="245" y="2401"/>
                    <a:pt x="367" y="2401"/>
                  </a:cubicBezTo>
                  <a:lnTo>
                    <a:pt x="4681" y="2401"/>
                  </a:lnTo>
                  <a:cubicBezTo>
                    <a:pt x="4762" y="2401"/>
                    <a:pt x="4844" y="2361"/>
                    <a:pt x="4884" y="2320"/>
                  </a:cubicBezTo>
                  <a:lnTo>
                    <a:pt x="7001"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5"/>
            <p:cNvSpPr/>
            <p:nvPr/>
          </p:nvSpPr>
          <p:spPr>
            <a:xfrm>
              <a:off x="4290200" y="4763650"/>
              <a:ext cx="178075" cy="60050"/>
            </a:xfrm>
            <a:custGeom>
              <a:avLst/>
              <a:gdLst/>
              <a:ahLst/>
              <a:cxnLst/>
              <a:rect l="l" t="t" r="r" b="b"/>
              <a:pathLst>
                <a:path w="7123" h="2402" extrusionOk="0">
                  <a:moveTo>
                    <a:pt x="5780" y="692"/>
                  </a:moveTo>
                  <a:lnTo>
                    <a:pt x="4559" y="1710"/>
                  </a:lnTo>
                  <a:lnTo>
                    <a:pt x="1344" y="1710"/>
                  </a:lnTo>
                  <a:lnTo>
                    <a:pt x="2587" y="692"/>
                  </a:lnTo>
                  <a:close/>
                  <a:moveTo>
                    <a:pt x="2442" y="0"/>
                  </a:moveTo>
                  <a:cubicBezTo>
                    <a:pt x="2402" y="0"/>
                    <a:pt x="2320" y="41"/>
                    <a:pt x="2239" y="82"/>
                  </a:cubicBezTo>
                  <a:lnTo>
                    <a:pt x="163" y="1791"/>
                  </a:lnTo>
                  <a:cubicBezTo>
                    <a:pt x="41" y="1872"/>
                    <a:pt x="1" y="2035"/>
                    <a:pt x="41" y="2157"/>
                  </a:cubicBezTo>
                  <a:cubicBezTo>
                    <a:pt x="82" y="2279"/>
                    <a:pt x="204"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5"/>
            <p:cNvSpPr/>
            <p:nvPr/>
          </p:nvSpPr>
          <p:spPr>
            <a:xfrm>
              <a:off x="4395000"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5"/>
            <p:cNvSpPr/>
            <p:nvPr/>
          </p:nvSpPr>
          <p:spPr>
            <a:xfrm>
              <a:off x="45577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5"/>
            <p:cNvSpPr/>
            <p:nvPr/>
          </p:nvSpPr>
          <p:spPr>
            <a:xfrm>
              <a:off x="4342100" y="4721925"/>
              <a:ext cx="178075" cy="59050"/>
            </a:xfrm>
            <a:custGeom>
              <a:avLst/>
              <a:gdLst/>
              <a:ahLst/>
              <a:cxnLst/>
              <a:rect l="l" t="t" r="r" b="b"/>
              <a:pathLst>
                <a:path w="7123" h="2362" extrusionOk="0">
                  <a:moveTo>
                    <a:pt x="5820" y="693"/>
                  </a:moveTo>
                  <a:lnTo>
                    <a:pt x="4558" y="1669"/>
                  </a:lnTo>
                  <a:lnTo>
                    <a:pt x="1343" y="1669"/>
                  </a:lnTo>
                  <a:lnTo>
                    <a:pt x="2583" y="693"/>
                  </a:lnTo>
                  <a:close/>
                  <a:moveTo>
                    <a:pt x="2483" y="1"/>
                  </a:moveTo>
                  <a:cubicBezTo>
                    <a:pt x="2401" y="1"/>
                    <a:pt x="2320" y="41"/>
                    <a:pt x="2279" y="82"/>
                  </a:cubicBezTo>
                  <a:lnTo>
                    <a:pt x="163" y="1751"/>
                  </a:lnTo>
                  <a:cubicBezTo>
                    <a:pt x="41" y="1832"/>
                    <a:pt x="0" y="1995"/>
                    <a:pt x="8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5"/>
            <p:cNvSpPr/>
            <p:nvPr/>
          </p:nvSpPr>
          <p:spPr>
            <a:xfrm>
              <a:off x="4127400" y="4721925"/>
              <a:ext cx="178075" cy="59050"/>
            </a:xfrm>
            <a:custGeom>
              <a:avLst/>
              <a:gdLst/>
              <a:ahLst/>
              <a:cxnLst/>
              <a:rect l="l" t="t" r="r" b="b"/>
              <a:pathLst>
                <a:path w="7123" h="2362" extrusionOk="0">
                  <a:moveTo>
                    <a:pt x="5821" y="693"/>
                  </a:moveTo>
                  <a:lnTo>
                    <a:pt x="4559" y="1669"/>
                  </a:lnTo>
                  <a:lnTo>
                    <a:pt x="1344" y="1669"/>
                  </a:lnTo>
                  <a:lnTo>
                    <a:pt x="2584" y="693"/>
                  </a:lnTo>
                  <a:close/>
                  <a:moveTo>
                    <a:pt x="2484"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3" y="2361"/>
                    <a:pt x="4844"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5"/>
            <p:cNvSpPr/>
            <p:nvPr/>
          </p:nvSpPr>
          <p:spPr>
            <a:xfrm>
              <a:off x="44499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402" y="1"/>
                    <a:pt x="2321" y="41"/>
                    <a:pt x="2239" y="82"/>
                  </a:cubicBezTo>
                  <a:lnTo>
                    <a:pt x="164" y="1751"/>
                  </a:lnTo>
                  <a:cubicBezTo>
                    <a:pt x="42" y="1832"/>
                    <a:pt x="1" y="1995"/>
                    <a:pt x="42" y="2117"/>
                  </a:cubicBezTo>
                  <a:cubicBezTo>
                    <a:pt x="82" y="2280"/>
                    <a:pt x="204" y="2361"/>
                    <a:pt x="367" y="2361"/>
                  </a:cubicBezTo>
                  <a:lnTo>
                    <a:pt x="4681" y="2361"/>
                  </a:lnTo>
                  <a:cubicBezTo>
                    <a:pt x="4763" y="2361"/>
                    <a:pt x="4803" y="2320"/>
                    <a:pt x="4885" y="2280"/>
                  </a:cubicBezTo>
                  <a:lnTo>
                    <a:pt x="6960"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5"/>
            <p:cNvSpPr/>
            <p:nvPr/>
          </p:nvSpPr>
          <p:spPr>
            <a:xfrm>
              <a:off x="40724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81"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5"/>
            <p:cNvSpPr/>
            <p:nvPr/>
          </p:nvSpPr>
          <p:spPr>
            <a:xfrm>
              <a:off x="3804900" y="4721925"/>
              <a:ext cx="178050" cy="59050"/>
            </a:xfrm>
            <a:custGeom>
              <a:avLst/>
              <a:gdLst/>
              <a:ahLst/>
              <a:cxnLst/>
              <a:rect l="l" t="t" r="r" b="b"/>
              <a:pathLst>
                <a:path w="7122" h="2362" extrusionOk="0">
                  <a:moveTo>
                    <a:pt x="5820" y="693"/>
                  </a:moveTo>
                  <a:lnTo>
                    <a:pt x="4558" y="1669"/>
                  </a:lnTo>
                  <a:lnTo>
                    <a:pt x="1343" y="1669"/>
                  </a:lnTo>
                  <a:lnTo>
                    <a:pt x="2583"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5"/>
            <p:cNvSpPr/>
            <p:nvPr/>
          </p:nvSpPr>
          <p:spPr>
            <a:xfrm>
              <a:off x="4020575"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0"/>
                    <a:pt x="4844" y="2280"/>
                  </a:cubicBezTo>
                  <a:lnTo>
                    <a:pt x="6960" y="611"/>
                  </a:lnTo>
                  <a:cubicBezTo>
                    <a:pt x="7082" y="489"/>
                    <a:pt x="7123" y="367"/>
                    <a:pt x="7041" y="204"/>
                  </a:cubicBezTo>
                  <a:cubicBezTo>
                    <a:pt x="7001"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5"/>
            <p:cNvSpPr/>
            <p:nvPr/>
          </p:nvSpPr>
          <p:spPr>
            <a:xfrm>
              <a:off x="3912725" y="4721925"/>
              <a:ext cx="178075" cy="59050"/>
            </a:xfrm>
            <a:custGeom>
              <a:avLst/>
              <a:gdLst/>
              <a:ahLst/>
              <a:cxnLst/>
              <a:rect l="l" t="t" r="r" b="b"/>
              <a:pathLst>
                <a:path w="7123" h="2362" extrusionOk="0">
                  <a:moveTo>
                    <a:pt x="5780" y="693"/>
                  </a:moveTo>
                  <a:lnTo>
                    <a:pt x="4559" y="1669"/>
                  </a:lnTo>
                  <a:lnTo>
                    <a:pt x="1344" y="1669"/>
                  </a:lnTo>
                  <a:lnTo>
                    <a:pt x="2584" y="693"/>
                  </a:lnTo>
                  <a:close/>
                  <a:moveTo>
                    <a:pt x="2443" y="1"/>
                  </a:moveTo>
                  <a:cubicBezTo>
                    <a:pt x="2361" y="1"/>
                    <a:pt x="2321" y="41"/>
                    <a:pt x="2239" y="82"/>
                  </a:cubicBezTo>
                  <a:lnTo>
                    <a:pt x="164" y="1751"/>
                  </a:lnTo>
                  <a:cubicBezTo>
                    <a:pt x="42" y="1832"/>
                    <a:pt x="1" y="1995"/>
                    <a:pt x="42" y="2117"/>
                  </a:cubicBezTo>
                  <a:cubicBezTo>
                    <a:pt x="82" y="2280"/>
                    <a:pt x="204" y="2361"/>
                    <a:pt x="367" y="2361"/>
                  </a:cubicBezTo>
                  <a:lnTo>
                    <a:pt x="4681" y="2361"/>
                  </a:lnTo>
                  <a:cubicBezTo>
                    <a:pt x="4722" y="2361"/>
                    <a:pt x="4803" y="2320"/>
                    <a:pt x="4885" y="2280"/>
                  </a:cubicBezTo>
                  <a:lnTo>
                    <a:pt x="6960" y="611"/>
                  </a:lnTo>
                  <a:cubicBezTo>
                    <a:pt x="7082" y="489"/>
                    <a:pt x="7123" y="367"/>
                    <a:pt x="7082" y="204"/>
                  </a:cubicBezTo>
                  <a:cubicBezTo>
                    <a:pt x="7042" y="82"/>
                    <a:pt x="687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5"/>
            <p:cNvSpPr/>
            <p:nvPr/>
          </p:nvSpPr>
          <p:spPr>
            <a:xfrm>
              <a:off x="4235250" y="4721925"/>
              <a:ext cx="178075" cy="59050"/>
            </a:xfrm>
            <a:custGeom>
              <a:avLst/>
              <a:gdLst/>
              <a:ahLst/>
              <a:cxnLst/>
              <a:rect l="l" t="t" r="r" b="b"/>
              <a:pathLst>
                <a:path w="7123" h="2362" extrusionOk="0">
                  <a:moveTo>
                    <a:pt x="5780" y="693"/>
                  </a:moveTo>
                  <a:lnTo>
                    <a:pt x="4518" y="1669"/>
                  </a:lnTo>
                  <a:lnTo>
                    <a:pt x="1303" y="1669"/>
                  </a:lnTo>
                  <a:lnTo>
                    <a:pt x="2543" y="693"/>
                  </a:lnTo>
                  <a:close/>
                  <a:moveTo>
                    <a:pt x="2443" y="1"/>
                  </a:moveTo>
                  <a:cubicBezTo>
                    <a:pt x="2361" y="1"/>
                    <a:pt x="2280" y="41"/>
                    <a:pt x="2239" y="82"/>
                  </a:cubicBezTo>
                  <a:lnTo>
                    <a:pt x="164" y="1751"/>
                  </a:lnTo>
                  <a:cubicBezTo>
                    <a:pt x="42" y="1832"/>
                    <a:pt x="1" y="1995"/>
                    <a:pt x="42" y="2117"/>
                  </a:cubicBezTo>
                  <a:cubicBezTo>
                    <a:pt x="82" y="2280"/>
                    <a:pt x="204" y="2361"/>
                    <a:pt x="367" y="2361"/>
                  </a:cubicBezTo>
                  <a:lnTo>
                    <a:pt x="4640" y="2361"/>
                  </a:lnTo>
                  <a:cubicBezTo>
                    <a:pt x="4722" y="2361"/>
                    <a:pt x="4803" y="2320"/>
                    <a:pt x="4885" y="2280"/>
                  </a:cubicBezTo>
                  <a:lnTo>
                    <a:pt x="6960" y="611"/>
                  </a:lnTo>
                  <a:cubicBezTo>
                    <a:pt x="7082" y="489"/>
                    <a:pt x="7123" y="367"/>
                    <a:pt x="708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5"/>
            <p:cNvSpPr/>
            <p:nvPr/>
          </p:nvSpPr>
          <p:spPr>
            <a:xfrm>
              <a:off x="4287150" y="4679200"/>
              <a:ext cx="178075" cy="60050"/>
            </a:xfrm>
            <a:custGeom>
              <a:avLst/>
              <a:gdLst/>
              <a:ahLst/>
              <a:cxnLst/>
              <a:rect l="l" t="t" r="r" b="b"/>
              <a:pathLst>
                <a:path w="7123" h="2402" extrusionOk="0">
                  <a:moveTo>
                    <a:pt x="5820" y="692"/>
                  </a:moveTo>
                  <a:lnTo>
                    <a:pt x="4577" y="1710"/>
                  </a:lnTo>
                  <a:lnTo>
                    <a:pt x="134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35"/>
            <p:cNvSpPr/>
            <p:nvPr/>
          </p:nvSpPr>
          <p:spPr>
            <a:xfrm>
              <a:off x="4824350" y="4679200"/>
              <a:ext cx="178075" cy="60050"/>
            </a:xfrm>
            <a:custGeom>
              <a:avLst/>
              <a:gdLst/>
              <a:ahLst/>
              <a:cxnLst/>
              <a:rect l="l" t="t" r="r" b="b"/>
              <a:pathLst>
                <a:path w="7123" h="2402" extrusionOk="0">
                  <a:moveTo>
                    <a:pt x="5820" y="692"/>
                  </a:moveTo>
                  <a:lnTo>
                    <a:pt x="4559" y="1710"/>
                  </a:lnTo>
                  <a:lnTo>
                    <a:pt x="1333" y="1710"/>
                  </a:lnTo>
                  <a:lnTo>
                    <a:pt x="2605" y="692"/>
                  </a:lnTo>
                  <a:close/>
                  <a:moveTo>
                    <a:pt x="2483" y="0"/>
                  </a:moveTo>
                  <a:cubicBezTo>
                    <a:pt x="2402" y="0"/>
                    <a:pt x="2320" y="41"/>
                    <a:pt x="2239" y="82"/>
                  </a:cubicBezTo>
                  <a:lnTo>
                    <a:pt x="163" y="1791"/>
                  </a:lnTo>
                  <a:cubicBezTo>
                    <a:pt x="41" y="1872"/>
                    <a:pt x="0" y="2035"/>
                    <a:pt x="41" y="2157"/>
                  </a:cubicBezTo>
                  <a:cubicBezTo>
                    <a:pt x="123" y="2279"/>
                    <a:pt x="245" y="2402"/>
                    <a:pt x="367" y="2402"/>
                  </a:cubicBezTo>
                  <a:lnTo>
                    <a:pt x="4681" y="2402"/>
                  </a:lnTo>
                  <a:cubicBezTo>
                    <a:pt x="4762" y="2402"/>
                    <a:pt x="484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35"/>
            <p:cNvSpPr/>
            <p:nvPr/>
          </p:nvSpPr>
          <p:spPr>
            <a:xfrm>
              <a:off x="41803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2" y="2361"/>
                    <a:pt x="4843" y="2320"/>
                  </a:cubicBezTo>
                  <a:lnTo>
                    <a:pt x="6959" y="611"/>
                  </a:lnTo>
                  <a:cubicBezTo>
                    <a:pt x="7082" y="529"/>
                    <a:pt x="7122" y="367"/>
                    <a:pt x="7041"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35"/>
            <p:cNvSpPr/>
            <p:nvPr/>
          </p:nvSpPr>
          <p:spPr>
            <a:xfrm>
              <a:off x="4609675" y="4679200"/>
              <a:ext cx="178075" cy="60050"/>
            </a:xfrm>
            <a:custGeom>
              <a:avLst/>
              <a:gdLst/>
              <a:ahLst/>
              <a:cxnLst/>
              <a:rect l="l" t="t" r="r" b="b"/>
              <a:pathLst>
                <a:path w="7123" h="2402" extrusionOk="0">
                  <a:moveTo>
                    <a:pt x="5779" y="692"/>
                  </a:moveTo>
                  <a:lnTo>
                    <a:pt x="4536" y="1710"/>
                  </a:lnTo>
                  <a:lnTo>
                    <a:pt x="1343" y="1710"/>
                  </a:lnTo>
                  <a:lnTo>
                    <a:pt x="2564" y="692"/>
                  </a:lnTo>
                  <a:close/>
                  <a:moveTo>
                    <a:pt x="2442" y="0"/>
                  </a:moveTo>
                  <a:cubicBezTo>
                    <a:pt x="2402" y="0"/>
                    <a:pt x="2320" y="41"/>
                    <a:pt x="2239" y="82"/>
                  </a:cubicBezTo>
                  <a:lnTo>
                    <a:pt x="163" y="1791"/>
                  </a:lnTo>
                  <a:cubicBezTo>
                    <a:pt x="41" y="1872"/>
                    <a:pt x="0" y="2035"/>
                    <a:pt x="41" y="2157"/>
                  </a:cubicBezTo>
                  <a:cubicBezTo>
                    <a:pt x="82" y="2279"/>
                    <a:pt x="204" y="2402"/>
                    <a:pt x="367" y="2402"/>
                  </a:cubicBezTo>
                  <a:lnTo>
                    <a:pt x="4681" y="2402"/>
                  </a:lnTo>
                  <a:cubicBezTo>
                    <a:pt x="4762" y="2402"/>
                    <a:pt x="4803" y="2361"/>
                    <a:pt x="4884" y="2320"/>
                  </a:cubicBezTo>
                  <a:lnTo>
                    <a:pt x="6960" y="611"/>
                  </a:lnTo>
                  <a:cubicBezTo>
                    <a:pt x="7082" y="529"/>
                    <a:pt x="7122"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35"/>
            <p:cNvSpPr/>
            <p:nvPr/>
          </p:nvSpPr>
          <p:spPr>
            <a:xfrm>
              <a:off x="4717525" y="4679200"/>
              <a:ext cx="178075" cy="60050"/>
            </a:xfrm>
            <a:custGeom>
              <a:avLst/>
              <a:gdLst/>
              <a:ahLst/>
              <a:cxnLst/>
              <a:rect l="l" t="t" r="r" b="b"/>
              <a:pathLst>
                <a:path w="7123" h="2402" extrusionOk="0">
                  <a:moveTo>
                    <a:pt x="5779" y="692"/>
                  </a:moveTo>
                  <a:lnTo>
                    <a:pt x="4536"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2"/>
                    <a:pt x="367" y="2402"/>
                  </a:cubicBezTo>
                  <a:lnTo>
                    <a:pt x="4640" y="2402"/>
                  </a:lnTo>
                  <a:cubicBezTo>
                    <a:pt x="4721" y="2402"/>
                    <a:pt x="4803" y="2361"/>
                    <a:pt x="4843" y="2320"/>
                  </a:cubicBezTo>
                  <a:lnTo>
                    <a:pt x="6959" y="611"/>
                  </a:lnTo>
                  <a:cubicBezTo>
                    <a:pt x="7082" y="529"/>
                    <a:pt x="7122" y="367"/>
                    <a:pt x="7082" y="245"/>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35"/>
            <p:cNvSpPr/>
            <p:nvPr/>
          </p:nvSpPr>
          <p:spPr>
            <a:xfrm>
              <a:off x="4664625" y="4721925"/>
              <a:ext cx="178075" cy="59050"/>
            </a:xfrm>
            <a:custGeom>
              <a:avLst/>
              <a:gdLst/>
              <a:ahLst/>
              <a:cxnLst/>
              <a:rect l="l" t="t" r="r" b="b"/>
              <a:pathLst>
                <a:path w="7123" h="2362" extrusionOk="0">
                  <a:moveTo>
                    <a:pt x="5820" y="693"/>
                  </a:moveTo>
                  <a:lnTo>
                    <a:pt x="4558" y="1669"/>
                  </a:lnTo>
                  <a:lnTo>
                    <a:pt x="1352" y="1669"/>
                  </a:lnTo>
                  <a:lnTo>
                    <a:pt x="2605" y="693"/>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35"/>
            <p:cNvSpPr/>
            <p:nvPr/>
          </p:nvSpPr>
          <p:spPr>
            <a:xfrm>
              <a:off x="4501825" y="4679200"/>
              <a:ext cx="178075" cy="60050"/>
            </a:xfrm>
            <a:custGeom>
              <a:avLst/>
              <a:gdLst/>
              <a:ahLst/>
              <a:cxnLst/>
              <a:rect l="l" t="t" r="r" b="b"/>
              <a:pathLst>
                <a:path w="7123" h="2402" extrusionOk="0">
                  <a:moveTo>
                    <a:pt x="5820" y="692"/>
                  </a:moveTo>
                  <a:lnTo>
                    <a:pt x="4577" y="1710"/>
                  </a:lnTo>
                  <a:lnTo>
                    <a:pt x="1344" y="1710"/>
                  </a:lnTo>
                  <a:lnTo>
                    <a:pt x="2605" y="692"/>
                  </a:lnTo>
                  <a:close/>
                  <a:moveTo>
                    <a:pt x="2483" y="0"/>
                  </a:moveTo>
                  <a:cubicBezTo>
                    <a:pt x="2402" y="0"/>
                    <a:pt x="2320" y="41"/>
                    <a:pt x="2280" y="82"/>
                  </a:cubicBezTo>
                  <a:lnTo>
                    <a:pt x="163" y="1791"/>
                  </a:lnTo>
                  <a:cubicBezTo>
                    <a:pt x="41" y="1872"/>
                    <a:pt x="1" y="2035"/>
                    <a:pt x="82" y="2157"/>
                  </a:cubicBezTo>
                  <a:cubicBezTo>
                    <a:pt x="123" y="2279"/>
                    <a:pt x="245" y="2402"/>
                    <a:pt x="367" y="2402"/>
                  </a:cubicBezTo>
                  <a:lnTo>
                    <a:pt x="4681" y="2402"/>
                  </a:lnTo>
                  <a:cubicBezTo>
                    <a:pt x="4762" y="2402"/>
                    <a:pt x="4843" y="2361"/>
                    <a:pt x="4884" y="2320"/>
                  </a:cubicBezTo>
                  <a:lnTo>
                    <a:pt x="7000" y="611"/>
                  </a:lnTo>
                  <a:cubicBezTo>
                    <a:pt x="7082" y="529"/>
                    <a:pt x="7123" y="367"/>
                    <a:pt x="7082" y="245"/>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35"/>
            <p:cNvSpPr/>
            <p:nvPr/>
          </p:nvSpPr>
          <p:spPr>
            <a:xfrm>
              <a:off x="4238300" y="4806375"/>
              <a:ext cx="178075" cy="59025"/>
            </a:xfrm>
            <a:custGeom>
              <a:avLst/>
              <a:gdLst/>
              <a:ahLst/>
              <a:cxnLst/>
              <a:rect l="l" t="t" r="r" b="b"/>
              <a:pathLst>
                <a:path w="7123" h="2361" extrusionOk="0">
                  <a:moveTo>
                    <a:pt x="5780" y="692"/>
                  </a:moveTo>
                  <a:lnTo>
                    <a:pt x="4518" y="1669"/>
                  </a:lnTo>
                  <a:lnTo>
                    <a:pt x="1303" y="1669"/>
                  </a:lnTo>
                  <a:lnTo>
                    <a:pt x="2543" y="692"/>
                  </a:lnTo>
                  <a:close/>
                  <a:moveTo>
                    <a:pt x="2443" y="1"/>
                  </a:moveTo>
                  <a:cubicBezTo>
                    <a:pt x="2361" y="1"/>
                    <a:pt x="2280" y="41"/>
                    <a:pt x="2239" y="82"/>
                  </a:cubicBezTo>
                  <a:lnTo>
                    <a:pt x="123" y="1751"/>
                  </a:lnTo>
                  <a:cubicBezTo>
                    <a:pt x="42" y="1832"/>
                    <a:pt x="1" y="1995"/>
                    <a:pt x="42" y="2117"/>
                  </a:cubicBezTo>
                  <a:cubicBezTo>
                    <a:pt x="82" y="2280"/>
                    <a:pt x="204" y="2361"/>
                    <a:pt x="367" y="2361"/>
                  </a:cubicBezTo>
                  <a:lnTo>
                    <a:pt x="4640" y="2361"/>
                  </a:lnTo>
                  <a:cubicBezTo>
                    <a:pt x="4722" y="2361"/>
                    <a:pt x="4803" y="2320"/>
                    <a:pt x="4844" y="2280"/>
                  </a:cubicBezTo>
                  <a:lnTo>
                    <a:pt x="6960" y="611"/>
                  </a:lnTo>
                  <a:cubicBezTo>
                    <a:pt x="7082" y="489"/>
                    <a:pt x="7123" y="367"/>
                    <a:pt x="7042" y="204"/>
                  </a:cubicBezTo>
                  <a:cubicBezTo>
                    <a:pt x="7001" y="82"/>
                    <a:pt x="687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35"/>
            <p:cNvSpPr/>
            <p:nvPr/>
          </p:nvSpPr>
          <p:spPr>
            <a:xfrm>
              <a:off x="43451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9"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35"/>
            <p:cNvSpPr/>
            <p:nvPr/>
          </p:nvSpPr>
          <p:spPr>
            <a:xfrm>
              <a:off x="41304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35"/>
            <p:cNvSpPr/>
            <p:nvPr/>
          </p:nvSpPr>
          <p:spPr>
            <a:xfrm>
              <a:off x="4453000" y="4806375"/>
              <a:ext cx="178075" cy="59025"/>
            </a:xfrm>
            <a:custGeom>
              <a:avLst/>
              <a:gdLst/>
              <a:ahLst/>
              <a:cxnLst/>
              <a:rect l="l" t="t" r="r" b="b"/>
              <a:pathLst>
                <a:path w="7123"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4" y="2361"/>
                    <a:pt x="366" y="2361"/>
                  </a:cubicBezTo>
                  <a:lnTo>
                    <a:pt x="464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35"/>
            <p:cNvSpPr/>
            <p:nvPr/>
          </p:nvSpPr>
          <p:spPr>
            <a:xfrm>
              <a:off x="40226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5"/>
            <p:cNvSpPr/>
            <p:nvPr/>
          </p:nvSpPr>
          <p:spPr>
            <a:xfrm>
              <a:off x="3915800" y="4806375"/>
              <a:ext cx="178050" cy="59025"/>
            </a:xfrm>
            <a:custGeom>
              <a:avLst/>
              <a:gdLst/>
              <a:ahLst/>
              <a:cxnLst/>
              <a:rect l="l" t="t" r="r" b="b"/>
              <a:pathLst>
                <a:path w="7122" h="2361" extrusionOk="0">
                  <a:moveTo>
                    <a:pt x="5779" y="692"/>
                  </a:moveTo>
                  <a:lnTo>
                    <a:pt x="4517" y="1669"/>
                  </a:lnTo>
                  <a:lnTo>
                    <a:pt x="1302" y="1669"/>
                  </a:lnTo>
                  <a:lnTo>
                    <a:pt x="2542" y="692"/>
                  </a:lnTo>
                  <a:close/>
                  <a:moveTo>
                    <a:pt x="2442" y="1"/>
                  </a:moveTo>
                  <a:cubicBezTo>
                    <a:pt x="2360" y="1"/>
                    <a:pt x="2279" y="41"/>
                    <a:pt x="2238" y="82"/>
                  </a:cubicBezTo>
                  <a:lnTo>
                    <a:pt x="163" y="1751"/>
                  </a:lnTo>
                  <a:cubicBezTo>
                    <a:pt x="41" y="1832"/>
                    <a:pt x="0" y="1995"/>
                    <a:pt x="41" y="2117"/>
                  </a:cubicBezTo>
                  <a:cubicBezTo>
                    <a:pt x="81" y="2280"/>
                    <a:pt x="203"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5"/>
            <p:cNvSpPr/>
            <p:nvPr/>
          </p:nvSpPr>
          <p:spPr>
            <a:xfrm>
              <a:off x="45598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41" y="1832"/>
                    <a:pt x="0" y="1995"/>
                    <a:pt x="82" y="2117"/>
                  </a:cubicBezTo>
                  <a:cubicBezTo>
                    <a:pt x="122" y="2280"/>
                    <a:pt x="244" y="2361"/>
                    <a:pt x="367" y="2361"/>
                  </a:cubicBezTo>
                  <a:lnTo>
                    <a:pt x="4680" y="2361"/>
                  </a:lnTo>
                  <a:cubicBezTo>
                    <a:pt x="4762" y="2361"/>
                    <a:pt x="4843" y="2320"/>
                    <a:pt x="4884" y="2280"/>
                  </a:cubicBezTo>
                  <a:lnTo>
                    <a:pt x="7000" y="611"/>
                  </a:lnTo>
                  <a:cubicBezTo>
                    <a:pt x="7082" y="489"/>
                    <a:pt x="7122" y="367"/>
                    <a:pt x="7082"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5"/>
            <p:cNvSpPr/>
            <p:nvPr/>
          </p:nvSpPr>
          <p:spPr>
            <a:xfrm>
              <a:off x="3700100" y="4806375"/>
              <a:ext cx="179075" cy="59025"/>
            </a:xfrm>
            <a:custGeom>
              <a:avLst/>
              <a:gdLst/>
              <a:ahLst/>
              <a:cxnLst/>
              <a:rect l="l" t="t" r="r" b="b"/>
              <a:pathLst>
                <a:path w="7163" h="2361" extrusionOk="0">
                  <a:moveTo>
                    <a:pt x="5820" y="692"/>
                  </a:moveTo>
                  <a:lnTo>
                    <a:pt x="4558" y="1669"/>
                  </a:lnTo>
                  <a:lnTo>
                    <a:pt x="1343" y="1669"/>
                  </a:lnTo>
                  <a:lnTo>
                    <a:pt x="2583" y="692"/>
                  </a:lnTo>
                  <a:close/>
                  <a:moveTo>
                    <a:pt x="2483" y="1"/>
                  </a:moveTo>
                  <a:cubicBezTo>
                    <a:pt x="2401" y="1"/>
                    <a:pt x="2320" y="41"/>
                    <a:pt x="2279" y="82"/>
                  </a:cubicBezTo>
                  <a:lnTo>
                    <a:pt x="163" y="1751"/>
                  </a:lnTo>
                  <a:cubicBezTo>
                    <a:pt x="82" y="1832"/>
                    <a:pt x="0" y="1995"/>
                    <a:pt x="82" y="2117"/>
                  </a:cubicBezTo>
                  <a:cubicBezTo>
                    <a:pt x="122" y="2280"/>
                    <a:pt x="244" y="2361"/>
                    <a:pt x="407" y="2361"/>
                  </a:cubicBezTo>
                  <a:lnTo>
                    <a:pt x="4680" y="2361"/>
                  </a:lnTo>
                  <a:cubicBezTo>
                    <a:pt x="4762" y="2361"/>
                    <a:pt x="4843" y="2320"/>
                    <a:pt x="4884" y="2280"/>
                  </a:cubicBezTo>
                  <a:lnTo>
                    <a:pt x="7000" y="611"/>
                  </a:lnTo>
                  <a:cubicBezTo>
                    <a:pt x="7122" y="489"/>
                    <a:pt x="7163" y="367"/>
                    <a:pt x="7082" y="204"/>
                  </a:cubicBezTo>
                  <a:cubicBezTo>
                    <a:pt x="7041"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5"/>
            <p:cNvSpPr/>
            <p:nvPr/>
          </p:nvSpPr>
          <p:spPr>
            <a:xfrm>
              <a:off x="3807950"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43" y="2320"/>
                    <a:pt x="4884" y="2280"/>
                  </a:cubicBezTo>
                  <a:lnTo>
                    <a:pt x="6959"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5"/>
            <p:cNvSpPr/>
            <p:nvPr/>
          </p:nvSpPr>
          <p:spPr>
            <a:xfrm>
              <a:off x="4879300" y="4721925"/>
              <a:ext cx="179075" cy="59050"/>
            </a:xfrm>
            <a:custGeom>
              <a:avLst/>
              <a:gdLst/>
              <a:ahLst/>
              <a:cxnLst/>
              <a:rect l="l" t="t" r="r" b="b"/>
              <a:pathLst>
                <a:path w="7163" h="2362" extrusionOk="0">
                  <a:moveTo>
                    <a:pt x="5820" y="693"/>
                  </a:moveTo>
                  <a:lnTo>
                    <a:pt x="4558" y="1669"/>
                  </a:lnTo>
                  <a:lnTo>
                    <a:pt x="1378" y="1669"/>
                  </a:lnTo>
                  <a:lnTo>
                    <a:pt x="2605" y="693"/>
                  </a:lnTo>
                  <a:close/>
                  <a:moveTo>
                    <a:pt x="2483" y="1"/>
                  </a:moveTo>
                  <a:cubicBezTo>
                    <a:pt x="2401" y="1"/>
                    <a:pt x="2320" y="41"/>
                    <a:pt x="2279" y="82"/>
                  </a:cubicBezTo>
                  <a:lnTo>
                    <a:pt x="163" y="1751"/>
                  </a:lnTo>
                  <a:cubicBezTo>
                    <a:pt x="41" y="1832"/>
                    <a:pt x="0" y="1995"/>
                    <a:pt x="82" y="2117"/>
                  </a:cubicBezTo>
                  <a:cubicBezTo>
                    <a:pt x="122" y="2280"/>
                    <a:pt x="244" y="2361"/>
                    <a:pt x="366" y="2361"/>
                  </a:cubicBezTo>
                  <a:lnTo>
                    <a:pt x="4680" y="2361"/>
                  </a:lnTo>
                  <a:cubicBezTo>
                    <a:pt x="4762" y="2361"/>
                    <a:pt x="4843" y="2320"/>
                    <a:pt x="4884" y="2280"/>
                  </a:cubicBezTo>
                  <a:lnTo>
                    <a:pt x="7000" y="611"/>
                  </a:lnTo>
                  <a:cubicBezTo>
                    <a:pt x="7081" y="489"/>
                    <a:pt x="7163"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5"/>
            <p:cNvSpPr/>
            <p:nvPr/>
          </p:nvSpPr>
          <p:spPr>
            <a:xfrm>
              <a:off x="4984075" y="4637475"/>
              <a:ext cx="178075" cy="59050"/>
            </a:xfrm>
            <a:custGeom>
              <a:avLst/>
              <a:gdLst/>
              <a:ahLst/>
              <a:cxnLst/>
              <a:rect l="l" t="t" r="r" b="b"/>
              <a:pathLst>
                <a:path w="7123" h="2362" extrusionOk="0">
                  <a:moveTo>
                    <a:pt x="5821" y="693"/>
                  </a:moveTo>
                  <a:lnTo>
                    <a:pt x="4559" y="1669"/>
                  </a:lnTo>
                  <a:lnTo>
                    <a:pt x="1344" y="1669"/>
                  </a:lnTo>
                  <a:lnTo>
                    <a:pt x="2584"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5"/>
            <p:cNvSpPr/>
            <p:nvPr/>
          </p:nvSpPr>
          <p:spPr>
            <a:xfrm>
              <a:off x="4932200" y="4679200"/>
              <a:ext cx="178075" cy="60050"/>
            </a:xfrm>
            <a:custGeom>
              <a:avLst/>
              <a:gdLst/>
              <a:ahLst/>
              <a:cxnLst/>
              <a:rect l="l" t="t" r="r" b="b"/>
              <a:pathLst>
                <a:path w="7123" h="2402" extrusionOk="0">
                  <a:moveTo>
                    <a:pt x="5779" y="692"/>
                  </a:moveTo>
                  <a:lnTo>
                    <a:pt x="4558" y="1710"/>
                  </a:lnTo>
                  <a:lnTo>
                    <a:pt x="1318" y="1710"/>
                  </a:lnTo>
                  <a:lnTo>
                    <a:pt x="2564" y="692"/>
                  </a:lnTo>
                  <a:close/>
                  <a:moveTo>
                    <a:pt x="2442" y="0"/>
                  </a:moveTo>
                  <a:cubicBezTo>
                    <a:pt x="2361" y="0"/>
                    <a:pt x="2320" y="41"/>
                    <a:pt x="2239" y="82"/>
                  </a:cubicBezTo>
                  <a:lnTo>
                    <a:pt x="163" y="1791"/>
                  </a:lnTo>
                  <a:cubicBezTo>
                    <a:pt x="41" y="1872"/>
                    <a:pt x="0" y="2035"/>
                    <a:pt x="41" y="2157"/>
                  </a:cubicBezTo>
                  <a:cubicBezTo>
                    <a:pt x="82" y="2279"/>
                    <a:pt x="204" y="2402"/>
                    <a:pt x="367" y="2402"/>
                  </a:cubicBezTo>
                  <a:lnTo>
                    <a:pt x="4640" y="2402"/>
                  </a:lnTo>
                  <a:cubicBezTo>
                    <a:pt x="4721" y="2402"/>
                    <a:pt x="4803" y="2361"/>
                    <a:pt x="4884" y="2320"/>
                  </a:cubicBezTo>
                  <a:lnTo>
                    <a:pt x="6960" y="611"/>
                  </a:lnTo>
                  <a:cubicBezTo>
                    <a:pt x="7082" y="529"/>
                    <a:pt x="7122" y="367"/>
                    <a:pt x="7082" y="245"/>
                  </a:cubicBezTo>
                  <a:cubicBezTo>
                    <a:pt x="7041" y="122"/>
                    <a:pt x="6878"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5"/>
            <p:cNvSpPr/>
            <p:nvPr/>
          </p:nvSpPr>
          <p:spPr>
            <a:xfrm>
              <a:off x="35932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360" y="1"/>
                    <a:pt x="2320" y="41"/>
                    <a:pt x="2238" y="82"/>
                  </a:cubicBezTo>
                  <a:lnTo>
                    <a:pt x="163" y="1751"/>
                  </a:lnTo>
                  <a:cubicBezTo>
                    <a:pt x="41" y="1832"/>
                    <a:pt x="0" y="1995"/>
                    <a:pt x="41" y="2117"/>
                  </a:cubicBezTo>
                  <a:cubicBezTo>
                    <a:pt x="81" y="2280"/>
                    <a:pt x="204" y="2361"/>
                    <a:pt x="366" y="2361"/>
                  </a:cubicBezTo>
                  <a:lnTo>
                    <a:pt x="4680" y="2361"/>
                  </a:lnTo>
                  <a:cubicBezTo>
                    <a:pt x="4721" y="2361"/>
                    <a:pt x="4802" y="2320"/>
                    <a:pt x="4884" y="2280"/>
                  </a:cubicBezTo>
                  <a:lnTo>
                    <a:pt x="6959" y="611"/>
                  </a:lnTo>
                  <a:cubicBezTo>
                    <a:pt x="7081" y="489"/>
                    <a:pt x="7122" y="367"/>
                    <a:pt x="7081" y="204"/>
                  </a:cubicBezTo>
                  <a:cubicBezTo>
                    <a:pt x="7041" y="82"/>
                    <a:pt x="6878"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5"/>
            <p:cNvSpPr/>
            <p:nvPr/>
          </p:nvSpPr>
          <p:spPr>
            <a:xfrm>
              <a:off x="4667675" y="4806375"/>
              <a:ext cx="178075" cy="59025"/>
            </a:xfrm>
            <a:custGeom>
              <a:avLst/>
              <a:gdLst/>
              <a:ahLst/>
              <a:cxnLst/>
              <a:rect l="l" t="t" r="r" b="b"/>
              <a:pathLst>
                <a:path w="7123" h="2361" extrusionOk="0">
                  <a:moveTo>
                    <a:pt x="5779" y="692"/>
                  </a:moveTo>
                  <a:lnTo>
                    <a:pt x="4558" y="1669"/>
                  </a:lnTo>
                  <a:lnTo>
                    <a:pt x="1343" y="1669"/>
                  </a:lnTo>
                  <a:lnTo>
                    <a:pt x="2583" y="692"/>
                  </a:lnTo>
                  <a:close/>
                  <a:moveTo>
                    <a:pt x="2442" y="1"/>
                  </a:moveTo>
                  <a:cubicBezTo>
                    <a:pt x="2401" y="1"/>
                    <a:pt x="2320" y="41"/>
                    <a:pt x="2238" y="82"/>
                  </a:cubicBezTo>
                  <a:lnTo>
                    <a:pt x="163" y="1751"/>
                  </a:lnTo>
                  <a:cubicBezTo>
                    <a:pt x="41" y="1832"/>
                    <a:pt x="0" y="1995"/>
                    <a:pt x="41" y="2117"/>
                  </a:cubicBezTo>
                  <a:cubicBezTo>
                    <a:pt x="82" y="2280"/>
                    <a:pt x="244" y="2361"/>
                    <a:pt x="366" y="2361"/>
                  </a:cubicBezTo>
                  <a:lnTo>
                    <a:pt x="4680" y="2361"/>
                  </a:lnTo>
                  <a:cubicBezTo>
                    <a:pt x="4762" y="2361"/>
                    <a:pt x="4802" y="2320"/>
                    <a:pt x="4884" y="2280"/>
                  </a:cubicBezTo>
                  <a:lnTo>
                    <a:pt x="6959" y="611"/>
                  </a:lnTo>
                  <a:cubicBezTo>
                    <a:pt x="7081" y="489"/>
                    <a:pt x="7122" y="367"/>
                    <a:pt x="7081" y="204"/>
                  </a:cubicBezTo>
                  <a:cubicBezTo>
                    <a:pt x="7041" y="82"/>
                    <a:pt x="691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5"/>
            <p:cNvSpPr/>
            <p:nvPr/>
          </p:nvSpPr>
          <p:spPr>
            <a:xfrm>
              <a:off x="4775525" y="4806375"/>
              <a:ext cx="178075" cy="59025"/>
            </a:xfrm>
            <a:custGeom>
              <a:avLst/>
              <a:gdLst/>
              <a:ahLst/>
              <a:cxnLst/>
              <a:rect l="l" t="t" r="r" b="b"/>
              <a:pathLst>
                <a:path w="7123" h="2361" extrusionOk="0">
                  <a:moveTo>
                    <a:pt x="5779" y="692"/>
                  </a:moveTo>
                  <a:lnTo>
                    <a:pt x="4517" y="1669"/>
                  </a:lnTo>
                  <a:lnTo>
                    <a:pt x="1337" y="1669"/>
                  </a:lnTo>
                  <a:lnTo>
                    <a:pt x="2564" y="692"/>
                  </a:lnTo>
                  <a:close/>
                  <a:moveTo>
                    <a:pt x="2442" y="1"/>
                  </a:moveTo>
                  <a:cubicBezTo>
                    <a:pt x="2360" y="1"/>
                    <a:pt x="2279" y="41"/>
                    <a:pt x="2238" y="82"/>
                  </a:cubicBezTo>
                  <a:lnTo>
                    <a:pt x="122" y="1751"/>
                  </a:lnTo>
                  <a:cubicBezTo>
                    <a:pt x="41" y="1832"/>
                    <a:pt x="0" y="1995"/>
                    <a:pt x="41" y="2117"/>
                  </a:cubicBezTo>
                  <a:cubicBezTo>
                    <a:pt x="81" y="2280"/>
                    <a:pt x="204" y="2361"/>
                    <a:pt x="366" y="2361"/>
                  </a:cubicBezTo>
                  <a:lnTo>
                    <a:pt x="4639" y="2361"/>
                  </a:lnTo>
                  <a:cubicBezTo>
                    <a:pt x="4721" y="2361"/>
                    <a:pt x="4802" y="2320"/>
                    <a:pt x="4884" y="2280"/>
                  </a:cubicBezTo>
                  <a:lnTo>
                    <a:pt x="6959" y="611"/>
                  </a:lnTo>
                  <a:cubicBezTo>
                    <a:pt x="7081" y="489"/>
                    <a:pt x="7122" y="367"/>
                    <a:pt x="7081" y="204"/>
                  </a:cubicBezTo>
                  <a:cubicBezTo>
                    <a:pt x="7000"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5"/>
            <p:cNvSpPr/>
            <p:nvPr/>
          </p:nvSpPr>
          <p:spPr>
            <a:xfrm>
              <a:off x="4827400" y="4763650"/>
              <a:ext cx="178075" cy="60050"/>
            </a:xfrm>
            <a:custGeom>
              <a:avLst/>
              <a:gdLst/>
              <a:ahLst/>
              <a:cxnLst/>
              <a:rect l="l" t="t" r="r" b="b"/>
              <a:pathLst>
                <a:path w="7123" h="2402" extrusionOk="0">
                  <a:moveTo>
                    <a:pt x="5780" y="692"/>
                  </a:moveTo>
                  <a:lnTo>
                    <a:pt x="4559" y="1710"/>
                  </a:lnTo>
                  <a:lnTo>
                    <a:pt x="1318" y="1710"/>
                  </a:lnTo>
                  <a:lnTo>
                    <a:pt x="2564" y="692"/>
                  </a:lnTo>
                  <a:close/>
                  <a:moveTo>
                    <a:pt x="2442" y="0"/>
                  </a:moveTo>
                  <a:cubicBezTo>
                    <a:pt x="2402" y="0"/>
                    <a:pt x="2320" y="41"/>
                    <a:pt x="2239" y="82"/>
                  </a:cubicBezTo>
                  <a:lnTo>
                    <a:pt x="163" y="1791"/>
                  </a:lnTo>
                  <a:cubicBezTo>
                    <a:pt x="41" y="1872"/>
                    <a:pt x="1" y="2035"/>
                    <a:pt x="41" y="2157"/>
                  </a:cubicBezTo>
                  <a:cubicBezTo>
                    <a:pt x="82" y="2279"/>
                    <a:pt x="245" y="2401"/>
                    <a:pt x="367" y="2401"/>
                  </a:cubicBezTo>
                  <a:lnTo>
                    <a:pt x="4681" y="2401"/>
                  </a:lnTo>
                  <a:cubicBezTo>
                    <a:pt x="4762" y="2401"/>
                    <a:pt x="4803" y="2361"/>
                    <a:pt x="4884" y="2320"/>
                  </a:cubicBezTo>
                  <a:lnTo>
                    <a:pt x="6960" y="611"/>
                  </a:lnTo>
                  <a:cubicBezTo>
                    <a:pt x="7082" y="529"/>
                    <a:pt x="7123" y="367"/>
                    <a:pt x="7082" y="244"/>
                  </a:cubicBezTo>
                  <a:cubicBezTo>
                    <a:pt x="7041" y="122"/>
                    <a:pt x="6919" y="0"/>
                    <a:pt x="675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5"/>
            <p:cNvSpPr/>
            <p:nvPr/>
          </p:nvSpPr>
          <p:spPr>
            <a:xfrm>
              <a:off x="3590200" y="4721925"/>
              <a:ext cx="178075" cy="59050"/>
            </a:xfrm>
            <a:custGeom>
              <a:avLst/>
              <a:gdLst/>
              <a:ahLst/>
              <a:cxnLst/>
              <a:rect l="l" t="t" r="r" b="b"/>
              <a:pathLst>
                <a:path w="7123" h="2362" extrusionOk="0">
                  <a:moveTo>
                    <a:pt x="5786" y="693"/>
                  </a:moveTo>
                  <a:lnTo>
                    <a:pt x="4559"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0"/>
                    <a:pt x="4885" y="2280"/>
                  </a:cubicBezTo>
                  <a:lnTo>
                    <a:pt x="6960" y="611"/>
                  </a:lnTo>
                  <a:cubicBezTo>
                    <a:pt x="7082" y="489"/>
                    <a:pt x="7123" y="367"/>
                    <a:pt x="7082" y="204"/>
                  </a:cubicBezTo>
                  <a:cubicBezTo>
                    <a:pt x="7042"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5"/>
            <p:cNvSpPr/>
            <p:nvPr/>
          </p:nvSpPr>
          <p:spPr>
            <a:xfrm>
              <a:off x="43400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41" y="204"/>
                  </a:cubicBezTo>
                  <a:cubicBezTo>
                    <a:pt x="7001" y="82"/>
                    <a:pt x="6878"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5"/>
            <p:cNvSpPr/>
            <p:nvPr/>
          </p:nvSpPr>
          <p:spPr>
            <a:xfrm>
              <a:off x="4446875" y="4637475"/>
              <a:ext cx="178075" cy="59050"/>
            </a:xfrm>
            <a:custGeom>
              <a:avLst/>
              <a:gdLst/>
              <a:ahLst/>
              <a:cxnLst/>
              <a:rect l="l" t="t" r="r" b="b"/>
              <a:pathLst>
                <a:path w="7123" h="2362" extrusionOk="0">
                  <a:moveTo>
                    <a:pt x="5821" y="693"/>
                  </a:moveTo>
                  <a:lnTo>
                    <a:pt x="4581" y="1669"/>
                  </a:lnTo>
                  <a:lnTo>
                    <a:pt x="1344" y="1669"/>
                  </a:lnTo>
                  <a:lnTo>
                    <a:pt x="2605" y="693"/>
                  </a:lnTo>
                  <a:close/>
                  <a:moveTo>
                    <a:pt x="2483" y="1"/>
                  </a:moveTo>
                  <a:cubicBezTo>
                    <a:pt x="2402" y="1"/>
                    <a:pt x="2321" y="41"/>
                    <a:pt x="2239" y="82"/>
                  </a:cubicBezTo>
                  <a:lnTo>
                    <a:pt x="164" y="1751"/>
                  </a:lnTo>
                  <a:cubicBezTo>
                    <a:pt x="42" y="1832"/>
                    <a:pt x="1" y="1995"/>
                    <a:pt x="42" y="2117"/>
                  </a:cubicBezTo>
                  <a:cubicBezTo>
                    <a:pt x="123" y="2280"/>
                    <a:pt x="245" y="2361"/>
                    <a:pt x="367" y="2361"/>
                  </a:cubicBezTo>
                  <a:lnTo>
                    <a:pt x="4681" y="2361"/>
                  </a:lnTo>
                  <a:cubicBezTo>
                    <a:pt x="4762" y="2361"/>
                    <a:pt x="4844" y="2321"/>
                    <a:pt x="4885"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5"/>
            <p:cNvSpPr/>
            <p:nvPr/>
          </p:nvSpPr>
          <p:spPr>
            <a:xfrm>
              <a:off x="42322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361" y="1"/>
                    <a:pt x="2321"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5"/>
            <p:cNvSpPr/>
            <p:nvPr/>
          </p:nvSpPr>
          <p:spPr>
            <a:xfrm>
              <a:off x="45547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4"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5"/>
            <p:cNvSpPr/>
            <p:nvPr/>
          </p:nvSpPr>
          <p:spPr>
            <a:xfrm>
              <a:off x="4769400" y="4637475"/>
              <a:ext cx="178075" cy="59050"/>
            </a:xfrm>
            <a:custGeom>
              <a:avLst/>
              <a:gdLst/>
              <a:ahLst/>
              <a:cxnLst/>
              <a:rect l="l" t="t" r="r" b="b"/>
              <a:pathLst>
                <a:path w="7123" h="2362" extrusionOk="0">
                  <a:moveTo>
                    <a:pt x="5780" y="693"/>
                  </a:moveTo>
                  <a:lnTo>
                    <a:pt x="4540" y="1669"/>
                  </a:lnTo>
                  <a:lnTo>
                    <a:pt x="1344" y="1669"/>
                  </a:lnTo>
                  <a:lnTo>
                    <a:pt x="2565" y="693"/>
                  </a:lnTo>
                  <a:close/>
                  <a:moveTo>
                    <a:pt x="244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03" y="2321"/>
                    <a:pt x="4884" y="2280"/>
                  </a:cubicBezTo>
                  <a:lnTo>
                    <a:pt x="6960" y="611"/>
                  </a:lnTo>
                  <a:cubicBezTo>
                    <a:pt x="7082" y="489"/>
                    <a:pt x="7123" y="367"/>
                    <a:pt x="7082" y="204"/>
                  </a:cubicBezTo>
                  <a:cubicBezTo>
                    <a:pt x="7041"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5"/>
            <p:cNvSpPr/>
            <p:nvPr/>
          </p:nvSpPr>
          <p:spPr>
            <a:xfrm>
              <a:off x="46615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3" y="2361"/>
                    <a:pt x="4844" y="2321"/>
                    <a:pt x="4885" y="2280"/>
                  </a:cubicBezTo>
                  <a:lnTo>
                    <a:pt x="7001" y="611"/>
                  </a:lnTo>
                  <a:cubicBezTo>
                    <a:pt x="7082" y="489"/>
                    <a:pt x="7123" y="367"/>
                    <a:pt x="7082" y="204"/>
                  </a:cubicBezTo>
                  <a:cubicBezTo>
                    <a:pt x="7042" y="82"/>
                    <a:pt x="6919" y="1"/>
                    <a:pt x="67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5"/>
            <p:cNvSpPr/>
            <p:nvPr/>
          </p:nvSpPr>
          <p:spPr>
            <a:xfrm>
              <a:off x="4124350" y="4637475"/>
              <a:ext cx="178075" cy="59050"/>
            </a:xfrm>
            <a:custGeom>
              <a:avLst/>
              <a:gdLst/>
              <a:ahLst/>
              <a:cxnLst/>
              <a:rect l="l" t="t" r="r" b="b"/>
              <a:pathLst>
                <a:path w="7123" h="2362" extrusionOk="0">
                  <a:moveTo>
                    <a:pt x="5821" y="693"/>
                  </a:moveTo>
                  <a:lnTo>
                    <a:pt x="4581" y="1669"/>
                  </a:lnTo>
                  <a:lnTo>
                    <a:pt x="1344" y="1669"/>
                  </a:lnTo>
                  <a:lnTo>
                    <a:pt x="2606" y="693"/>
                  </a:lnTo>
                  <a:close/>
                  <a:moveTo>
                    <a:pt x="2483" y="1"/>
                  </a:moveTo>
                  <a:cubicBezTo>
                    <a:pt x="2402" y="1"/>
                    <a:pt x="2321" y="41"/>
                    <a:pt x="2280" y="82"/>
                  </a:cubicBezTo>
                  <a:lnTo>
                    <a:pt x="164" y="1751"/>
                  </a:lnTo>
                  <a:cubicBezTo>
                    <a:pt x="42" y="1832"/>
                    <a:pt x="1" y="1995"/>
                    <a:pt x="82" y="2117"/>
                  </a:cubicBezTo>
                  <a:cubicBezTo>
                    <a:pt x="123" y="2280"/>
                    <a:pt x="245" y="2361"/>
                    <a:pt x="367" y="2361"/>
                  </a:cubicBezTo>
                  <a:lnTo>
                    <a:pt x="4681" y="2361"/>
                  </a:lnTo>
                  <a:cubicBezTo>
                    <a:pt x="4762" y="2361"/>
                    <a:pt x="4844" y="2321"/>
                    <a:pt x="4885" y="2280"/>
                  </a:cubicBezTo>
                  <a:lnTo>
                    <a:pt x="7001"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5"/>
            <p:cNvSpPr/>
            <p:nvPr/>
          </p:nvSpPr>
          <p:spPr>
            <a:xfrm>
              <a:off x="3538325" y="4763650"/>
              <a:ext cx="178075" cy="60050"/>
            </a:xfrm>
            <a:custGeom>
              <a:avLst/>
              <a:gdLst/>
              <a:ahLst/>
              <a:cxnLst/>
              <a:rect l="l" t="t" r="r" b="b"/>
              <a:pathLst>
                <a:path w="7123" h="2402" extrusionOk="0">
                  <a:moveTo>
                    <a:pt x="5764" y="692"/>
                  </a:moveTo>
                  <a:lnTo>
                    <a:pt x="4518" y="1710"/>
                  </a:lnTo>
                  <a:lnTo>
                    <a:pt x="1303" y="1710"/>
                  </a:lnTo>
                  <a:lnTo>
                    <a:pt x="2564" y="692"/>
                  </a:lnTo>
                  <a:close/>
                  <a:moveTo>
                    <a:pt x="2442" y="0"/>
                  </a:moveTo>
                  <a:cubicBezTo>
                    <a:pt x="2361" y="0"/>
                    <a:pt x="2279" y="41"/>
                    <a:pt x="2239" y="82"/>
                  </a:cubicBezTo>
                  <a:lnTo>
                    <a:pt x="122" y="1791"/>
                  </a:lnTo>
                  <a:cubicBezTo>
                    <a:pt x="41" y="1872"/>
                    <a:pt x="0" y="2035"/>
                    <a:pt x="41" y="2157"/>
                  </a:cubicBezTo>
                  <a:cubicBezTo>
                    <a:pt x="82" y="2279"/>
                    <a:pt x="204" y="2401"/>
                    <a:pt x="367" y="2401"/>
                  </a:cubicBezTo>
                  <a:lnTo>
                    <a:pt x="4640" y="2401"/>
                  </a:lnTo>
                  <a:cubicBezTo>
                    <a:pt x="4721" y="2401"/>
                    <a:pt x="4803" y="2361"/>
                    <a:pt x="4884" y="2320"/>
                  </a:cubicBezTo>
                  <a:lnTo>
                    <a:pt x="6960" y="611"/>
                  </a:lnTo>
                  <a:cubicBezTo>
                    <a:pt x="7082" y="529"/>
                    <a:pt x="7122" y="367"/>
                    <a:pt x="7082" y="244"/>
                  </a:cubicBezTo>
                  <a:cubicBezTo>
                    <a:pt x="7000" y="122"/>
                    <a:pt x="6878" y="0"/>
                    <a:pt x="67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5"/>
            <p:cNvSpPr/>
            <p:nvPr/>
          </p:nvSpPr>
          <p:spPr>
            <a:xfrm>
              <a:off x="3642100" y="4679200"/>
              <a:ext cx="179100" cy="60050"/>
            </a:xfrm>
            <a:custGeom>
              <a:avLst/>
              <a:gdLst/>
              <a:ahLst/>
              <a:cxnLst/>
              <a:rect l="l" t="t" r="r" b="b"/>
              <a:pathLst>
                <a:path w="7164" h="2402" extrusionOk="0">
                  <a:moveTo>
                    <a:pt x="5805" y="692"/>
                  </a:moveTo>
                  <a:lnTo>
                    <a:pt x="4559" y="1710"/>
                  </a:lnTo>
                  <a:lnTo>
                    <a:pt x="1343" y="1710"/>
                  </a:lnTo>
                  <a:lnTo>
                    <a:pt x="2605" y="692"/>
                  </a:lnTo>
                  <a:close/>
                  <a:moveTo>
                    <a:pt x="2483" y="0"/>
                  </a:moveTo>
                  <a:cubicBezTo>
                    <a:pt x="2402" y="0"/>
                    <a:pt x="2320" y="41"/>
                    <a:pt x="2280" y="82"/>
                  </a:cubicBezTo>
                  <a:lnTo>
                    <a:pt x="163" y="1791"/>
                  </a:lnTo>
                  <a:cubicBezTo>
                    <a:pt x="82" y="1872"/>
                    <a:pt x="0" y="2035"/>
                    <a:pt x="82" y="2157"/>
                  </a:cubicBezTo>
                  <a:cubicBezTo>
                    <a:pt x="123" y="2279"/>
                    <a:pt x="245" y="2402"/>
                    <a:pt x="407" y="2402"/>
                  </a:cubicBezTo>
                  <a:lnTo>
                    <a:pt x="4681" y="2402"/>
                  </a:lnTo>
                  <a:cubicBezTo>
                    <a:pt x="4762" y="2402"/>
                    <a:pt x="4843" y="2361"/>
                    <a:pt x="4884" y="2320"/>
                  </a:cubicBezTo>
                  <a:lnTo>
                    <a:pt x="7000" y="611"/>
                  </a:lnTo>
                  <a:cubicBezTo>
                    <a:pt x="7082" y="529"/>
                    <a:pt x="7163" y="367"/>
                    <a:pt x="7082" y="245"/>
                  </a:cubicBezTo>
                  <a:cubicBezTo>
                    <a:pt x="7041" y="122"/>
                    <a:pt x="6919" y="0"/>
                    <a:pt x="67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5"/>
            <p:cNvSpPr/>
            <p:nvPr/>
          </p:nvSpPr>
          <p:spPr>
            <a:xfrm>
              <a:off x="4877250"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23" y="1751"/>
                  </a:lnTo>
                  <a:cubicBezTo>
                    <a:pt x="41" y="1832"/>
                    <a:pt x="1" y="1995"/>
                    <a:pt x="41" y="2117"/>
                  </a:cubicBezTo>
                  <a:cubicBezTo>
                    <a:pt x="82" y="2280"/>
                    <a:pt x="204" y="2361"/>
                    <a:pt x="367" y="2361"/>
                  </a:cubicBezTo>
                  <a:lnTo>
                    <a:pt x="4640" y="2361"/>
                  </a:lnTo>
                  <a:cubicBezTo>
                    <a:pt x="4722" y="2361"/>
                    <a:pt x="4803" y="2321"/>
                    <a:pt x="4844" y="2280"/>
                  </a:cubicBezTo>
                  <a:lnTo>
                    <a:pt x="6960" y="611"/>
                  </a:lnTo>
                  <a:cubicBezTo>
                    <a:pt x="7082" y="489"/>
                    <a:pt x="7123" y="367"/>
                    <a:pt x="7082" y="204"/>
                  </a:cubicBezTo>
                  <a:cubicBezTo>
                    <a:pt x="7001" y="82"/>
                    <a:pt x="6879" y="1"/>
                    <a:pt x="67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5"/>
            <p:cNvSpPr/>
            <p:nvPr/>
          </p:nvSpPr>
          <p:spPr>
            <a:xfrm>
              <a:off x="3485425" y="4806375"/>
              <a:ext cx="178075" cy="59025"/>
            </a:xfrm>
            <a:custGeom>
              <a:avLst/>
              <a:gdLst/>
              <a:ahLst/>
              <a:cxnLst/>
              <a:rect l="l" t="t" r="r" b="b"/>
              <a:pathLst>
                <a:path w="7123" h="2361" extrusionOk="0">
                  <a:moveTo>
                    <a:pt x="5820" y="692"/>
                  </a:moveTo>
                  <a:lnTo>
                    <a:pt x="4558" y="1669"/>
                  </a:lnTo>
                  <a:lnTo>
                    <a:pt x="1343" y="1669"/>
                  </a:lnTo>
                  <a:lnTo>
                    <a:pt x="2583" y="692"/>
                  </a:lnTo>
                  <a:close/>
                  <a:moveTo>
                    <a:pt x="2483" y="1"/>
                  </a:moveTo>
                  <a:cubicBezTo>
                    <a:pt x="2401" y="1"/>
                    <a:pt x="2320" y="41"/>
                    <a:pt x="2238" y="82"/>
                  </a:cubicBezTo>
                  <a:lnTo>
                    <a:pt x="163" y="1751"/>
                  </a:lnTo>
                  <a:cubicBezTo>
                    <a:pt x="41" y="1832"/>
                    <a:pt x="0" y="1995"/>
                    <a:pt x="41" y="2117"/>
                  </a:cubicBezTo>
                  <a:cubicBezTo>
                    <a:pt x="122" y="2280"/>
                    <a:pt x="244" y="2361"/>
                    <a:pt x="366" y="2361"/>
                  </a:cubicBezTo>
                  <a:lnTo>
                    <a:pt x="4680" y="2361"/>
                  </a:lnTo>
                  <a:cubicBezTo>
                    <a:pt x="4762" y="2361"/>
                    <a:pt x="4843" y="2320"/>
                    <a:pt x="4884" y="2280"/>
                  </a:cubicBezTo>
                  <a:lnTo>
                    <a:pt x="7000" y="611"/>
                  </a:lnTo>
                  <a:cubicBezTo>
                    <a:pt x="7081" y="489"/>
                    <a:pt x="7122" y="367"/>
                    <a:pt x="7081" y="204"/>
                  </a:cubicBezTo>
                  <a:cubicBezTo>
                    <a:pt x="7041" y="82"/>
                    <a:pt x="691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5"/>
            <p:cNvSpPr/>
            <p:nvPr/>
          </p:nvSpPr>
          <p:spPr>
            <a:xfrm>
              <a:off x="3695000" y="4637475"/>
              <a:ext cx="178075" cy="59050"/>
            </a:xfrm>
            <a:custGeom>
              <a:avLst/>
              <a:gdLst/>
              <a:ahLst/>
              <a:cxnLst/>
              <a:rect l="l" t="t" r="r" b="b"/>
              <a:pathLst>
                <a:path w="7123" h="2362" extrusionOk="0">
                  <a:moveTo>
                    <a:pt x="5786" y="693"/>
                  </a:moveTo>
                  <a:lnTo>
                    <a:pt x="4559" y="1669"/>
                  </a:lnTo>
                  <a:lnTo>
                    <a:pt x="1303" y="1669"/>
                  </a:lnTo>
                  <a:lnTo>
                    <a:pt x="2565" y="693"/>
                  </a:lnTo>
                  <a:close/>
                  <a:moveTo>
                    <a:pt x="2443" y="1"/>
                  </a:moveTo>
                  <a:cubicBezTo>
                    <a:pt x="2361" y="1"/>
                    <a:pt x="2320" y="41"/>
                    <a:pt x="2239" y="82"/>
                  </a:cubicBezTo>
                  <a:lnTo>
                    <a:pt x="164" y="1751"/>
                  </a:lnTo>
                  <a:cubicBezTo>
                    <a:pt x="41" y="1832"/>
                    <a:pt x="1" y="1995"/>
                    <a:pt x="41" y="2117"/>
                  </a:cubicBezTo>
                  <a:cubicBezTo>
                    <a:pt x="82" y="2280"/>
                    <a:pt x="204" y="2361"/>
                    <a:pt x="367" y="2361"/>
                  </a:cubicBezTo>
                  <a:lnTo>
                    <a:pt x="4681" y="2361"/>
                  </a:lnTo>
                  <a:cubicBezTo>
                    <a:pt x="4722" y="2361"/>
                    <a:pt x="4803" y="2321"/>
                    <a:pt x="4884" y="2280"/>
                  </a:cubicBezTo>
                  <a:lnTo>
                    <a:pt x="6960" y="611"/>
                  </a:lnTo>
                  <a:cubicBezTo>
                    <a:pt x="7082" y="489"/>
                    <a:pt x="7123" y="367"/>
                    <a:pt x="7082" y="204"/>
                  </a:cubicBezTo>
                  <a:cubicBezTo>
                    <a:pt x="704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5"/>
            <p:cNvSpPr/>
            <p:nvPr/>
          </p:nvSpPr>
          <p:spPr>
            <a:xfrm>
              <a:off x="3909675" y="4637475"/>
              <a:ext cx="178075" cy="59050"/>
            </a:xfrm>
            <a:custGeom>
              <a:avLst/>
              <a:gdLst/>
              <a:ahLst/>
              <a:cxnLst/>
              <a:rect l="l" t="t" r="r" b="b"/>
              <a:pathLst>
                <a:path w="7123" h="2362" extrusionOk="0">
                  <a:moveTo>
                    <a:pt x="5821" y="693"/>
                  </a:moveTo>
                  <a:lnTo>
                    <a:pt x="4581" y="1669"/>
                  </a:lnTo>
                  <a:lnTo>
                    <a:pt x="1344" y="1669"/>
                  </a:lnTo>
                  <a:lnTo>
                    <a:pt x="2565" y="693"/>
                  </a:lnTo>
                  <a:close/>
                  <a:moveTo>
                    <a:pt x="2483" y="1"/>
                  </a:moveTo>
                  <a:cubicBezTo>
                    <a:pt x="2402" y="1"/>
                    <a:pt x="2321" y="41"/>
                    <a:pt x="2239" y="82"/>
                  </a:cubicBezTo>
                  <a:lnTo>
                    <a:pt x="164" y="1751"/>
                  </a:lnTo>
                  <a:cubicBezTo>
                    <a:pt x="42" y="1832"/>
                    <a:pt x="1" y="1995"/>
                    <a:pt x="42" y="2117"/>
                  </a:cubicBezTo>
                  <a:cubicBezTo>
                    <a:pt x="82" y="2280"/>
                    <a:pt x="245" y="2361"/>
                    <a:pt x="367" y="2361"/>
                  </a:cubicBezTo>
                  <a:lnTo>
                    <a:pt x="4681" y="2361"/>
                  </a:lnTo>
                  <a:cubicBezTo>
                    <a:pt x="4762" y="2361"/>
                    <a:pt x="4844" y="2321"/>
                    <a:pt x="4884" y="2280"/>
                  </a:cubicBezTo>
                  <a:lnTo>
                    <a:pt x="6960" y="611"/>
                  </a:lnTo>
                  <a:cubicBezTo>
                    <a:pt x="7082" y="489"/>
                    <a:pt x="7123" y="367"/>
                    <a:pt x="7082" y="204"/>
                  </a:cubicBezTo>
                  <a:cubicBezTo>
                    <a:pt x="7041" y="82"/>
                    <a:pt x="6919" y="1"/>
                    <a:pt x="67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5"/>
            <p:cNvSpPr/>
            <p:nvPr/>
          </p:nvSpPr>
          <p:spPr>
            <a:xfrm>
              <a:off x="3801825" y="4637475"/>
              <a:ext cx="179100" cy="59050"/>
            </a:xfrm>
            <a:custGeom>
              <a:avLst/>
              <a:gdLst/>
              <a:ahLst/>
              <a:cxnLst/>
              <a:rect l="l" t="t" r="r" b="b"/>
              <a:pathLst>
                <a:path w="7164" h="2362" extrusionOk="0">
                  <a:moveTo>
                    <a:pt x="5821" y="693"/>
                  </a:moveTo>
                  <a:lnTo>
                    <a:pt x="4581" y="1669"/>
                  </a:lnTo>
                  <a:lnTo>
                    <a:pt x="1344" y="1669"/>
                  </a:lnTo>
                  <a:lnTo>
                    <a:pt x="2606" y="693"/>
                  </a:lnTo>
                  <a:close/>
                  <a:moveTo>
                    <a:pt x="2483" y="1"/>
                  </a:moveTo>
                  <a:cubicBezTo>
                    <a:pt x="2402" y="1"/>
                    <a:pt x="2321" y="41"/>
                    <a:pt x="2280" y="82"/>
                  </a:cubicBezTo>
                  <a:lnTo>
                    <a:pt x="164" y="1751"/>
                  </a:lnTo>
                  <a:cubicBezTo>
                    <a:pt x="82" y="1832"/>
                    <a:pt x="1" y="1995"/>
                    <a:pt x="82" y="2117"/>
                  </a:cubicBezTo>
                  <a:cubicBezTo>
                    <a:pt x="123" y="2280"/>
                    <a:pt x="245" y="2361"/>
                    <a:pt x="408" y="2361"/>
                  </a:cubicBezTo>
                  <a:lnTo>
                    <a:pt x="4681" y="2361"/>
                  </a:lnTo>
                  <a:cubicBezTo>
                    <a:pt x="4762" y="2361"/>
                    <a:pt x="4844" y="2321"/>
                    <a:pt x="4885" y="2280"/>
                  </a:cubicBezTo>
                  <a:lnTo>
                    <a:pt x="7001" y="611"/>
                  </a:lnTo>
                  <a:cubicBezTo>
                    <a:pt x="7123" y="489"/>
                    <a:pt x="7164" y="367"/>
                    <a:pt x="7082" y="204"/>
                  </a:cubicBezTo>
                  <a:cubicBezTo>
                    <a:pt x="7042" y="82"/>
                    <a:pt x="6919" y="1"/>
                    <a:pt x="679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5"/>
            <p:cNvSpPr/>
            <p:nvPr/>
          </p:nvSpPr>
          <p:spPr>
            <a:xfrm>
              <a:off x="4017525" y="4637475"/>
              <a:ext cx="178075" cy="59050"/>
            </a:xfrm>
            <a:custGeom>
              <a:avLst/>
              <a:gdLst/>
              <a:ahLst/>
              <a:cxnLst/>
              <a:rect l="l" t="t" r="r" b="b"/>
              <a:pathLst>
                <a:path w="7123" h="2362" extrusionOk="0">
                  <a:moveTo>
                    <a:pt x="5780" y="693"/>
                  </a:moveTo>
                  <a:lnTo>
                    <a:pt x="4540" y="1669"/>
                  </a:lnTo>
                  <a:lnTo>
                    <a:pt x="1303" y="1669"/>
                  </a:lnTo>
                  <a:lnTo>
                    <a:pt x="2565" y="693"/>
                  </a:lnTo>
                  <a:close/>
                  <a:moveTo>
                    <a:pt x="2443" y="1"/>
                  </a:moveTo>
                  <a:cubicBezTo>
                    <a:pt x="2361" y="1"/>
                    <a:pt x="2280" y="41"/>
                    <a:pt x="2239" y="82"/>
                  </a:cubicBezTo>
                  <a:lnTo>
                    <a:pt x="163" y="1751"/>
                  </a:lnTo>
                  <a:cubicBezTo>
                    <a:pt x="41" y="1832"/>
                    <a:pt x="1" y="1995"/>
                    <a:pt x="41" y="2117"/>
                  </a:cubicBezTo>
                  <a:cubicBezTo>
                    <a:pt x="82" y="2280"/>
                    <a:pt x="204" y="2361"/>
                    <a:pt x="367" y="2361"/>
                  </a:cubicBezTo>
                  <a:lnTo>
                    <a:pt x="4640" y="2361"/>
                  </a:lnTo>
                  <a:cubicBezTo>
                    <a:pt x="4722" y="2361"/>
                    <a:pt x="4803" y="2321"/>
                    <a:pt x="4884" y="2280"/>
                  </a:cubicBezTo>
                  <a:lnTo>
                    <a:pt x="6960" y="611"/>
                  </a:lnTo>
                  <a:cubicBezTo>
                    <a:pt x="7082" y="489"/>
                    <a:pt x="7123" y="367"/>
                    <a:pt x="7082" y="204"/>
                  </a:cubicBezTo>
                  <a:cubicBezTo>
                    <a:pt x="7001" y="82"/>
                    <a:pt x="6879"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5"/>
            <p:cNvSpPr/>
            <p:nvPr/>
          </p:nvSpPr>
          <p:spPr>
            <a:xfrm>
              <a:off x="4791800" y="4478775"/>
              <a:ext cx="657275" cy="73275"/>
            </a:xfrm>
            <a:custGeom>
              <a:avLst/>
              <a:gdLst/>
              <a:ahLst/>
              <a:cxnLst/>
              <a:rect l="l" t="t" r="r" b="b"/>
              <a:pathLst>
                <a:path w="26291" h="2931" extrusionOk="0">
                  <a:moveTo>
                    <a:pt x="5087" y="0"/>
                  </a:moveTo>
                  <a:lnTo>
                    <a:pt x="4925" y="41"/>
                  </a:lnTo>
                  <a:lnTo>
                    <a:pt x="326" y="2238"/>
                  </a:lnTo>
                  <a:cubicBezTo>
                    <a:pt x="0" y="2401"/>
                    <a:pt x="122" y="2930"/>
                    <a:pt x="489" y="2930"/>
                  </a:cubicBezTo>
                  <a:lnTo>
                    <a:pt x="22913" y="2930"/>
                  </a:lnTo>
                  <a:cubicBezTo>
                    <a:pt x="22994" y="2930"/>
                    <a:pt x="23075" y="2890"/>
                    <a:pt x="23116" y="2849"/>
                  </a:cubicBezTo>
                  <a:lnTo>
                    <a:pt x="26006" y="651"/>
                  </a:lnTo>
                  <a:cubicBezTo>
                    <a:pt x="26290" y="448"/>
                    <a:pt x="26128" y="0"/>
                    <a:pt x="2580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5"/>
            <p:cNvSpPr/>
            <p:nvPr/>
          </p:nvSpPr>
          <p:spPr>
            <a:xfrm>
              <a:off x="4786700" y="4470625"/>
              <a:ext cx="667450" cy="89550"/>
            </a:xfrm>
            <a:custGeom>
              <a:avLst/>
              <a:gdLst/>
              <a:ahLst/>
              <a:cxnLst/>
              <a:rect l="l" t="t" r="r" b="b"/>
              <a:pathLst>
                <a:path w="26698" h="3582" extrusionOk="0">
                  <a:moveTo>
                    <a:pt x="26006"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47" y="41"/>
                  </a:lnTo>
                  <a:lnTo>
                    <a:pt x="5006" y="41"/>
                  </a:lnTo>
                  <a:lnTo>
                    <a:pt x="367" y="2279"/>
                  </a:lnTo>
                  <a:cubicBezTo>
                    <a:pt x="123" y="2402"/>
                    <a:pt x="1" y="2646"/>
                    <a:pt x="1" y="2890"/>
                  </a:cubicBezTo>
                  <a:cubicBezTo>
                    <a:pt x="1" y="3053"/>
                    <a:pt x="41" y="3256"/>
                    <a:pt x="163" y="3378"/>
                  </a:cubicBezTo>
                  <a:cubicBezTo>
                    <a:pt x="286" y="3500"/>
                    <a:pt x="489" y="3582"/>
                    <a:pt x="693" y="3582"/>
                  </a:cubicBezTo>
                  <a:lnTo>
                    <a:pt x="23117" y="3582"/>
                  </a:lnTo>
                  <a:cubicBezTo>
                    <a:pt x="23279" y="3582"/>
                    <a:pt x="23442" y="3541"/>
                    <a:pt x="23524" y="3460"/>
                  </a:cubicBezTo>
                  <a:lnTo>
                    <a:pt x="23564" y="3460"/>
                  </a:lnTo>
                  <a:lnTo>
                    <a:pt x="26454" y="1221"/>
                  </a:lnTo>
                  <a:cubicBezTo>
                    <a:pt x="26617" y="1099"/>
                    <a:pt x="26698" y="896"/>
                    <a:pt x="26698" y="692"/>
                  </a:cubicBezTo>
                  <a:cubicBezTo>
                    <a:pt x="26698" y="489"/>
                    <a:pt x="26657" y="326"/>
                    <a:pt x="26535" y="204"/>
                  </a:cubicBezTo>
                  <a:cubicBezTo>
                    <a:pt x="26413" y="82"/>
                    <a:pt x="26210" y="0"/>
                    <a:pt x="260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5"/>
            <p:cNvSpPr/>
            <p:nvPr/>
          </p:nvSpPr>
          <p:spPr>
            <a:xfrm>
              <a:off x="5097025" y="4128775"/>
              <a:ext cx="102775" cy="392750"/>
            </a:xfrm>
            <a:custGeom>
              <a:avLst/>
              <a:gdLst/>
              <a:ahLst/>
              <a:cxnLst/>
              <a:rect l="l" t="t" r="r" b="b"/>
              <a:pathLst>
                <a:path w="4111" h="15710" extrusionOk="0">
                  <a:moveTo>
                    <a:pt x="0" y="0"/>
                  </a:moveTo>
                  <a:lnTo>
                    <a:pt x="0" y="15709"/>
                  </a:lnTo>
                  <a:lnTo>
                    <a:pt x="4111" y="15709"/>
                  </a:lnTo>
                  <a:lnTo>
                    <a:pt x="41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5"/>
            <p:cNvSpPr/>
            <p:nvPr/>
          </p:nvSpPr>
          <p:spPr>
            <a:xfrm>
              <a:off x="5088875" y="4119600"/>
              <a:ext cx="120075" cy="410050"/>
            </a:xfrm>
            <a:custGeom>
              <a:avLst/>
              <a:gdLst/>
              <a:ahLst/>
              <a:cxnLst/>
              <a:rect l="l" t="t" r="r" b="b"/>
              <a:pathLst>
                <a:path w="4803" h="16402" extrusionOk="0">
                  <a:moveTo>
                    <a:pt x="4111" y="693"/>
                  </a:moveTo>
                  <a:lnTo>
                    <a:pt x="4111" y="15751"/>
                  </a:lnTo>
                  <a:lnTo>
                    <a:pt x="652" y="15751"/>
                  </a:lnTo>
                  <a:lnTo>
                    <a:pt x="652" y="693"/>
                  </a:lnTo>
                  <a:close/>
                  <a:moveTo>
                    <a:pt x="326" y="1"/>
                  </a:moveTo>
                  <a:cubicBezTo>
                    <a:pt x="245" y="1"/>
                    <a:pt x="164" y="42"/>
                    <a:pt x="82" y="123"/>
                  </a:cubicBezTo>
                  <a:cubicBezTo>
                    <a:pt x="41" y="164"/>
                    <a:pt x="1" y="286"/>
                    <a:pt x="1" y="367"/>
                  </a:cubicBezTo>
                  <a:lnTo>
                    <a:pt x="1" y="16076"/>
                  </a:lnTo>
                  <a:cubicBezTo>
                    <a:pt x="1" y="16158"/>
                    <a:pt x="41" y="16239"/>
                    <a:pt x="82" y="16320"/>
                  </a:cubicBezTo>
                  <a:cubicBezTo>
                    <a:pt x="164" y="16361"/>
                    <a:pt x="245" y="16402"/>
                    <a:pt x="326" y="16402"/>
                  </a:cubicBezTo>
                  <a:lnTo>
                    <a:pt x="4437" y="16402"/>
                  </a:lnTo>
                  <a:cubicBezTo>
                    <a:pt x="4559" y="16402"/>
                    <a:pt x="4640" y="16361"/>
                    <a:pt x="4681" y="16320"/>
                  </a:cubicBezTo>
                  <a:cubicBezTo>
                    <a:pt x="4762" y="16239"/>
                    <a:pt x="4803" y="16158"/>
                    <a:pt x="4803" y="16076"/>
                  </a:cubicBezTo>
                  <a:lnTo>
                    <a:pt x="4803" y="367"/>
                  </a:lnTo>
                  <a:cubicBezTo>
                    <a:pt x="4803" y="286"/>
                    <a:pt x="4762"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5"/>
            <p:cNvSpPr/>
            <p:nvPr/>
          </p:nvSpPr>
          <p:spPr>
            <a:xfrm>
              <a:off x="5080750" y="4128775"/>
              <a:ext cx="135325" cy="284900"/>
            </a:xfrm>
            <a:custGeom>
              <a:avLst/>
              <a:gdLst/>
              <a:ahLst/>
              <a:cxnLst/>
              <a:rect l="l" t="t" r="r" b="b"/>
              <a:pathLst>
                <a:path w="5413" h="11396" extrusionOk="0">
                  <a:moveTo>
                    <a:pt x="0" y="0"/>
                  </a:moveTo>
                  <a:lnTo>
                    <a:pt x="0" y="11395"/>
                  </a:lnTo>
                  <a:lnTo>
                    <a:pt x="5413" y="11395"/>
                  </a:lnTo>
                  <a:lnTo>
                    <a:pt x="5413"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5"/>
            <p:cNvSpPr/>
            <p:nvPr/>
          </p:nvSpPr>
          <p:spPr>
            <a:xfrm>
              <a:off x="5072600" y="4119600"/>
              <a:ext cx="152650" cy="302200"/>
            </a:xfrm>
            <a:custGeom>
              <a:avLst/>
              <a:gdLst/>
              <a:ahLst/>
              <a:cxnLst/>
              <a:rect l="l" t="t" r="r" b="b"/>
              <a:pathLst>
                <a:path w="6106" h="12088" extrusionOk="0">
                  <a:moveTo>
                    <a:pt x="5413" y="693"/>
                  </a:moveTo>
                  <a:lnTo>
                    <a:pt x="5413" y="11437"/>
                  </a:lnTo>
                  <a:lnTo>
                    <a:pt x="652" y="11437"/>
                  </a:lnTo>
                  <a:lnTo>
                    <a:pt x="652" y="693"/>
                  </a:lnTo>
                  <a:close/>
                  <a:moveTo>
                    <a:pt x="326" y="1"/>
                  </a:moveTo>
                  <a:cubicBezTo>
                    <a:pt x="245" y="1"/>
                    <a:pt x="163" y="42"/>
                    <a:pt x="82" y="123"/>
                  </a:cubicBezTo>
                  <a:cubicBezTo>
                    <a:pt x="41" y="164"/>
                    <a:pt x="1" y="286"/>
                    <a:pt x="1" y="367"/>
                  </a:cubicBezTo>
                  <a:lnTo>
                    <a:pt x="1" y="11762"/>
                  </a:lnTo>
                  <a:cubicBezTo>
                    <a:pt x="1" y="11844"/>
                    <a:pt x="41" y="11925"/>
                    <a:pt x="82" y="12007"/>
                  </a:cubicBezTo>
                  <a:cubicBezTo>
                    <a:pt x="163" y="12088"/>
                    <a:pt x="245" y="12088"/>
                    <a:pt x="326" y="12088"/>
                  </a:cubicBezTo>
                  <a:lnTo>
                    <a:pt x="5739" y="12088"/>
                  </a:lnTo>
                  <a:cubicBezTo>
                    <a:pt x="5820" y="12088"/>
                    <a:pt x="5942" y="12088"/>
                    <a:pt x="5983" y="12007"/>
                  </a:cubicBezTo>
                  <a:cubicBezTo>
                    <a:pt x="6064" y="11925"/>
                    <a:pt x="6105" y="11844"/>
                    <a:pt x="6105" y="11762"/>
                  </a:cubicBezTo>
                  <a:lnTo>
                    <a:pt x="6105" y="367"/>
                  </a:lnTo>
                  <a:cubicBezTo>
                    <a:pt x="6105" y="286"/>
                    <a:pt x="6064" y="164"/>
                    <a:pt x="5983" y="123"/>
                  </a:cubicBezTo>
                  <a:cubicBezTo>
                    <a:pt x="5942" y="42"/>
                    <a:pt x="5820" y="1"/>
                    <a:pt x="573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5"/>
            <p:cNvSpPr/>
            <p:nvPr/>
          </p:nvSpPr>
          <p:spPr>
            <a:xfrm>
              <a:off x="4319700" y="2821375"/>
              <a:ext cx="1707275" cy="1335900"/>
            </a:xfrm>
            <a:custGeom>
              <a:avLst/>
              <a:gdLst/>
              <a:ahLst/>
              <a:cxnLst/>
              <a:rect l="l" t="t" r="r" b="b"/>
              <a:pathLst>
                <a:path w="68291" h="53436" extrusionOk="0">
                  <a:moveTo>
                    <a:pt x="1" y="0"/>
                  </a:moveTo>
                  <a:lnTo>
                    <a:pt x="1" y="53436"/>
                  </a:lnTo>
                  <a:lnTo>
                    <a:pt x="68290" y="53436"/>
                  </a:lnTo>
                  <a:lnTo>
                    <a:pt x="6829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5"/>
            <p:cNvSpPr/>
            <p:nvPr/>
          </p:nvSpPr>
          <p:spPr>
            <a:xfrm>
              <a:off x="4310550" y="2813225"/>
              <a:ext cx="1724550" cy="1352200"/>
            </a:xfrm>
            <a:custGeom>
              <a:avLst/>
              <a:gdLst/>
              <a:ahLst/>
              <a:cxnLst/>
              <a:rect l="l" t="t" r="r" b="b"/>
              <a:pathLst>
                <a:path w="68982" h="54088" extrusionOk="0">
                  <a:moveTo>
                    <a:pt x="68290" y="693"/>
                  </a:moveTo>
                  <a:lnTo>
                    <a:pt x="68290" y="53395"/>
                  </a:lnTo>
                  <a:lnTo>
                    <a:pt x="692" y="53395"/>
                  </a:lnTo>
                  <a:lnTo>
                    <a:pt x="692" y="693"/>
                  </a:lnTo>
                  <a:close/>
                  <a:moveTo>
                    <a:pt x="367" y="1"/>
                  </a:moveTo>
                  <a:cubicBezTo>
                    <a:pt x="245" y="1"/>
                    <a:pt x="163" y="41"/>
                    <a:pt x="123" y="82"/>
                  </a:cubicBezTo>
                  <a:cubicBezTo>
                    <a:pt x="41" y="163"/>
                    <a:pt x="0" y="245"/>
                    <a:pt x="0" y="326"/>
                  </a:cubicBezTo>
                  <a:lnTo>
                    <a:pt x="0" y="53762"/>
                  </a:lnTo>
                  <a:cubicBezTo>
                    <a:pt x="0" y="53843"/>
                    <a:pt x="41" y="53924"/>
                    <a:pt x="123" y="54006"/>
                  </a:cubicBezTo>
                  <a:cubicBezTo>
                    <a:pt x="163" y="54047"/>
                    <a:pt x="245" y="54087"/>
                    <a:pt x="367" y="54087"/>
                  </a:cubicBezTo>
                  <a:lnTo>
                    <a:pt x="68656" y="54087"/>
                  </a:lnTo>
                  <a:cubicBezTo>
                    <a:pt x="68738" y="54087"/>
                    <a:pt x="68819" y="54047"/>
                    <a:pt x="68901" y="54006"/>
                  </a:cubicBezTo>
                  <a:cubicBezTo>
                    <a:pt x="68941" y="53924"/>
                    <a:pt x="68982" y="53843"/>
                    <a:pt x="68982" y="53762"/>
                  </a:cubicBezTo>
                  <a:lnTo>
                    <a:pt x="68982" y="326"/>
                  </a:lnTo>
                  <a:cubicBezTo>
                    <a:pt x="68982" y="245"/>
                    <a:pt x="68941" y="163"/>
                    <a:pt x="68901" y="82"/>
                  </a:cubicBezTo>
                  <a:cubicBezTo>
                    <a:pt x="68819" y="41"/>
                    <a:pt x="68738" y="1"/>
                    <a:pt x="686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5"/>
            <p:cNvSpPr/>
            <p:nvPr/>
          </p:nvSpPr>
          <p:spPr>
            <a:xfrm>
              <a:off x="4410250" y="2892600"/>
              <a:ext cx="1525150" cy="1193450"/>
            </a:xfrm>
            <a:custGeom>
              <a:avLst/>
              <a:gdLst/>
              <a:ahLst/>
              <a:cxnLst/>
              <a:rect l="l" t="t" r="r" b="b"/>
              <a:pathLst>
                <a:path w="61006" h="47738" extrusionOk="0">
                  <a:moveTo>
                    <a:pt x="1" y="0"/>
                  </a:moveTo>
                  <a:lnTo>
                    <a:pt x="1" y="47738"/>
                  </a:lnTo>
                  <a:lnTo>
                    <a:pt x="61006" y="47738"/>
                  </a:lnTo>
                  <a:lnTo>
                    <a:pt x="610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5"/>
            <p:cNvSpPr/>
            <p:nvPr/>
          </p:nvSpPr>
          <p:spPr>
            <a:xfrm>
              <a:off x="440212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4" y="0"/>
                    <a:pt x="163" y="41"/>
                    <a:pt x="122" y="123"/>
                  </a:cubicBezTo>
                  <a:cubicBezTo>
                    <a:pt x="41" y="163"/>
                    <a:pt x="0" y="245"/>
                    <a:pt x="0" y="326"/>
                  </a:cubicBezTo>
                  <a:lnTo>
                    <a:pt x="0" y="48064"/>
                  </a:lnTo>
                  <a:cubicBezTo>
                    <a:pt x="0" y="48145"/>
                    <a:pt x="41" y="48227"/>
                    <a:pt x="122" y="48267"/>
                  </a:cubicBezTo>
                  <a:cubicBezTo>
                    <a:pt x="163" y="48349"/>
                    <a:pt x="244" y="48389"/>
                    <a:pt x="326" y="48389"/>
                  </a:cubicBezTo>
                  <a:lnTo>
                    <a:pt x="61331" y="48389"/>
                  </a:lnTo>
                  <a:cubicBezTo>
                    <a:pt x="61412" y="48389"/>
                    <a:pt x="61493" y="48349"/>
                    <a:pt x="61575" y="48267"/>
                  </a:cubicBezTo>
                  <a:cubicBezTo>
                    <a:pt x="61616" y="48227"/>
                    <a:pt x="61656" y="48145"/>
                    <a:pt x="61656" y="48064"/>
                  </a:cubicBezTo>
                  <a:lnTo>
                    <a:pt x="61656" y="326"/>
                  </a:lnTo>
                  <a:cubicBezTo>
                    <a:pt x="61656" y="245"/>
                    <a:pt x="61616" y="163"/>
                    <a:pt x="61575" y="123"/>
                  </a:cubicBezTo>
                  <a:cubicBezTo>
                    <a:pt x="61493"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5"/>
            <p:cNvSpPr/>
            <p:nvPr/>
          </p:nvSpPr>
          <p:spPr>
            <a:xfrm>
              <a:off x="4506925" y="2953625"/>
              <a:ext cx="534150" cy="335775"/>
            </a:xfrm>
            <a:custGeom>
              <a:avLst/>
              <a:gdLst/>
              <a:ahLst/>
              <a:cxnLst/>
              <a:rect l="l" t="t" r="r" b="b"/>
              <a:pathLst>
                <a:path w="21366" h="13431" extrusionOk="0">
                  <a:moveTo>
                    <a:pt x="366" y="82"/>
                  </a:moveTo>
                  <a:cubicBezTo>
                    <a:pt x="163" y="82"/>
                    <a:pt x="0" y="245"/>
                    <a:pt x="0" y="489"/>
                  </a:cubicBezTo>
                  <a:cubicBezTo>
                    <a:pt x="0" y="693"/>
                    <a:pt x="163" y="856"/>
                    <a:pt x="366" y="856"/>
                  </a:cubicBezTo>
                  <a:lnTo>
                    <a:pt x="1953" y="856"/>
                  </a:lnTo>
                  <a:cubicBezTo>
                    <a:pt x="2157" y="856"/>
                    <a:pt x="2320" y="693"/>
                    <a:pt x="2320" y="489"/>
                  </a:cubicBezTo>
                  <a:cubicBezTo>
                    <a:pt x="2320" y="245"/>
                    <a:pt x="2157" y="82"/>
                    <a:pt x="1953" y="82"/>
                  </a:cubicBezTo>
                  <a:close/>
                  <a:moveTo>
                    <a:pt x="3703" y="82"/>
                  </a:moveTo>
                  <a:cubicBezTo>
                    <a:pt x="3500" y="82"/>
                    <a:pt x="3337" y="245"/>
                    <a:pt x="3337" y="489"/>
                  </a:cubicBezTo>
                  <a:cubicBezTo>
                    <a:pt x="3337" y="693"/>
                    <a:pt x="3500" y="856"/>
                    <a:pt x="3703" y="856"/>
                  </a:cubicBezTo>
                  <a:lnTo>
                    <a:pt x="7814" y="856"/>
                  </a:lnTo>
                  <a:cubicBezTo>
                    <a:pt x="8058" y="856"/>
                    <a:pt x="8221" y="693"/>
                    <a:pt x="8221" y="489"/>
                  </a:cubicBezTo>
                  <a:cubicBezTo>
                    <a:pt x="8221" y="245"/>
                    <a:pt x="8058" y="82"/>
                    <a:pt x="7814" y="82"/>
                  </a:cubicBezTo>
                  <a:close/>
                  <a:moveTo>
                    <a:pt x="9605" y="1"/>
                  </a:moveTo>
                  <a:cubicBezTo>
                    <a:pt x="9320" y="1"/>
                    <a:pt x="9157" y="204"/>
                    <a:pt x="9157" y="489"/>
                  </a:cubicBezTo>
                  <a:cubicBezTo>
                    <a:pt x="9157" y="733"/>
                    <a:pt x="932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3" y="2646"/>
                  </a:lnTo>
                  <a:cubicBezTo>
                    <a:pt x="2157" y="2646"/>
                    <a:pt x="2320" y="2483"/>
                    <a:pt x="2320" y="2280"/>
                  </a:cubicBezTo>
                  <a:cubicBezTo>
                    <a:pt x="2320" y="2036"/>
                    <a:pt x="2157" y="1873"/>
                    <a:pt x="1953" y="1873"/>
                  </a:cubicBezTo>
                  <a:close/>
                  <a:moveTo>
                    <a:pt x="3703" y="1873"/>
                  </a:moveTo>
                  <a:cubicBezTo>
                    <a:pt x="3500" y="1873"/>
                    <a:pt x="3337" y="2036"/>
                    <a:pt x="3337" y="2280"/>
                  </a:cubicBezTo>
                  <a:cubicBezTo>
                    <a:pt x="3337" y="2483"/>
                    <a:pt x="3500" y="2646"/>
                    <a:pt x="3703" y="2646"/>
                  </a:cubicBezTo>
                  <a:lnTo>
                    <a:pt x="7814" y="2646"/>
                  </a:lnTo>
                  <a:cubicBezTo>
                    <a:pt x="8058" y="2646"/>
                    <a:pt x="8221" y="2483"/>
                    <a:pt x="8221" y="2280"/>
                  </a:cubicBezTo>
                  <a:cubicBezTo>
                    <a:pt x="8221" y="2036"/>
                    <a:pt x="8058" y="1873"/>
                    <a:pt x="7814" y="1873"/>
                  </a:cubicBezTo>
                  <a:close/>
                  <a:moveTo>
                    <a:pt x="366" y="3664"/>
                  </a:moveTo>
                  <a:cubicBezTo>
                    <a:pt x="163" y="3664"/>
                    <a:pt x="0" y="3867"/>
                    <a:pt x="0" y="4071"/>
                  </a:cubicBezTo>
                  <a:cubicBezTo>
                    <a:pt x="0" y="4274"/>
                    <a:pt x="163" y="4437"/>
                    <a:pt x="366" y="4437"/>
                  </a:cubicBezTo>
                  <a:lnTo>
                    <a:pt x="1953" y="4437"/>
                  </a:lnTo>
                  <a:cubicBezTo>
                    <a:pt x="2157" y="4437"/>
                    <a:pt x="2320" y="4274"/>
                    <a:pt x="2320" y="4071"/>
                  </a:cubicBezTo>
                  <a:cubicBezTo>
                    <a:pt x="2320" y="3867"/>
                    <a:pt x="2157" y="3664"/>
                    <a:pt x="1953" y="3664"/>
                  </a:cubicBezTo>
                  <a:close/>
                  <a:moveTo>
                    <a:pt x="3703" y="3664"/>
                  </a:moveTo>
                  <a:cubicBezTo>
                    <a:pt x="3500" y="3664"/>
                    <a:pt x="3337" y="3867"/>
                    <a:pt x="3337" y="4071"/>
                  </a:cubicBezTo>
                  <a:cubicBezTo>
                    <a:pt x="3337" y="4274"/>
                    <a:pt x="3500" y="4437"/>
                    <a:pt x="3703" y="4437"/>
                  </a:cubicBezTo>
                  <a:lnTo>
                    <a:pt x="7814" y="4437"/>
                  </a:lnTo>
                  <a:cubicBezTo>
                    <a:pt x="8058" y="4437"/>
                    <a:pt x="8221" y="4274"/>
                    <a:pt x="8221" y="4071"/>
                  </a:cubicBezTo>
                  <a:cubicBezTo>
                    <a:pt x="8221" y="3867"/>
                    <a:pt x="8058" y="3664"/>
                    <a:pt x="7814" y="3664"/>
                  </a:cubicBezTo>
                  <a:close/>
                  <a:moveTo>
                    <a:pt x="9605" y="3623"/>
                  </a:moveTo>
                  <a:cubicBezTo>
                    <a:pt x="9320" y="3623"/>
                    <a:pt x="9157" y="3826"/>
                    <a:pt x="9157" y="4071"/>
                  </a:cubicBezTo>
                  <a:cubicBezTo>
                    <a:pt x="9157" y="4315"/>
                    <a:pt x="932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3" y="6228"/>
                  </a:lnTo>
                  <a:cubicBezTo>
                    <a:pt x="2157" y="6228"/>
                    <a:pt x="2320" y="6065"/>
                    <a:pt x="2320" y="5861"/>
                  </a:cubicBezTo>
                  <a:cubicBezTo>
                    <a:pt x="2320" y="5658"/>
                    <a:pt x="2157" y="5454"/>
                    <a:pt x="1953" y="5454"/>
                  </a:cubicBezTo>
                  <a:close/>
                  <a:moveTo>
                    <a:pt x="3703" y="5454"/>
                  </a:moveTo>
                  <a:cubicBezTo>
                    <a:pt x="3500" y="5454"/>
                    <a:pt x="3337" y="5658"/>
                    <a:pt x="3337" y="5861"/>
                  </a:cubicBezTo>
                  <a:cubicBezTo>
                    <a:pt x="3337" y="6065"/>
                    <a:pt x="3500" y="6228"/>
                    <a:pt x="3703" y="6228"/>
                  </a:cubicBezTo>
                  <a:lnTo>
                    <a:pt x="7814" y="6228"/>
                  </a:lnTo>
                  <a:cubicBezTo>
                    <a:pt x="8058" y="6228"/>
                    <a:pt x="8221" y="6065"/>
                    <a:pt x="8221" y="5861"/>
                  </a:cubicBezTo>
                  <a:cubicBezTo>
                    <a:pt x="8221" y="5658"/>
                    <a:pt x="8058" y="5454"/>
                    <a:pt x="7814" y="5454"/>
                  </a:cubicBezTo>
                  <a:close/>
                  <a:moveTo>
                    <a:pt x="366" y="7286"/>
                  </a:moveTo>
                  <a:cubicBezTo>
                    <a:pt x="163" y="7286"/>
                    <a:pt x="0" y="7448"/>
                    <a:pt x="0" y="7652"/>
                  </a:cubicBezTo>
                  <a:cubicBezTo>
                    <a:pt x="0" y="7855"/>
                    <a:pt x="163" y="8059"/>
                    <a:pt x="366" y="8059"/>
                  </a:cubicBezTo>
                  <a:lnTo>
                    <a:pt x="1953" y="8059"/>
                  </a:lnTo>
                  <a:cubicBezTo>
                    <a:pt x="2157" y="8059"/>
                    <a:pt x="2320" y="7855"/>
                    <a:pt x="2320" y="7652"/>
                  </a:cubicBezTo>
                  <a:cubicBezTo>
                    <a:pt x="2320" y="7448"/>
                    <a:pt x="2157" y="7286"/>
                    <a:pt x="1953" y="7286"/>
                  </a:cubicBezTo>
                  <a:close/>
                  <a:moveTo>
                    <a:pt x="3703" y="7286"/>
                  </a:moveTo>
                  <a:cubicBezTo>
                    <a:pt x="3500" y="7286"/>
                    <a:pt x="3337" y="7448"/>
                    <a:pt x="3337" y="7652"/>
                  </a:cubicBezTo>
                  <a:cubicBezTo>
                    <a:pt x="3337" y="7855"/>
                    <a:pt x="3500" y="8059"/>
                    <a:pt x="3703" y="8059"/>
                  </a:cubicBezTo>
                  <a:lnTo>
                    <a:pt x="7814" y="8059"/>
                  </a:lnTo>
                  <a:cubicBezTo>
                    <a:pt x="8058" y="8059"/>
                    <a:pt x="8221" y="7855"/>
                    <a:pt x="8221" y="7652"/>
                  </a:cubicBezTo>
                  <a:cubicBezTo>
                    <a:pt x="8221" y="7448"/>
                    <a:pt x="8058" y="7286"/>
                    <a:pt x="7814" y="7286"/>
                  </a:cubicBezTo>
                  <a:close/>
                  <a:moveTo>
                    <a:pt x="14203" y="8791"/>
                  </a:moveTo>
                  <a:cubicBezTo>
                    <a:pt x="13959" y="8791"/>
                    <a:pt x="13756" y="8995"/>
                    <a:pt x="13756" y="9239"/>
                  </a:cubicBezTo>
                  <a:cubicBezTo>
                    <a:pt x="13756" y="9483"/>
                    <a:pt x="13959" y="9687"/>
                    <a:pt x="14203" y="9687"/>
                  </a:cubicBezTo>
                  <a:cubicBezTo>
                    <a:pt x="14447" y="9687"/>
                    <a:pt x="14651" y="9483"/>
                    <a:pt x="14651" y="9239"/>
                  </a:cubicBezTo>
                  <a:cubicBezTo>
                    <a:pt x="14651" y="8995"/>
                    <a:pt x="14447" y="8791"/>
                    <a:pt x="14203" y="8791"/>
                  </a:cubicBezTo>
                  <a:close/>
                  <a:moveTo>
                    <a:pt x="15546" y="8791"/>
                  </a:moveTo>
                  <a:cubicBezTo>
                    <a:pt x="15302" y="8791"/>
                    <a:pt x="15099" y="8995"/>
                    <a:pt x="15099" y="9239"/>
                  </a:cubicBezTo>
                  <a:cubicBezTo>
                    <a:pt x="15099" y="9483"/>
                    <a:pt x="15302" y="9687"/>
                    <a:pt x="15546" y="9687"/>
                  </a:cubicBezTo>
                  <a:cubicBezTo>
                    <a:pt x="15790" y="9687"/>
                    <a:pt x="15994" y="9483"/>
                    <a:pt x="15994" y="9239"/>
                  </a:cubicBezTo>
                  <a:cubicBezTo>
                    <a:pt x="15994" y="8995"/>
                    <a:pt x="15790" y="8791"/>
                    <a:pt x="15546" y="8791"/>
                  </a:cubicBezTo>
                  <a:close/>
                  <a:moveTo>
                    <a:pt x="16889" y="8791"/>
                  </a:moveTo>
                  <a:cubicBezTo>
                    <a:pt x="16645" y="8791"/>
                    <a:pt x="16442" y="8995"/>
                    <a:pt x="16442" y="9239"/>
                  </a:cubicBezTo>
                  <a:cubicBezTo>
                    <a:pt x="16442" y="9483"/>
                    <a:pt x="16645" y="9687"/>
                    <a:pt x="16889" y="9687"/>
                  </a:cubicBezTo>
                  <a:cubicBezTo>
                    <a:pt x="17133" y="9687"/>
                    <a:pt x="17337" y="9483"/>
                    <a:pt x="17337" y="9239"/>
                  </a:cubicBezTo>
                  <a:cubicBezTo>
                    <a:pt x="17337" y="8995"/>
                    <a:pt x="17133" y="8791"/>
                    <a:pt x="16889" y="8791"/>
                  </a:cubicBezTo>
                  <a:close/>
                  <a:moveTo>
                    <a:pt x="18232" y="8791"/>
                  </a:moveTo>
                  <a:cubicBezTo>
                    <a:pt x="17988" y="8791"/>
                    <a:pt x="17785" y="8995"/>
                    <a:pt x="17785" y="9239"/>
                  </a:cubicBezTo>
                  <a:cubicBezTo>
                    <a:pt x="17785" y="9483"/>
                    <a:pt x="17988" y="9687"/>
                    <a:pt x="18232" y="9687"/>
                  </a:cubicBezTo>
                  <a:cubicBezTo>
                    <a:pt x="18476" y="9687"/>
                    <a:pt x="18680" y="9483"/>
                    <a:pt x="18680" y="9239"/>
                  </a:cubicBezTo>
                  <a:cubicBezTo>
                    <a:pt x="18680" y="8995"/>
                    <a:pt x="18476" y="8791"/>
                    <a:pt x="18232" y="8791"/>
                  </a:cubicBezTo>
                  <a:close/>
                  <a:moveTo>
                    <a:pt x="19575" y="8791"/>
                  </a:moveTo>
                  <a:cubicBezTo>
                    <a:pt x="19331" y="8791"/>
                    <a:pt x="19128" y="8995"/>
                    <a:pt x="19128" y="9239"/>
                  </a:cubicBezTo>
                  <a:cubicBezTo>
                    <a:pt x="19128" y="9483"/>
                    <a:pt x="19331" y="9687"/>
                    <a:pt x="19575" y="9687"/>
                  </a:cubicBezTo>
                  <a:cubicBezTo>
                    <a:pt x="19819" y="9687"/>
                    <a:pt x="20023" y="9483"/>
                    <a:pt x="20023" y="9239"/>
                  </a:cubicBezTo>
                  <a:cubicBezTo>
                    <a:pt x="20023" y="8995"/>
                    <a:pt x="19819" y="8791"/>
                    <a:pt x="19575" y="8791"/>
                  </a:cubicBezTo>
                  <a:close/>
                  <a:moveTo>
                    <a:pt x="20918" y="8791"/>
                  </a:moveTo>
                  <a:cubicBezTo>
                    <a:pt x="20674" y="8791"/>
                    <a:pt x="20471" y="8995"/>
                    <a:pt x="20471" y="9239"/>
                  </a:cubicBezTo>
                  <a:cubicBezTo>
                    <a:pt x="20471" y="9483"/>
                    <a:pt x="20674" y="9687"/>
                    <a:pt x="20918" y="9687"/>
                  </a:cubicBezTo>
                  <a:cubicBezTo>
                    <a:pt x="21162" y="9687"/>
                    <a:pt x="21366" y="9483"/>
                    <a:pt x="21366" y="9239"/>
                  </a:cubicBezTo>
                  <a:cubicBezTo>
                    <a:pt x="21366" y="8995"/>
                    <a:pt x="21162" y="8791"/>
                    <a:pt x="20918" y="8791"/>
                  </a:cubicBezTo>
                  <a:close/>
                  <a:moveTo>
                    <a:pt x="366" y="9076"/>
                  </a:moveTo>
                  <a:cubicBezTo>
                    <a:pt x="163" y="9076"/>
                    <a:pt x="0" y="9239"/>
                    <a:pt x="0" y="9443"/>
                  </a:cubicBezTo>
                  <a:cubicBezTo>
                    <a:pt x="0" y="9646"/>
                    <a:pt x="163" y="9850"/>
                    <a:pt x="366" y="9850"/>
                  </a:cubicBezTo>
                  <a:lnTo>
                    <a:pt x="1953" y="9850"/>
                  </a:lnTo>
                  <a:cubicBezTo>
                    <a:pt x="2157" y="9850"/>
                    <a:pt x="2320" y="9646"/>
                    <a:pt x="2320" y="9443"/>
                  </a:cubicBezTo>
                  <a:cubicBezTo>
                    <a:pt x="2320" y="9239"/>
                    <a:pt x="2157" y="9076"/>
                    <a:pt x="1953" y="9076"/>
                  </a:cubicBezTo>
                  <a:close/>
                  <a:moveTo>
                    <a:pt x="8628" y="9076"/>
                  </a:moveTo>
                  <a:cubicBezTo>
                    <a:pt x="8424" y="9076"/>
                    <a:pt x="8262" y="9239"/>
                    <a:pt x="8262" y="9443"/>
                  </a:cubicBezTo>
                  <a:cubicBezTo>
                    <a:pt x="8262" y="9646"/>
                    <a:pt x="8424" y="9850"/>
                    <a:pt x="8628"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3" y="11640"/>
                  </a:lnTo>
                  <a:cubicBezTo>
                    <a:pt x="2157" y="11640"/>
                    <a:pt x="2320" y="11478"/>
                    <a:pt x="2320" y="11233"/>
                  </a:cubicBezTo>
                  <a:cubicBezTo>
                    <a:pt x="2320" y="11030"/>
                    <a:pt x="2157" y="10867"/>
                    <a:pt x="1953" y="10867"/>
                  </a:cubicBezTo>
                  <a:close/>
                  <a:moveTo>
                    <a:pt x="8628" y="10867"/>
                  </a:moveTo>
                  <a:cubicBezTo>
                    <a:pt x="8424" y="10867"/>
                    <a:pt x="8262" y="11030"/>
                    <a:pt x="8262" y="11233"/>
                  </a:cubicBezTo>
                  <a:cubicBezTo>
                    <a:pt x="8262" y="11478"/>
                    <a:pt x="8424" y="11640"/>
                    <a:pt x="8628"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7" y="13390"/>
                    <a:pt x="14651" y="13187"/>
                    <a:pt x="14651" y="12943"/>
                  </a:cubicBezTo>
                  <a:cubicBezTo>
                    <a:pt x="14651" y="12698"/>
                    <a:pt x="14447" y="12495"/>
                    <a:pt x="14203" y="12495"/>
                  </a:cubicBezTo>
                  <a:close/>
                  <a:moveTo>
                    <a:pt x="15546" y="12495"/>
                  </a:moveTo>
                  <a:cubicBezTo>
                    <a:pt x="15302" y="12495"/>
                    <a:pt x="15099" y="12698"/>
                    <a:pt x="15099" y="12943"/>
                  </a:cubicBezTo>
                  <a:cubicBezTo>
                    <a:pt x="15099" y="13187"/>
                    <a:pt x="15302" y="13390"/>
                    <a:pt x="15546" y="13390"/>
                  </a:cubicBezTo>
                  <a:cubicBezTo>
                    <a:pt x="15790" y="13390"/>
                    <a:pt x="15994" y="13187"/>
                    <a:pt x="15994" y="12943"/>
                  </a:cubicBezTo>
                  <a:cubicBezTo>
                    <a:pt x="15994" y="12698"/>
                    <a:pt x="15790" y="12495"/>
                    <a:pt x="15546" y="12495"/>
                  </a:cubicBezTo>
                  <a:close/>
                  <a:moveTo>
                    <a:pt x="16889" y="12495"/>
                  </a:moveTo>
                  <a:cubicBezTo>
                    <a:pt x="16645" y="12495"/>
                    <a:pt x="16442" y="12698"/>
                    <a:pt x="16442" y="12943"/>
                  </a:cubicBezTo>
                  <a:cubicBezTo>
                    <a:pt x="16442" y="13187"/>
                    <a:pt x="16645" y="13390"/>
                    <a:pt x="16889" y="13390"/>
                  </a:cubicBezTo>
                  <a:cubicBezTo>
                    <a:pt x="17133" y="13390"/>
                    <a:pt x="17337" y="13187"/>
                    <a:pt x="17337" y="12943"/>
                  </a:cubicBezTo>
                  <a:cubicBezTo>
                    <a:pt x="17337" y="12698"/>
                    <a:pt x="17133" y="12495"/>
                    <a:pt x="16889" y="12495"/>
                  </a:cubicBezTo>
                  <a:close/>
                  <a:moveTo>
                    <a:pt x="18232" y="12495"/>
                  </a:moveTo>
                  <a:cubicBezTo>
                    <a:pt x="17988" y="12495"/>
                    <a:pt x="17785" y="12698"/>
                    <a:pt x="17785" y="12943"/>
                  </a:cubicBezTo>
                  <a:cubicBezTo>
                    <a:pt x="17785" y="13187"/>
                    <a:pt x="17988" y="13390"/>
                    <a:pt x="18232" y="13390"/>
                  </a:cubicBezTo>
                  <a:cubicBezTo>
                    <a:pt x="18476" y="13390"/>
                    <a:pt x="18680" y="13187"/>
                    <a:pt x="18680" y="12943"/>
                  </a:cubicBezTo>
                  <a:cubicBezTo>
                    <a:pt x="18680" y="12698"/>
                    <a:pt x="18476" y="12495"/>
                    <a:pt x="18232" y="12495"/>
                  </a:cubicBezTo>
                  <a:close/>
                  <a:moveTo>
                    <a:pt x="19575" y="12495"/>
                  </a:moveTo>
                  <a:cubicBezTo>
                    <a:pt x="19331" y="12495"/>
                    <a:pt x="19128" y="12698"/>
                    <a:pt x="19128" y="12943"/>
                  </a:cubicBezTo>
                  <a:cubicBezTo>
                    <a:pt x="19128" y="13187"/>
                    <a:pt x="19331" y="13390"/>
                    <a:pt x="19575" y="13390"/>
                  </a:cubicBezTo>
                  <a:cubicBezTo>
                    <a:pt x="19819" y="13390"/>
                    <a:pt x="20023" y="13187"/>
                    <a:pt x="20023" y="12943"/>
                  </a:cubicBezTo>
                  <a:cubicBezTo>
                    <a:pt x="20023" y="12698"/>
                    <a:pt x="19819" y="12495"/>
                    <a:pt x="19575" y="12495"/>
                  </a:cubicBezTo>
                  <a:close/>
                  <a:moveTo>
                    <a:pt x="20918" y="12495"/>
                  </a:moveTo>
                  <a:cubicBezTo>
                    <a:pt x="20674" y="12495"/>
                    <a:pt x="20471" y="12698"/>
                    <a:pt x="20471" y="12943"/>
                  </a:cubicBezTo>
                  <a:cubicBezTo>
                    <a:pt x="20471" y="13187"/>
                    <a:pt x="20674" y="13390"/>
                    <a:pt x="20918" y="13390"/>
                  </a:cubicBezTo>
                  <a:cubicBezTo>
                    <a:pt x="21162" y="13390"/>
                    <a:pt x="21366" y="13187"/>
                    <a:pt x="21366" y="12943"/>
                  </a:cubicBezTo>
                  <a:cubicBezTo>
                    <a:pt x="21366" y="12698"/>
                    <a:pt x="21162" y="12495"/>
                    <a:pt x="20918" y="12495"/>
                  </a:cubicBezTo>
                  <a:close/>
                  <a:moveTo>
                    <a:pt x="366" y="12658"/>
                  </a:moveTo>
                  <a:cubicBezTo>
                    <a:pt x="163" y="12658"/>
                    <a:pt x="0" y="12821"/>
                    <a:pt x="0" y="13065"/>
                  </a:cubicBezTo>
                  <a:cubicBezTo>
                    <a:pt x="0" y="13268"/>
                    <a:pt x="163" y="13431"/>
                    <a:pt x="366" y="13431"/>
                  </a:cubicBezTo>
                  <a:lnTo>
                    <a:pt x="1953" y="13431"/>
                  </a:lnTo>
                  <a:cubicBezTo>
                    <a:pt x="2157" y="13431"/>
                    <a:pt x="2320" y="13268"/>
                    <a:pt x="2320" y="13065"/>
                  </a:cubicBezTo>
                  <a:cubicBezTo>
                    <a:pt x="2320" y="12821"/>
                    <a:pt x="2157" y="12658"/>
                    <a:pt x="1953" y="12658"/>
                  </a:cubicBezTo>
                  <a:close/>
                  <a:moveTo>
                    <a:pt x="8628" y="12658"/>
                  </a:moveTo>
                  <a:cubicBezTo>
                    <a:pt x="8424" y="12658"/>
                    <a:pt x="8262" y="12821"/>
                    <a:pt x="8262" y="13065"/>
                  </a:cubicBezTo>
                  <a:cubicBezTo>
                    <a:pt x="8262" y="13268"/>
                    <a:pt x="8424" y="13431"/>
                    <a:pt x="8628"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5"/>
            <p:cNvSpPr/>
            <p:nvPr/>
          </p:nvSpPr>
          <p:spPr>
            <a:xfrm>
              <a:off x="4506925" y="3313800"/>
              <a:ext cx="534150" cy="334775"/>
            </a:xfrm>
            <a:custGeom>
              <a:avLst/>
              <a:gdLst/>
              <a:ahLst/>
              <a:cxnLst/>
              <a:rect l="l" t="t" r="r" b="b"/>
              <a:pathLst>
                <a:path w="21366" h="13391" extrusionOk="0">
                  <a:moveTo>
                    <a:pt x="366" y="41"/>
                  </a:moveTo>
                  <a:cubicBezTo>
                    <a:pt x="163" y="41"/>
                    <a:pt x="0" y="204"/>
                    <a:pt x="0" y="448"/>
                  </a:cubicBezTo>
                  <a:cubicBezTo>
                    <a:pt x="0" y="652"/>
                    <a:pt x="163" y="815"/>
                    <a:pt x="366" y="815"/>
                  </a:cubicBezTo>
                  <a:lnTo>
                    <a:pt x="1953" y="815"/>
                  </a:lnTo>
                  <a:cubicBezTo>
                    <a:pt x="2157" y="815"/>
                    <a:pt x="2320" y="652"/>
                    <a:pt x="2320" y="448"/>
                  </a:cubicBezTo>
                  <a:cubicBezTo>
                    <a:pt x="2320" y="204"/>
                    <a:pt x="2157" y="41"/>
                    <a:pt x="1953" y="41"/>
                  </a:cubicBezTo>
                  <a:close/>
                  <a:moveTo>
                    <a:pt x="3703" y="41"/>
                  </a:moveTo>
                  <a:cubicBezTo>
                    <a:pt x="3500" y="41"/>
                    <a:pt x="3337" y="204"/>
                    <a:pt x="3337" y="448"/>
                  </a:cubicBezTo>
                  <a:cubicBezTo>
                    <a:pt x="3337" y="652"/>
                    <a:pt x="3500" y="815"/>
                    <a:pt x="3703" y="815"/>
                  </a:cubicBezTo>
                  <a:lnTo>
                    <a:pt x="7814" y="815"/>
                  </a:lnTo>
                  <a:cubicBezTo>
                    <a:pt x="8058" y="815"/>
                    <a:pt x="8221" y="652"/>
                    <a:pt x="8221" y="448"/>
                  </a:cubicBezTo>
                  <a:cubicBezTo>
                    <a:pt x="8221" y="204"/>
                    <a:pt x="8058" y="41"/>
                    <a:pt x="7814" y="41"/>
                  </a:cubicBezTo>
                  <a:close/>
                  <a:moveTo>
                    <a:pt x="9605" y="1"/>
                  </a:moveTo>
                  <a:cubicBezTo>
                    <a:pt x="9320" y="1"/>
                    <a:pt x="9157" y="204"/>
                    <a:pt x="9157" y="448"/>
                  </a:cubicBezTo>
                  <a:cubicBezTo>
                    <a:pt x="9157" y="693"/>
                    <a:pt x="9320" y="896"/>
                    <a:pt x="9605" y="896"/>
                  </a:cubicBezTo>
                  <a:cubicBezTo>
                    <a:pt x="9849" y="896"/>
                    <a:pt x="10052" y="693"/>
                    <a:pt x="10052" y="448"/>
                  </a:cubicBezTo>
                  <a:cubicBezTo>
                    <a:pt x="10052" y="204"/>
                    <a:pt x="9849" y="1"/>
                    <a:pt x="9605" y="1"/>
                  </a:cubicBezTo>
                  <a:close/>
                  <a:moveTo>
                    <a:pt x="10948" y="1"/>
                  </a:moveTo>
                  <a:cubicBezTo>
                    <a:pt x="10703" y="1"/>
                    <a:pt x="10500" y="204"/>
                    <a:pt x="10500" y="448"/>
                  </a:cubicBezTo>
                  <a:cubicBezTo>
                    <a:pt x="10500" y="693"/>
                    <a:pt x="10703" y="896"/>
                    <a:pt x="10948" y="896"/>
                  </a:cubicBezTo>
                  <a:cubicBezTo>
                    <a:pt x="11192" y="896"/>
                    <a:pt x="11395" y="693"/>
                    <a:pt x="11395" y="448"/>
                  </a:cubicBezTo>
                  <a:cubicBezTo>
                    <a:pt x="11395" y="204"/>
                    <a:pt x="11192" y="1"/>
                    <a:pt x="10948" y="1"/>
                  </a:cubicBezTo>
                  <a:close/>
                  <a:moveTo>
                    <a:pt x="12291" y="1"/>
                  </a:moveTo>
                  <a:cubicBezTo>
                    <a:pt x="12046" y="1"/>
                    <a:pt x="11843" y="204"/>
                    <a:pt x="11843" y="448"/>
                  </a:cubicBezTo>
                  <a:cubicBezTo>
                    <a:pt x="11843" y="693"/>
                    <a:pt x="12046" y="896"/>
                    <a:pt x="12291" y="896"/>
                  </a:cubicBezTo>
                  <a:cubicBezTo>
                    <a:pt x="12535" y="896"/>
                    <a:pt x="12738" y="693"/>
                    <a:pt x="12738" y="448"/>
                  </a:cubicBezTo>
                  <a:cubicBezTo>
                    <a:pt x="12738" y="204"/>
                    <a:pt x="12535" y="1"/>
                    <a:pt x="12291" y="1"/>
                  </a:cubicBezTo>
                  <a:close/>
                  <a:moveTo>
                    <a:pt x="13634" y="1"/>
                  </a:moveTo>
                  <a:cubicBezTo>
                    <a:pt x="13389" y="1"/>
                    <a:pt x="13186" y="204"/>
                    <a:pt x="13186" y="448"/>
                  </a:cubicBezTo>
                  <a:cubicBezTo>
                    <a:pt x="13186" y="693"/>
                    <a:pt x="13389" y="896"/>
                    <a:pt x="13634" y="896"/>
                  </a:cubicBezTo>
                  <a:cubicBezTo>
                    <a:pt x="13878" y="896"/>
                    <a:pt x="14081" y="693"/>
                    <a:pt x="14081" y="448"/>
                  </a:cubicBezTo>
                  <a:cubicBezTo>
                    <a:pt x="14081" y="204"/>
                    <a:pt x="13878" y="1"/>
                    <a:pt x="13634" y="1"/>
                  </a:cubicBezTo>
                  <a:close/>
                  <a:moveTo>
                    <a:pt x="14977" y="1"/>
                  </a:moveTo>
                  <a:cubicBezTo>
                    <a:pt x="14732" y="1"/>
                    <a:pt x="14529" y="204"/>
                    <a:pt x="14529" y="448"/>
                  </a:cubicBezTo>
                  <a:cubicBezTo>
                    <a:pt x="14529" y="693"/>
                    <a:pt x="14732" y="896"/>
                    <a:pt x="14977" y="896"/>
                  </a:cubicBezTo>
                  <a:cubicBezTo>
                    <a:pt x="15221" y="896"/>
                    <a:pt x="15424" y="693"/>
                    <a:pt x="15424" y="448"/>
                  </a:cubicBezTo>
                  <a:cubicBezTo>
                    <a:pt x="15424" y="204"/>
                    <a:pt x="15221" y="1"/>
                    <a:pt x="14977" y="1"/>
                  </a:cubicBezTo>
                  <a:close/>
                  <a:moveTo>
                    <a:pt x="16320" y="1"/>
                  </a:moveTo>
                  <a:cubicBezTo>
                    <a:pt x="16075" y="1"/>
                    <a:pt x="15872" y="204"/>
                    <a:pt x="15872" y="448"/>
                  </a:cubicBezTo>
                  <a:cubicBezTo>
                    <a:pt x="15872" y="693"/>
                    <a:pt x="16075" y="896"/>
                    <a:pt x="16320" y="896"/>
                  </a:cubicBezTo>
                  <a:cubicBezTo>
                    <a:pt x="16564" y="896"/>
                    <a:pt x="16767" y="693"/>
                    <a:pt x="16767" y="448"/>
                  </a:cubicBezTo>
                  <a:cubicBezTo>
                    <a:pt x="16767" y="204"/>
                    <a:pt x="16564" y="1"/>
                    <a:pt x="16320" y="1"/>
                  </a:cubicBezTo>
                  <a:close/>
                  <a:moveTo>
                    <a:pt x="366" y="1832"/>
                  </a:moveTo>
                  <a:cubicBezTo>
                    <a:pt x="163" y="1832"/>
                    <a:pt x="0" y="2036"/>
                    <a:pt x="0" y="2239"/>
                  </a:cubicBezTo>
                  <a:cubicBezTo>
                    <a:pt x="0" y="2443"/>
                    <a:pt x="163" y="2605"/>
                    <a:pt x="366" y="2605"/>
                  </a:cubicBezTo>
                  <a:lnTo>
                    <a:pt x="1953" y="2605"/>
                  </a:lnTo>
                  <a:cubicBezTo>
                    <a:pt x="2157" y="2605"/>
                    <a:pt x="2320" y="2443"/>
                    <a:pt x="2320" y="2239"/>
                  </a:cubicBezTo>
                  <a:cubicBezTo>
                    <a:pt x="2320" y="2036"/>
                    <a:pt x="2157" y="1832"/>
                    <a:pt x="1953" y="1832"/>
                  </a:cubicBezTo>
                  <a:close/>
                  <a:moveTo>
                    <a:pt x="3703" y="1832"/>
                  </a:moveTo>
                  <a:cubicBezTo>
                    <a:pt x="3500" y="1832"/>
                    <a:pt x="3337" y="2036"/>
                    <a:pt x="3337" y="2239"/>
                  </a:cubicBezTo>
                  <a:cubicBezTo>
                    <a:pt x="3337" y="2443"/>
                    <a:pt x="3500" y="2605"/>
                    <a:pt x="3703" y="2605"/>
                  </a:cubicBezTo>
                  <a:lnTo>
                    <a:pt x="7814" y="2605"/>
                  </a:lnTo>
                  <a:cubicBezTo>
                    <a:pt x="8058" y="2605"/>
                    <a:pt x="8221" y="2443"/>
                    <a:pt x="8221" y="2239"/>
                  </a:cubicBezTo>
                  <a:cubicBezTo>
                    <a:pt x="8221" y="2036"/>
                    <a:pt x="8058" y="1832"/>
                    <a:pt x="7814" y="1832"/>
                  </a:cubicBezTo>
                  <a:close/>
                  <a:moveTo>
                    <a:pt x="366" y="3663"/>
                  </a:moveTo>
                  <a:cubicBezTo>
                    <a:pt x="163" y="3663"/>
                    <a:pt x="0" y="3826"/>
                    <a:pt x="0" y="4030"/>
                  </a:cubicBezTo>
                  <a:cubicBezTo>
                    <a:pt x="0" y="4233"/>
                    <a:pt x="163" y="4437"/>
                    <a:pt x="366" y="4437"/>
                  </a:cubicBezTo>
                  <a:lnTo>
                    <a:pt x="1953" y="4437"/>
                  </a:lnTo>
                  <a:cubicBezTo>
                    <a:pt x="2157" y="4437"/>
                    <a:pt x="2320" y="4233"/>
                    <a:pt x="2320" y="4030"/>
                  </a:cubicBezTo>
                  <a:cubicBezTo>
                    <a:pt x="2320" y="3826"/>
                    <a:pt x="2157" y="3663"/>
                    <a:pt x="1953" y="3663"/>
                  </a:cubicBezTo>
                  <a:close/>
                  <a:moveTo>
                    <a:pt x="3703" y="3663"/>
                  </a:moveTo>
                  <a:cubicBezTo>
                    <a:pt x="3500" y="3663"/>
                    <a:pt x="3337" y="3826"/>
                    <a:pt x="3337" y="4030"/>
                  </a:cubicBezTo>
                  <a:cubicBezTo>
                    <a:pt x="3337" y="4233"/>
                    <a:pt x="3500" y="4437"/>
                    <a:pt x="3703" y="4437"/>
                  </a:cubicBezTo>
                  <a:lnTo>
                    <a:pt x="7814" y="4437"/>
                  </a:lnTo>
                  <a:cubicBezTo>
                    <a:pt x="8058" y="4437"/>
                    <a:pt x="8221" y="4233"/>
                    <a:pt x="8221" y="4030"/>
                  </a:cubicBezTo>
                  <a:cubicBezTo>
                    <a:pt x="8221" y="3826"/>
                    <a:pt x="8058" y="3663"/>
                    <a:pt x="7814" y="3663"/>
                  </a:cubicBezTo>
                  <a:close/>
                  <a:moveTo>
                    <a:pt x="9605" y="3582"/>
                  </a:moveTo>
                  <a:cubicBezTo>
                    <a:pt x="9320" y="3582"/>
                    <a:pt x="9157" y="3786"/>
                    <a:pt x="9157" y="4030"/>
                  </a:cubicBezTo>
                  <a:cubicBezTo>
                    <a:pt x="9157" y="4274"/>
                    <a:pt x="9320" y="4477"/>
                    <a:pt x="9605" y="4477"/>
                  </a:cubicBezTo>
                  <a:cubicBezTo>
                    <a:pt x="9849" y="4477"/>
                    <a:pt x="10052" y="4274"/>
                    <a:pt x="10052" y="4030"/>
                  </a:cubicBezTo>
                  <a:cubicBezTo>
                    <a:pt x="10052" y="3786"/>
                    <a:pt x="9849" y="3582"/>
                    <a:pt x="9605" y="3582"/>
                  </a:cubicBezTo>
                  <a:close/>
                  <a:moveTo>
                    <a:pt x="10948" y="3582"/>
                  </a:moveTo>
                  <a:cubicBezTo>
                    <a:pt x="10703" y="3582"/>
                    <a:pt x="10500" y="3786"/>
                    <a:pt x="10500" y="4030"/>
                  </a:cubicBezTo>
                  <a:cubicBezTo>
                    <a:pt x="10500" y="4274"/>
                    <a:pt x="10703" y="4477"/>
                    <a:pt x="10948" y="4477"/>
                  </a:cubicBezTo>
                  <a:cubicBezTo>
                    <a:pt x="11192" y="4477"/>
                    <a:pt x="11395" y="4274"/>
                    <a:pt x="11395" y="4030"/>
                  </a:cubicBezTo>
                  <a:cubicBezTo>
                    <a:pt x="11395" y="3786"/>
                    <a:pt x="11192" y="3582"/>
                    <a:pt x="10948" y="3582"/>
                  </a:cubicBezTo>
                  <a:close/>
                  <a:moveTo>
                    <a:pt x="12291" y="3582"/>
                  </a:moveTo>
                  <a:cubicBezTo>
                    <a:pt x="12046" y="3582"/>
                    <a:pt x="11843" y="3786"/>
                    <a:pt x="11843" y="4030"/>
                  </a:cubicBezTo>
                  <a:cubicBezTo>
                    <a:pt x="11843" y="4274"/>
                    <a:pt x="12046" y="4477"/>
                    <a:pt x="12291" y="4477"/>
                  </a:cubicBezTo>
                  <a:cubicBezTo>
                    <a:pt x="12535" y="4477"/>
                    <a:pt x="12738" y="4274"/>
                    <a:pt x="12738" y="4030"/>
                  </a:cubicBezTo>
                  <a:cubicBezTo>
                    <a:pt x="12738" y="3786"/>
                    <a:pt x="12535" y="3582"/>
                    <a:pt x="12291" y="3582"/>
                  </a:cubicBezTo>
                  <a:close/>
                  <a:moveTo>
                    <a:pt x="13634" y="3582"/>
                  </a:moveTo>
                  <a:cubicBezTo>
                    <a:pt x="13389" y="3582"/>
                    <a:pt x="13186" y="3786"/>
                    <a:pt x="13186" y="4030"/>
                  </a:cubicBezTo>
                  <a:cubicBezTo>
                    <a:pt x="13186" y="4274"/>
                    <a:pt x="13389" y="4477"/>
                    <a:pt x="13634" y="4477"/>
                  </a:cubicBezTo>
                  <a:cubicBezTo>
                    <a:pt x="13878" y="4477"/>
                    <a:pt x="14081" y="4274"/>
                    <a:pt x="14081" y="4030"/>
                  </a:cubicBezTo>
                  <a:cubicBezTo>
                    <a:pt x="14081" y="3786"/>
                    <a:pt x="13878" y="3582"/>
                    <a:pt x="13634" y="3582"/>
                  </a:cubicBezTo>
                  <a:close/>
                  <a:moveTo>
                    <a:pt x="14977" y="3582"/>
                  </a:moveTo>
                  <a:cubicBezTo>
                    <a:pt x="14732" y="3582"/>
                    <a:pt x="14529" y="3786"/>
                    <a:pt x="14529" y="4030"/>
                  </a:cubicBezTo>
                  <a:cubicBezTo>
                    <a:pt x="14529" y="4274"/>
                    <a:pt x="14732" y="4477"/>
                    <a:pt x="14977" y="4477"/>
                  </a:cubicBezTo>
                  <a:cubicBezTo>
                    <a:pt x="15221" y="4477"/>
                    <a:pt x="15424" y="4274"/>
                    <a:pt x="15424" y="4030"/>
                  </a:cubicBezTo>
                  <a:cubicBezTo>
                    <a:pt x="15424" y="3786"/>
                    <a:pt x="15221" y="3582"/>
                    <a:pt x="14977" y="3582"/>
                  </a:cubicBezTo>
                  <a:close/>
                  <a:moveTo>
                    <a:pt x="16320" y="3582"/>
                  </a:moveTo>
                  <a:cubicBezTo>
                    <a:pt x="16075" y="3582"/>
                    <a:pt x="15872" y="3786"/>
                    <a:pt x="15872" y="4030"/>
                  </a:cubicBezTo>
                  <a:cubicBezTo>
                    <a:pt x="15872" y="4274"/>
                    <a:pt x="16075" y="4477"/>
                    <a:pt x="16320" y="4477"/>
                  </a:cubicBezTo>
                  <a:cubicBezTo>
                    <a:pt x="16564" y="4477"/>
                    <a:pt x="16767" y="4274"/>
                    <a:pt x="16767" y="4030"/>
                  </a:cubicBezTo>
                  <a:cubicBezTo>
                    <a:pt x="16767" y="3786"/>
                    <a:pt x="16564" y="3582"/>
                    <a:pt x="16320" y="3582"/>
                  </a:cubicBezTo>
                  <a:close/>
                  <a:moveTo>
                    <a:pt x="366" y="5454"/>
                  </a:moveTo>
                  <a:cubicBezTo>
                    <a:pt x="163" y="5454"/>
                    <a:pt x="0" y="5617"/>
                    <a:pt x="0" y="5820"/>
                  </a:cubicBezTo>
                  <a:cubicBezTo>
                    <a:pt x="0" y="6024"/>
                    <a:pt x="163" y="6227"/>
                    <a:pt x="366" y="6227"/>
                  </a:cubicBezTo>
                  <a:lnTo>
                    <a:pt x="1953" y="6227"/>
                  </a:lnTo>
                  <a:cubicBezTo>
                    <a:pt x="2157" y="6227"/>
                    <a:pt x="2320" y="6024"/>
                    <a:pt x="2320" y="5820"/>
                  </a:cubicBezTo>
                  <a:cubicBezTo>
                    <a:pt x="2320" y="5617"/>
                    <a:pt x="2157" y="5454"/>
                    <a:pt x="1953" y="5454"/>
                  </a:cubicBezTo>
                  <a:close/>
                  <a:moveTo>
                    <a:pt x="3703" y="5454"/>
                  </a:moveTo>
                  <a:cubicBezTo>
                    <a:pt x="3500" y="5454"/>
                    <a:pt x="3337" y="5617"/>
                    <a:pt x="3337" y="5820"/>
                  </a:cubicBezTo>
                  <a:cubicBezTo>
                    <a:pt x="3337" y="6024"/>
                    <a:pt x="3500" y="6227"/>
                    <a:pt x="3703" y="6227"/>
                  </a:cubicBezTo>
                  <a:lnTo>
                    <a:pt x="7814" y="6227"/>
                  </a:lnTo>
                  <a:cubicBezTo>
                    <a:pt x="8058" y="6227"/>
                    <a:pt x="8221" y="6024"/>
                    <a:pt x="8221" y="5820"/>
                  </a:cubicBezTo>
                  <a:cubicBezTo>
                    <a:pt x="8221" y="5617"/>
                    <a:pt x="8058" y="5454"/>
                    <a:pt x="7814" y="5454"/>
                  </a:cubicBezTo>
                  <a:close/>
                  <a:moveTo>
                    <a:pt x="366" y="7245"/>
                  </a:moveTo>
                  <a:cubicBezTo>
                    <a:pt x="163" y="7245"/>
                    <a:pt x="0" y="7408"/>
                    <a:pt x="0" y="7611"/>
                  </a:cubicBezTo>
                  <a:cubicBezTo>
                    <a:pt x="0" y="7855"/>
                    <a:pt x="163" y="8018"/>
                    <a:pt x="366" y="8018"/>
                  </a:cubicBezTo>
                  <a:lnTo>
                    <a:pt x="1953" y="8018"/>
                  </a:lnTo>
                  <a:cubicBezTo>
                    <a:pt x="2157" y="8018"/>
                    <a:pt x="2320" y="7855"/>
                    <a:pt x="2320" y="7611"/>
                  </a:cubicBezTo>
                  <a:cubicBezTo>
                    <a:pt x="2320" y="7408"/>
                    <a:pt x="2157" y="7245"/>
                    <a:pt x="1953" y="7245"/>
                  </a:cubicBezTo>
                  <a:close/>
                  <a:moveTo>
                    <a:pt x="3703" y="7245"/>
                  </a:moveTo>
                  <a:cubicBezTo>
                    <a:pt x="3500" y="7245"/>
                    <a:pt x="3337" y="7408"/>
                    <a:pt x="3337" y="7611"/>
                  </a:cubicBezTo>
                  <a:cubicBezTo>
                    <a:pt x="3337" y="7855"/>
                    <a:pt x="3500" y="8018"/>
                    <a:pt x="3703" y="8018"/>
                  </a:cubicBezTo>
                  <a:lnTo>
                    <a:pt x="7814" y="8018"/>
                  </a:lnTo>
                  <a:cubicBezTo>
                    <a:pt x="8058" y="8018"/>
                    <a:pt x="8221" y="7855"/>
                    <a:pt x="8221" y="7611"/>
                  </a:cubicBezTo>
                  <a:cubicBezTo>
                    <a:pt x="8221" y="7408"/>
                    <a:pt x="8058" y="7245"/>
                    <a:pt x="7814" y="7245"/>
                  </a:cubicBezTo>
                  <a:close/>
                  <a:moveTo>
                    <a:pt x="14203" y="8751"/>
                  </a:moveTo>
                  <a:cubicBezTo>
                    <a:pt x="13959" y="8751"/>
                    <a:pt x="13756" y="8954"/>
                    <a:pt x="13756" y="9198"/>
                  </a:cubicBezTo>
                  <a:cubicBezTo>
                    <a:pt x="13756" y="9442"/>
                    <a:pt x="13959" y="9646"/>
                    <a:pt x="14203" y="9646"/>
                  </a:cubicBezTo>
                  <a:cubicBezTo>
                    <a:pt x="14447" y="9646"/>
                    <a:pt x="14651" y="9442"/>
                    <a:pt x="14651" y="9198"/>
                  </a:cubicBezTo>
                  <a:cubicBezTo>
                    <a:pt x="14651" y="8954"/>
                    <a:pt x="14447" y="8751"/>
                    <a:pt x="14203" y="8751"/>
                  </a:cubicBezTo>
                  <a:close/>
                  <a:moveTo>
                    <a:pt x="15546" y="8751"/>
                  </a:moveTo>
                  <a:cubicBezTo>
                    <a:pt x="15302" y="8751"/>
                    <a:pt x="15099" y="8954"/>
                    <a:pt x="15099" y="9198"/>
                  </a:cubicBezTo>
                  <a:cubicBezTo>
                    <a:pt x="15099" y="9442"/>
                    <a:pt x="15302" y="9646"/>
                    <a:pt x="15546" y="9646"/>
                  </a:cubicBezTo>
                  <a:cubicBezTo>
                    <a:pt x="15790" y="9646"/>
                    <a:pt x="15994" y="9442"/>
                    <a:pt x="15994" y="9198"/>
                  </a:cubicBezTo>
                  <a:cubicBezTo>
                    <a:pt x="15994" y="8954"/>
                    <a:pt x="15790" y="8751"/>
                    <a:pt x="15546" y="8751"/>
                  </a:cubicBezTo>
                  <a:close/>
                  <a:moveTo>
                    <a:pt x="16889" y="8751"/>
                  </a:moveTo>
                  <a:cubicBezTo>
                    <a:pt x="16645" y="8751"/>
                    <a:pt x="16442" y="8954"/>
                    <a:pt x="16442" y="9198"/>
                  </a:cubicBezTo>
                  <a:cubicBezTo>
                    <a:pt x="16442" y="9442"/>
                    <a:pt x="16645" y="9646"/>
                    <a:pt x="16889" y="9646"/>
                  </a:cubicBezTo>
                  <a:cubicBezTo>
                    <a:pt x="17133" y="9646"/>
                    <a:pt x="17337" y="9442"/>
                    <a:pt x="17337" y="9198"/>
                  </a:cubicBezTo>
                  <a:cubicBezTo>
                    <a:pt x="17337" y="8954"/>
                    <a:pt x="17133" y="8751"/>
                    <a:pt x="16889" y="8751"/>
                  </a:cubicBezTo>
                  <a:close/>
                  <a:moveTo>
                    <a:pt x="18232" y="8751"/>
                  </a:moveTo>
                  <a:cubicBezTo>
                    <a:pt x="17988" y="8751"/>
                    <a:pt x="17785" y="8954"/>
                    <a:pt x="17785" y="9198"/>
                  </a:cubicBezTo>
                  <a:cubicBezTo>
                    <a:pt x="17785" y="9442"/>
                    <a:pt x="17988" y="9646"/>
                    <a:pt x="18232" y="9646"/>
                  </a:cubicBezTo>
                  <a:cubicBezTo>
                    <a:pt x="18476" y="9646"/>
                    <a:pt x="18680" y="9442"/>
                    <a:pt x="18680" y="9198"/>
                  </a:cubicBezTo>
                  <a:cubicBezTo>
                    <a:pt x="18680" y="8954"/>
                    <a:pt x="18476" y="8751"/>
                    <a:pt x="18232" y="8751"/>
                  </a:cubicBezTo>
                  <a:close/>
                  <a:moveTo>
                    <a:pt x="19575" y="8751"/>
                  </a:moveTo>
                  <a:cubicBezTo>
                    <a:pt x="19331" y="8751"/>
                    <a:pt x="19128" y="8954"/>
                    <a:pt x="19128" y="9198"/>
                  </a:cubicBezTo>
                  <a:cubicBezTo>
                    <a:pt x="19128" y="9442"/>
                    <a:pt x="19331" y="9646"/>
                    <a:pt x="19575" y="9646"/>
                  </a:cubicBezTo>
                  <a:cubicBezTo>
                    <a:pt x="19819" y="9646"/>
                    <a:pt x="20023" y="9442"/>
                    <a:pt x="20023" y="9198"/>
                  </a:cubicBezTo>
                  <a:cubicBezTo>
                    <a:pt x="20023" y="8954"/>
                    <a:pt x="19819" y="8751"/>
                    <a:pt x="19575" y="8751"/>
                  </a:cubicBezTo>
                  <a:close/>
                  <a:moveTo>
                    <a:pt x="20918" y="8751"/>
                  </a:moveTo>
                  <a:cubicBezTo>
                    <a:pt x="20674" y="8751"/>
                    <a:pt x="20471" y="8954"/>
                    <a:pt x="20471" y="9198"/>
                  </a:cubicBezTo>
                  <a:cubicBezTo>
                    <a:pt x="20471" y="9442"/>
                    <a:pt x="20674" y="9646"/>
                    <a:pt x="20918" y="9646"/>
                  </a:cubicBezTo>
                  <a:cubicBezTo>
                    <a:pt x="21162" y="9646"/>
                    <a:pt x="21366" y="9442"/>
                    <a:pt x="21366" y="9198"/>
                  </a:cubicBezTo>
                  <a:cubicBezTo>
                    <a:pt x="21366" y="8954"/>
                    <a:pt x="21162" y="8751"/>
                    <a:pt x="20918" y="8751"/>
                  </a:cubicBezTo>
                  <a:close/>
                  <a:moveTo>
                    <a:pt x="366" y="9035"/>
                  </a:moveTo>
                  <a:cubicBezTo>
                    <a:pt x="163" y="9035"/>
                    <a:pt x="0" y="9198"/>
                    <a:pt x="0" y="9402"/>
                  </a:cubicBezTo>
                  <a:cubicBezTo>
                    <a:pt x="0" y="9646"/>
                    <a:pt x="163" y="9809"/>
                    <a:pt x="366" y="9809"/>
                  </a:cubicBezTo>
                  <a:lnTo>
                    <a:pt x="1953" y="9809"/>
                  </a:lnTo>
                  <a:cubicBezTo>
                    <a:pt x="2157" y="9809"/>
                    <a:pt x="2320" y="9646"/>
                    <a:pt x="2320" y="9402"/>
                  </a:cubicBezTo>
                  <a:cubicBezTo>
                    <a:pt x="2320" y="9198"/>
                    <a:pt x="2157" y="9035"/>
                    <a:pt x="1953" y="9035"/>
                  </a:cubicBezTo>
                  <a:close/>
                  <a:moveTo>
                    <a:pt x="8628" y="9035"/>
                  </a:moveTo>
                  <a:cubicBezTo>
                    <a:pt x="8424" y="9035"/>
                    <a:pt x="8262" y="9198"/>
                    <a:pt x="8262" y="9402"/>
                  </a:cubicBezTo>
                  <a:cubicBezTo>
                    <a:pt x="8262" y="9646"/>
                    <a:pt x="8424" y="9809"/>
                    <a:pt x="8628" y="9809"/>
                  </a:cubicBezTo>
                  <a:lnTo>
                    <a:pt x="12779" y="9809"/>
                  </a:lnTo>
                  <a:cubicBezTo>
                    <a:pt x="12982" y="9809"/>
                    <a:pt x="13145" y="9646"/>
                    <a:pt x="13145" y="9402"/>
                  </a:cubicBezTo>
                  <a:cubicBezTo>
                    <a:pt x="13145" y="9198"/>
                    <a:pt x="12982" y="9035"/>
                    <a:pt x="12779" y="9035"/>
                  </a:cubicBezTo>
                  <a:close/>
                  <a:moveTo>
                    <a:pt x="366" y="10826"/>
                  </a:moveTo>
                  <a:cubicBezTo>
                    <a:pt x="163" y="10826"/>
                    <a:pt x="0" y="10989"/>
                    <a:pt x="0" y="11233"/>
                  </a:cubicBezTo>
                  <a:cubicBezTo>
                    <a:pt x="0" y="11437"/>
                    <a:pt x="163" y="11599"/>
                    <a:pt x="366" y="11599"/>
                  </a:cubicBezTo>
                  <a:lnTo>
                    <a:pt x="1953" y="11599"/>
                  </a:lnTo>
                  <a:cubicBezTo>
                    <a:pt x="2157" y="11599"/>
                    <a:pt x="2320" y="11437"/>
                    <a:pt x="2320" y="11233"/>
                  </a:cubicBezTo>
                  <a:cubicBezTo>
                    <a:pt x="2320" y="10989"/>
                    <a:pt x="2157" y="10826"/>
                    <a:pt x="1953" y="10826"/>
                  </a:cubicBezTo>
                  <a:close/>
                  <a:moveTo>
                    <a:pt x="8628" y="10826"/>
                  </a:moveTo>
                  <a:cubicBezTo>
                    <a:pt x="8424" y="10826"/>
                    <a:pt x="8262" y="10989"/>
                    <a:pt x="8262" y="11233"/>
                  </a:cubicBezTo>
                  <a:cubicBezTo>
                    <a:pt x="8262" y="11437"/>
                    <a:pt x="8424" y="11599"/>
                    <a:pt x="8628" y="11599"/>
                  </a:cubicBezTo>
                  <a:lnTo>
                    <a:pt x="12779" y="11599"/>
                  </a:lnTo>
                  <a:cubicBezTo>
                    <a:pt x="12982" y="11599"/>
                    <a:pt x="13145" y="11437"/>
                    <a:pt x="13145" y="11233"/>
                  </a:cubicBezTo>
                  <a:cubicBezTo>
                    <a:pt x="13145" y="10989"/>
                    <a:pt x="12982" y="10826"/>
                    <a:pt x="12779" y="10826"/>
                  </a:cubicBezTo>
                  <a:close/>
                  <a:moveTo>
                    <a:pt x="14203" y="12454"/>
                  </a:moveTo>
                  <a:cubicBezTo>
                    <a:pt x="13959" y="12454"/>
                    <a:pt x="13756" y="12658"/>
                    <a:pt x="13756" y="12902"/>
                  </a:cubicBezTo>
                  <a:cubicBezTo>
                    <a:pt x="13756" y="13146"/>
                    <a:pt x="13959" y="13349"/>
                    <a:pt x="14203" y="13349"/>
                  </a:cubicBezTo>
                  <a:cubicBezTo>
                    <a:pt x="14447" y="13349"/>
                    <a:pt x="14651" y="13146"/>
                    <a:pt x="14651" y="12902"/>
                  </a:cubicBezTo>
                  <a:cubicBezTo>
                    <a:pt x="14651" y="12658"/>
                    <a:pt x="14447" y="12454"/>
                    <a:pt x="14203" y="12454"/>
                  </a:cubicBezTo>
                  <a:close/>
                  <a:moveTo>
                    <a:pt x="15546" y="12454"/>
                  </a:moveTo>
                  <a:cubicBezTo>
                    <a:pt x="15302" y="12454"/>
                    <a:pt x="15099" y="12658"/>
                    <a:pt x="15099" y="12902"/>
                  </a:cubicBezTo>
                  <a:cubicBezTo>
                    <a:pt x="15099" y="13146"/>
                    <a:pt x="15302" y="13349"/>
                    <a:pt x="15546" y="13349"/>
                  </a:cubicBezTo>
                  <a:cubicBezTo>
                    <a:pt x="15790" y="13349"/>
                    <a:pt x="15994" y="13146"/>
                    <a:pt x="15994" y="12902"/>
                  </a:cubicBezTo>
                  <a:cubicBezTo>
                    <a:pt x="15994" y="12658"/>
                    <a:pt x="15790" y="12454"/>
                    <a:pt x="15546" y="12454"/>
                  </a:cubicBezTo>
                  <a:close/>
                  <a:moveTo>
                    <a:pt x="16889" y="12454"/>
                  </a:moveTo>
                  <a:cubicBezTo>
                    <a:pt x="16645" y="12454"/>
                    <a:pt x="16442" y="12658"/>
                    <a:pt x="16442" y="12902"/>
                  </a:cubicBezTo>
                  <a:cubicBezTo>
                    <a:pt x="16442" y="13146"/>
                    <a:pt x="16645" y="13349"/>
                    <a:pt x="16889" y="13349"/>
                  </a:cubicBezTo>
                  <a:cubicBezTo>
                    <a:pt x="17133" y="13349"/>
                    <a:pt x="17337" y="13146"/>
                    <a:pt x="17337" y="12902"/>
                  </a:cubicBezTo>
                  <a:cubicBezTo>
                    <a:pt x="17337" y="12658"/>
                    <a:pt x="17133" y="12454"/>
                    <a:pt x="16889" y="12454"/>
                  </a:cubicBezTo>
                  <a:close/>
                  <a:moveTo>
                    <a:pt x="18232" y="12454"/>
                  </a:moveTo>
                  <a:cubicBezTo>
                    <a:pt x="17988" y="12454"/>
                    <a:pt x="17785" y="12658"/>
                    <a:pt x="17785" y="12902"/>
                  </a:cubicBezTo>
                  <a:cubicBezTo>
                    <a:pt x="17785" y="13146"/>
                    <a:pt x="17988" y="13349"/>
                    <a:pt x="18232" y="13349"/>
                  </a:cubicBezTo>
                  <a:cubicBezTo>
                    <a:pt x="18476" y="13349"/>
                    <a:pt x="18680" y="13146"/>
                    <a:pt x="18680" y="12902"/>
                  </a:cubicBezTo>
                  <a:cubicBezTo>
                    <a:pt x="18680" y="12658"/>
                    <a:pt x="18476" y="12454"/>
                    <a:pt x="18232" y="12454"/>
                  </a:cubicBezTo>
                  <a:close/>
                  <a:moveTo>
                    <a:pt x="19575" y="12454"/>
                  </a:moveTo>
                  <a:cubicBezTo>
                    <a:pt x="19331" y="12454"/>
                    <a:pt x="19128" y="12658"/>
                    <a:pt x="19128" y="12902"/>
                  </a:cubicBezTo>
                  <a:cubicBezTo>
                    <a:pt x="19128" y="13146"/>
                    <a:pt x="19331" y="13349"/>
                    <a:pt x="19575" y="13349"/>
                  </a:cubicBezTo>
                  <a:cubicBezTo>
                    <a:pt x="19819" y="13349"/>
                    <a:pt x="20023" y="13146"/>
                    <a:pt x="20023" y="12902"/>
                  </a:cubicBezTo>
                  <a:cubicBezTo>
                    <a:pt x="20023" y="12658"/>
                    <a:pt x="19819" y="12454"/>
                    <a:pt x="19575" y="12454"/>
                  </a:cubicBezTo>
                  <a:close/>
                  <a:moveTo>
                    <a:pt x="20918" y="12454"/>
                  </a:moveTo>
                  <a:cubicBezTo>
                    <a:pt x="20674" y="12454"/>
                    <a:pt x="20471" y="12658"/>
                    <a:pt x="20471" y="12902"/>
                  </a:cubicBezTo>
                  <a:cubicBezTo>
                    <a:pt x="20471" y="13146"/>
                    <a:pt x="20674" y="13349"/>
                    <a:pt x="20918" y="13349"/>
                  </a:cubicBezTo>
                  <a:cubicBezTo>
                    <a:pt x="21162" y="13349"/>
                    <a:pt x="21366" y="13146"/>
                    <a:pt x="21366" y="12902"/>
                  </a:cubicBezTo>
                  <a:cubicBezTo>
                    <a:pt x="21366" y="12658"/>
                    <a:pt x="21162" y="12454"/>
                    <a:pt x="20918" y="12454"/>
                  </a:cubicBezTo>
                  <a:close/>
                  <a:moveTo>
                    <a:pt x="366" y="12617"/>
                  </a:moveTo>
                  <a:cubicBezTo>
                    <a:pt x="163" y="12617"/>
                    <a:pt x="0" y="12780"/>
                    <a:pt x="0" y="13024"/>
                  </a:cubicBezTo>
                  <a:cubicBezTo>
                    <a:pt x="0" y="13227"/>
                    <a:pt x="163" y="13390"/>
                    <a:pt x="366" y="13390"/>
                  </a:cubicBezTo>
                  <a:lnTo>
                    <a:pt x="1953" y="13390"/>
                  </a:lnTo>
                  <a:cubicBezTo>
                    <a:pt x="2157" y="13390"/>
                    <a:pt x="2320" y="13227"/>
                    <a:pt x="2320" y="13024"/>
                  </a:cubicBezTo>
                  <a:cubicBezTo>
                    <a:pt x="2320" y="12780"/>
                    <a:pt x="2157" y="12617"/>
                    <a:pt x="1953" y="12617"/>
                  </a:cubicBezTo>
                  <a:close/>
                  <a:moveTo>
                    <a:pt x="8628" y="12617"/>
                  </a:moveTo>
                  <a:cubicBezTo>
                    <a:pt x="8424" y="12617"/>
                    <a:pt x="8262" y="12780"/>
                    <a:pt x="8262" y="13024"/>
                  </a:cubicBezTo>
                  <a:cubicBezTo>
                    <a:pt x="8262" y="13227"/>
                    <a:pt x="8424" y="13390"/>
                    <a:pt x="8628" y="13390"/>
                  </a:cubicBezTo>
                  <a:lnTo>
                    <a:pt x="12779" y="13390"/>
                  </a:lnTo>
                  <a:cubicBezTo>
                    <a:pt x="12982" y="13390"/>
                    <a:pt x="13145" y="13227"/>
                    <a:pt x="13145" y="13024"/>
                  </a:cubicBezTo>
                  <a:cubicBezTo>
                    <a:pt x="13145" y="12780"/>
                    <a:pt x="12982" y="12617"/>
                    <a:pt x="12779"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5"/>
            <p:cNvSpPr/>
            <p:nvPr/>
          </p:nvSpPr>
          <p:spPr>
            <a:xfrm>
              <a:off x="4506925" y="3681100"/>
              <a:ext cx="534150" cy="335775"/>
            </a:xfrm>
            <a:custGeom>
              <a:avLst/>
              <a:gdLst/>
              <a:ahLst/>
              <a:cxnLst/>
              <a:rect l="l" t="t" r="r" b="b"/>
              <a:pathLst>
                <a:path w="21366" h="13431" extrusionOk="0">
                  <a:moveTo>
                    <a:pt x="366" y="82"/>
                  </a:moveTo>
                  <a:cubicBezTo>
                    <a:pt x="163" y="82"/>
                    <a:pt x="0" y="245"/>
                    <a:pt x="0" y="489"/>
                  </a:cubicBezTo>
                  <a:cubicBezTo>
                    <a:pt x="0" y="692"/>
                    <a:pt x="163" y="855"/>
                    <a:pt x="366" y="855"/>
                  </a:cubicBezTo>
                  <a:lnTo>
                    <a:pt x="1953" y="855"/>
                  </a:lnTo>
                  <a:cubicBezTo>
                    <a:pt x="2157" y="855"/>
                    <a:pt x="2320" y="692"/>
                    <a:pt x="2320" y="489"/>
                  </a:cubicBezTo>
                  <a:cubicBezTo>
                    <a:pt x="2320" y="245"/>
                    <a:pt x="2157" y="82"/>
                    <a:pt x="1953" y="82"/>
                  </a:cubicBezTo>
                  <a:close/>
                  <a:moveTo>
                    <a:pt x="3703" y="82"/>
                  </a:moveTo>
                  <a:cubicBezTo>
                    <a:pt x="3500" y="82"/>
                    <a:pt x="3337" y="245"/>
                    <a:pt x="3337" y="489"/>
                  </a:cubicBezTo>
                  <a:cubicBezTo>
                    <a:pt x="3337" y="692"/>
                    <a:pt x="3500" y="855"/>
                    <a:pt x="3703" y="855"/>
                  </a:cubicBezTo>
                  <a:lnTo>
                    <a:pt x="7814" y="855"/>
                  </a:lnTo>
                  <a:cubicBezTo>
                    <a:pt x="8058" y="855"/>
                    <a:pt x="8221" y="692"/>
                    <a:pt x="8221" y="489"/>
                  </a:cubicBezTo>
                  <a:cubicBezTo>
                    <a:pt x="8221" y="245"/>
                    <a:pt x="8058" y="82"/>
                    <a:pt x="7814" y="82"/>
                  </a:cubicBezTo>
                  <a:close/>
                  <a:moveTo>
                    <a:pt x="9605" y="0"/>
                  </a:moveTo>
                  <a:cubicBezTo>
                    <a:pt x="9320" y="0"/>
                    <a:pt x="9157" y="204"/>
                    <a:pt x="9157" y="489"/>
                  </a:cubicBezTo>
                  <a:cubicBezTo>
                    <a:pt x="9157" y="733"/>
                    <a:pt x="9320" y="936"/>
                    <a:pt x="9605" y="936"/>
                  </a:cubicBezTo>
                  <a:cubicBezTo>
                    <a:pt x="9849" y="936"/>
                    <a:pt x="10052" y="733"/>
                    <a:pt x="10052" y="489"/>
                  </a:cubicBezTo>
                  <a:cubicBezTo>
                    <a:pt x="10052" y="204"/>
                    <a:pt x="9849" y="0"/>
                    <a:pt x="9605" y="0"/>
                  </a:cubicBezTo>
                  <a:close/>
                  <a:moveTo>
                    <a:pt x="10948" y="0"/>
                  </a:moveTo>
                  <a:cubicBezTo>
                    <a:pt x="10703" y="0"/>
                    <a:pt x="10500" y="204"/>
                    <a:pt x="10500" y="489"/>
                  </a:cubicBezTo>
                  <a:cubicBezTo>
                    <a:pt x="10500" y="733"/>
                    <a:pt x="10703" y="936"/>
                    <a:pt x="10948" y="936"/>
                  </a:cubicBezTo>
                  <a:cubicBezTo>
                    <a:pt x="11192" y="936"/>
                    <a:pt x="11395" y="733"/>
                    <a:pt x="11395" y="489"/>
                  </a:cubicBezTo>
                  <a:cubicBezTo>
                    <a:pt x="11395" y="204"/>
                    <a:pt x="11192" y="0"/>
                    <a:pt x="10948" y="0"/>
                  </a:cubicBezTo>
                  <a:close/>
                  <a:moveTo>
                    <a:pt x="12291" y="0"/>
                  </a:moveTo>
                  <a:cubicBezTo>
                    <a:pt x="12046" y="0"/>
                    <a:pt x="11843" y="204"/>
                    <a:pt x="11843" y="489"/>
                  </a:cubicBezTo>
                  <a:cubicBezTo>
                    <a:pt x="11843" y="733"/>
                    <a:pt x="12046" y="936"/>
                    <a:pt x="12291" y="936"/>
                  </a:cubicBezTo>
                  <a:cubicBezTo>
                    <a:pt x="12535" y="936"/>
                    <a:pt x="12738" y="733"/>
                    <a:pt x="12738" y="489"/>
                  </a:cubicBezTo>
                  <a:cubicBezTo>
                    <a:pt x="12738" y="204"/>
                    <a:pt x="12535" y="0"/>
                    <a:pt x="12291" y="0"/>
                  </a:cubicBezTo>
                  <a:close/>
                  <a:moveTo>
                    <a:pt x="13634" y="0"/>
                  </a:moveTo>
                  <a:cubicBezTo>
                    <a:pt x="13389" y="0"/>
                    <a:pt x="13186" y="204"/>
                    <a:pt x="13186" y="489"/>
                  </a:cubicBezTo>
                  <a:cubicBezTo>
                    <a:pt x="13186" y="733"/>
                    <a:pt x="13389" y="936"/>
                    <a:pt x="13634" y="936"/>
                  </a:cubicBezTo>
                  <a:cubicBezTo>
                    <a:pt x="13878" y="936"/>
                    <a:pt x="14081" y="733"/>
                    <a:pt x="14081" y="489"/>
                  </a:cubicBezTo>
                  <a:cubicBezTo>
                    <a:pt x="14081" y="204"/>
                    <a:pt x="13878" y="0"/>
                    <a:pt x="13634" y="0"/>
                  </a:cubicBezTo>
                  <a:close/>
                  <a:moveTo>
                    <a:pt x="14977" y="0"/>
                  </a:moveTo>
                  <a:cubicBezTo>
                    <a:pt x="14732" y="0"/>
                    <a:pt x="14529" y="204"/>
                    <a:pt x="14529" y="489"/>
                  </a:cubicBezTo>
                  <a:cubicBezTo>
                    <a:pt x="14529" y="733"/>
                    <a:pt x="14732" y="936"/>
                    <a:pt x="14977" y="936"/>
                  </a:cubicBezTo>
                  <a:cubicBezTo>
                    <a:pt x="15221" y="936"/>
                    <a:pt x="15424" y="733"/>
                    <a:pt x="15424" y="489"/>
                  </a:cubicBezTo>
                  <a:cubicBezTo>
                    <a:pt x="15424" y="204"/>
                    <a:pt x="15221" y="0"/>
                    <a:pt x="14977" y="0"/>
                  </a:cubicBezTo>
                  <a:close/>
                  <a:moveTo>
                    <a:pt x="16320" y="0"/>
                  </a:moveTo>
                  <a:cubicBezTo>
                    <a:pt x="16075" y="0"/>
                    <a:pt x="15872" y="204"/>
                    <a:pt x="15872" y="489"/>
                  </a:cubicBezTo>
                  <a:cubicBezTo>
                    <a:pt x="15872" y="733"/>
                    <a:pt x="16075" y="936"/>
                    <a:pt x="16320" y="936"/>
                  </a:cubicBezTo>
                  <a:cubicBezTo>
                    <a:pt x="16564" y="936"/>
                    <a:pt x="16767" y="733"/>
                    <a:pt x="16767" y="489"/>
                  </a:cubicBezTo>
                  <a:cubicBezTo>
                    <a:pt x="16767" y="204"/>
                    <a:pt x="16564" y="0"/>
                    <a:pt x="16320" y="0"/>
                  </a:cubicBezTo>
                  <a:close/>
                  <a:moveTo>
                    <a:pt x="366" y="1872"/>
                  </a:moveTo>
                  <a:cubicBezTo>
                    <a:pt x="163" y="1872"/>
                    <a:pt x="0" y="2035"/>
                    <a:pt x="0" y="2279"/>
                  </a:cubicBezTo>
                  <a:cubicBezTo>
                    <a:pt x="0" y="2483"/>
                    <a:pt x="163" y="2646"/>
                    <a:pt x="366" y="2646"/>
                  </a:cubicBezTo>
                  <a:lnTo>
                    <a:pt x="1953" y="2646"/>
                  </a:lnTo>
                  <a:cubicBezTo>
                    <a:pt x="2157" y="2646"/>
                    <a:pt x="2320" y="2483"/>
                    <a:pt x="2320" y="2279"/>
                  </a:cubicBezTo>
                  <a:cubicBezTo>
                    <a:pt x="2320" y="2035"/>
                    <a:pt x="2157" y="1872"/>
                    <a:pt x="1953" y="1872"/>
                  </a:cubicBezTo>
                  <a:close/>
                  <a:moveTo>
                    <a:pt x="3703" y="1872"/>
                  </a:moveTo>
                  <a:cubicBezTo>
                    <a:pt x="3500" y="1872"/>
                    <a:pt x="3337" y="2035"/>
                    <a:pt x="3337" y="2279"/>
                  </a:cubicBezTo>
                  <a:cubicBezTo>
                    <a:pt x="3337" y="2483"/>
                    <a:pt x="3500" y="2646"/>
                    <a:pt x="3703" y="2646"/>
                  </a:cubicBezTo>
                  <a:lnTo>
                    <a:pt x="7814" y="2646"/>
                  </a:lnTo>
                  <a:cubicBezTo>
                    <a:pt x="8058" y="2646"/>
                    <a:pt x="8221" y="2483"/>
                    <a:pt x="8221" y="2279"/>
                  </a:cubicBezTo>
                  <a:cubicBezTo>
                    <a:pt x="8221" y="2035"/>
                    <a:pt x="8058" y="1872"/>
                    <a:pt x="7814" y="1872"/>
                  </a:cubicBezTo>
                  <a:close/>
                  <a:moveTo>
                    <a:pt x="366" y="3663"/>
                  </a:moveTo>
                  <a:cubicBezTo>
                    <a:pt x="163" y="3663"/>
                    <a:pt x="0" y="3867"/>
                    <a:pt x="0" y="4070"/>
                  </a:cubicBezTo>
                  <a:cubicBezTo>
                    <a:pt x="0" y="4274"/>
                    <a:pt x="163" y="4436"/>
                    <a:pt x="366" y="4436"/>
                  </a:cubicBezTo>
                  <a:lnTo>
                    <a:pt x="1953" y="4436"/>
                  </a:lnTo>
                  <a:cubicBezTo>
                    <a:pt x="2157" y="4436"/>
                    <a:pt x="2320" y="4274"/>
                    <a:pt x="2320" y="4070"/>
                  </a:cubicBezTo>
                  <a:cubicBezTo>
                    <a:pt x="2320" y="3867"/>
                    <a:pt x="2157" y="3663"/>
                    <a:pt x="1953" y="3663"/>
                  </a:cubicBezTo>
                  <a:close/>
                  <a:moveTo>
                    <a:pt x="3703" y="3663"/>
                  </a:moveTo>
                  <a:cubicBezTo>
                    <a:pt x="3500" y="3663"/>
                    <a:pt x="3337" y="3867"/>
                    <a:pt x="3337" y="4070"/>
                  </a:cubicBezTo>
                  <a:cubicBezTo>
                    <a:pt x="3337" y="4274"/>
                    <a:pt x="3500" y="4436"/>
                    <a:pt x="3703" y="4436"/>
                  </a:cubicBezTo>
                  <a:lnTo>
                    <a:pt x="7814" y="4436"/>
                  </a:lnTo>
                  <a:cubicBezTo>
                    <a:pt x="8058" y="4436"/>
                    <a:pt x="8221" y="4274"/>
                    <a:pt x="8221" y="4070"/>
                  </a:cubicBezTo>
                  <a:cubicBezTo>
                    <a:pt x="8221" y="3867"/>
                    <a:pt x="8058" y="3663"/>
                    <a:pt x="7814" y="3663"/>
                  </a:cubicBezTo>
                  <a:close/>
                  <a:moveTo>
                    <a:pt x="9605" y="3622"/>
                  </a:moveTo>
                  <a:cubicBezTo>
                    <a:pt x="9320" y="3622"/>
                    <a:pt x="9157" y="3826"/>
                    <a:pt x="9157" y="4070"/>
                  </a:cubicBezTo>
                  <a:cubicBezTo>
                    <a:pt x="9157" y="4314"/>
                    <a:pt x="9320" y="4518"/>
                    <a:pt x="9605" y="4518"/>
                  </a:cubicBezTo>
                  <a:cubicBezTo>
                    <a:pt x="9849" y="4518"/>
                    <a:pt x="10052" y="4314"/>
                    <a:pt x="10052" y="4070"/>
                  </a:cubicBezTo>
                  <a:cubicBezTo>
                    <a:pt x="10052" y="3826"/>
                    <a:pt x="9849" y="3622"/>
                    <a:pt x="9605" y="3622"/>
                  </a:cubicBezTo>
                  <a:close/>
                  <a:moveTo>
                    <a:pt x="10948" y="3622"/>
                  </a:moveTo>
                  <a:cubicBezTo>
                    <a:pt x="10703" y="3622"/>
                    <a:pt x="10500" y="3826"/>
                    <a:pt x="10500" y="4070"/>
                  </a:cubicBezTo>
                  <a:cubicBezTo>
                    <a:pt x="10500" y="4314"/>
                    <a:pt x="10703" y="4518"/>
                    <a:pt x="10948" y="4518"/>
                  </a:cubicBezTo>
                  <a:cubicBezTo>
                    <a:pt x="11192" y="4518"/>
                    <a:pt x="11395" y="4314"/>
                    <a:pt x="11395" y="4070"/>
                  </a:cubicBezTo>
                  <a:cubicBezTo>
                    <a:pt x="11395" y="3826"/>
                    <a:pt x="11192" y="3622"/>
                    <a:pt x="10948" y="3622"/>
                  </a:cubicBezTo>
                  <a:close/>
                  <a:moveTo>
                    <a:pt x="12291" y="3622"/>
                  </a:moveTo>
                  <a:cubicBezTo>
                    <a:pt x="12046" y="3622"/>
                    <a:pt x="11843" y="3826"/>
                    <a:pt x="11843" y="4070"/>
                  </a:cubicBezTo>
                  <a:cubicBezTo>
                    <a:pt x="11843" y="4314"/>
                    <a:pt x="12046" y="4518"/>
                    <a:pt x="12291" y="4518"/>
                  </a:cubicBezTo>
                  <a:cubicBezTo>
                    <a:pt x="12535" y="4518"/>
                    <a:pt x="12738" y="4314"/>
                    <a:pt x="12738" y="4070"/>
                  </a:cubicBezTo>
                  <a:cubicBezTo>
                    <a:pt x="12738" y="3826"/>
                    <a:pt x="12535" y="3622"/>
                    <a:pt x="12291" y="3622"/>
                  </a:cubicBezTo>
                  <a:close/>
                  <a:moveTo>
                    <a:pt x="13634" y="3622"/>
                  </a:moveTo>
                  <a:cubicBezTo>
                    <a:pt x="13389" y="3622"/>
                    <a:pt x="13186" y="3826"/>
                    <a:pt x="13186" y="4070"/>
                  </a:cubicBezTo>
                  <a:cubicBezTo>
                    <a:pt x="13186" y="4314"/>
                    <a:pt x="13389" y="4518"/>
                    <a:pt x="13634" y="4518"/>
                  </a:cubicBezTo>
                  <a:cubicBezTo>
                    <a:pt x="13878" y="4518"/>
                    <a:pt x="14081" y="4314"/>
                    <a:pt x="14081" y="4070"/>
                  </a:cubicBezTo>
                  <a:cubicBezTo>
                    <a:pt x="14081" y="3826"/>
                    <a:pt x="13878" y="3622"/>
                    <a:pt x="13634" y="3622"/>
                  </a:cubicBezTo>
                  <a:close/>
                  <a:moveTo>
                    <a:pt x="14977" y="3622"/>
                  </a:moveTo>
                  <a:cubicBezTo>
                    <a:pt x="14732" y="3622"/>
                    <a:pt x="14529" y="3826"/>
                    <a:pt x="14529" y="4070"/>
                  </a:cubicBezTo>
                  <a:cubicBezTo>
                    <a:pt x="14529" y="4314"/>
                    <a:pt x="14732" y="4518"/>
                    <a:pt x="14977" y="4518"/>
                  </a:cubicBezTo>
                  <a:cubicBezTo>
                    <a:pt x="15221" y="4518"/>
                    <a:pt x="15424" y="4314"/>
                    <a:pt x="15424" y="4070"/>
                  </a:cubicBezTo>
                  <a:cubicBezTo>
                    <a:pt x="15424" y="3826"/>
                    <a:pt x="15221" y="3622"/>
                    <a:pt x="14977" y="3622"/>
                  </a:cubicBezTo>
                  <a:close/>
                  <a:moveTo>
                    <a:pt x="16320" y="3622"/>
                  </a:moveTo>
                  <a:cubicBezTo>
                    <a:pt x="16075" y="3622"/>
                    <a:pt x="15872" y="3826"/>
                    <a:pt x="15872" y="4070"/>
                  </a:cubicBezTo>
                  <a:cubicBezTo>
                    <a:pt x="15872" y="4314"/>
                    <a:pt x="16075" y="4518"/>
                    <a:pt x="16320" y="4518"/>
                  </a:cubicBezTo>
                  <a:cubicBezTo>
                    <a:pt x="16564" y="4518"/>
                    <a:pt x="16767" y="4314"/>
                    <a:pt x="16767" y="4070"/>
                  </a:cubicBezTo>
                  <a:cubicBezTo>
                    <a:pt x="16767" y="3826"/>
                    <a:pt x="16564" y="3622"/>
                    <a:pt x="16320" y="3622"/>
                  </a:cubicBezTo>
                  <a:close/>
                  <a:moveTo>
                    <a:pt x="366" y="5454"/>
                  </a:moveTo>
                  <a:cubicBezTo>
                    <a:pt x="163" y="5454"/>
                    <a:pt x="0" y="5657"/>
                    <a:pt x="0" y="5861"/>
                  </a:cubicBezTo>
                  <a:cubicBezTo>
                    <a:pt x="0" y="6064"/>
                    <a:pt x="163" y="6227"/>
                    <a:pt x="366" y="6227"/>
                  </a:cubicBezTo>
                  <a:lnTo>
                    <a:pt x="1953" y="6227"/>
                  </a:lnTo>
                  <a:cubicBezTo>
                    <a:pt x="2157" y="6227"/>
                    <a:pt x="2320" y="6064"/>
                    <a:pt x="2320" y="5861"/>
                  </a:cubicBezTo>
                  <a:cubicBezTo>
                    <a:pt x="2320" y="5657"/>
                    <a:pt x="2157" y="5454"/>
                    <a:pt x="1953" y="5454"/>
                  </a:cubicBezTo>
                  <a:close/>
                  <a:moveTo>
                    <a:pt x="3703" y="5454"/>
                  </a:moveTo>
                  <a:cubicBezTo>
                    <a:pt x="3500" y="5454"/>
                    <a:pt x="3337" y="5657"/>
                    <a:pt x="3337" y="5861"/>
                  </a:cubicBezTo>
                  <a:cubicBezTo>
                    <a:pt x="3337" y="6064"/>
                    <a:pt x="3500" y="6227"/>
                    <a:pt x="3703" y="6227"/>
                  </a:cubicBezTo>
                  <a:lnTo>
                    <a:pt x="7814" y="6227"/>
                  </a:lnTo>
                  <a:cubicBezTo>
                    <a:pt x="8058" y="6227"/>
                    <a:pt x="8221" y="6064"/>
                    <a:pt x="8221" y="5861"/>
                  </a:cubicBezTo>
                  <a:cubicBezTo>
                    <a:pt x="8221" y="5657"/>
                    <a:pt x="8058" y="5454"/>
                    <a:pt x="7814" y="5454"/>
                  </a:cubicBezTo>
                  <a:close/>
                  <a:moveTo>
                    <a:pt x="366" y="7285"/>
                  </a:moveTo>
                  <a:cubicBezTo>
                    <a:pt x="163" y="7285"/>
                    <a:pt x="0" y="7448"/>
                    <a:pt x="0" y="7651"/>
                  </a:cubicBezTo>
                  <a:cubicBezTo>
                    <a:pt x="0" y="7855"/>
                    <a:pt x="163" y="8058"/>
                    <a:pt x="366" y="8058"/>
                  </a:cubicBezTo>
                  <a:lnTo>
                    <a:pt x="1953" y="8058"/>
                  </a:lnTo>
                  <a:cubicBezTo>
                    <a:pt x="2157" y="8058"/>
                    <a:pt x="2320" y="7855"/>
                    <a:pt x="2320" y="7651"/>
                  </a:cubicBezTo>
                  <a:cubicBezTo>
                    <a:pt x="2320" y="7448"/>
                    <a:pt x="2157" y="7285"/>
                    <a:pt x="1953" y="7285"/>
                  </a:cubicBezTo>
                  <a:close/>
                  <a:moveTo>
                    <a:pt x="3703" y="7285"/>
                  </a:moveTo>
                  <a:cubicBezTo>
                    <a:pt x="3500" y="7285"/>
                    <a:pt x="3337" y="7448"/>
                    <a:pt x="3337" y="7651"/>
                  </a:cubicBezTo>
                  <a:cubicBezTo>
                    <a:pt x="3337" y="7855"/>
                    <a:pt x="3500" y="8058"/>
                    <a:pt x="3703" y="8058"/>
                  </a:cubicBezTo>
                  <a:lnTo>
                    <a:pt x="7814" y="8058"/>
                  </a:lnTo>
                  <a:cubicBezTo>
                    <a:pt x="8058" y="8058"/>
                    <a:pt x="8221" y="7855"/>
                    <a:pt x="8221" y="7651"/>
                  </a:cubicBezTo>
                  <a:cubicBezTo>
                    <a:pt x="8221" y="7448"/>
                    <a:pt x="8058" y="7285"/>
                    <a:pt x="7814" y="7285"/>
                  </a:cubicBezTo>
                  <a:close/>
                  <a:moveTo>
                    <a:pt x="14203" y="8791"/>
                  </a:moveTo>
                  <a:cubicBezTo>
                    <a:pt x="13959" y="8791"/>
                    <a:pt x="13756" y="8994"/>
                    <a:pt x="13756" y="9239"/>
                  </a:cubicBezTo>
                  <a:cubicBezTo>
                    <a:pt x="13756" y="9483"/>
                    <a:pt x="13959" y="9686"/>
                    <a:pt x="14203" y="9686"/>
                  </a:cubicBezTo>
                  <a:cubicBezTo>
                    <a:pt x="14447" y="9686"/>
                    <a:pt x="14651" y="9483"/>
                    <a:pt x="14651" y="9239"/>
                  </a:cubicBezTo>
                  <a:cubicBezTo>
                    <a:pt x="14651" y="8994"/>
                    <a:pt x="14447" y="8791"/>
                    <a:pt x="14203" y="8791"/>
                  </a:cubicBezTo>
                  <a:close/>
                  <a:moveTo>
                    <a:pt x="15546" y="8791"/>
                  </a:moveTo>
                  <a:cubicBezTo>
                    <a:pt x="15302" y="8791"/>
                    <a:pt x="15099" y="8994"/>
                    <a:pt x="15099" y="9239"/>
                  </a:cubicBezTo>
                  <a:cubicBezTo>
                    <a:pt x="15099" y="9483"/>
                    <a:pt x="15302" y="9686"/>
                    <a:pt x="15546" y="9686"/>
                  </a:cubicBezTo>
                  <a:cubicBezTo>
                    <a:pt x="15790" y="9686"/>
                    <a:pt x="15994" y="9483"/>
                    <a:pt x="15994" y="9239"/>
                  </a:cubicBezTo>
                  <a:cubicBezTo>
                    <a:pt x="15994" y="8994"/>
                    <a:pt x="15790" y="8791"/>
                    <a:pt x="15546" y="8791"/>
                  </a:cubicBezTo>
                  <a:close/>
                  <a:moveTo>
                    <a:pt x="16889" y="8791"/>
                  </a:moveTo>
                  <a:cubicBezTo>
                    <a:pt x="16645" y="8791"/>
                    <a:pt x="16442" y="8994"/>
                    <a:pt x="16442" y="9239"/>
                  </a:cubicBezTo>
                  <a:cubicBezTo>
                    <a:pt x="16442" y="9483"/>
                    <a:pt x="16645" y="9686"/>
                    <a:pt x="16889" y="9686"/>
                  </a:cubicBezTo>
                  <a:cubicBezTo>
                    <a:pt x="17133" y="9686"/>
                    <a:pt x="17337" y="9483"/>
                    <a:pt x="17337" y="9239"/>
                  </a:cubicBezTo>
                  <a:cubicBezTo>
                    <a:pt x="17337" y="8994"/>
                    <a:pt x="17133" y="8791"/>
                    <a:pt x="16889" y="8791"/>
                  </a:cubicBezTo>
                  <a:close/>
                  <a:moveTo>
                    <a:pt x="18232" y="8791"/>
                  </a:moveTo>
                  <a:cubicBezTo>
                    <a:pt x="17988" y="8791"/>
                    <a:pt x="17785" y="8994"/>
                    <a:pt x="17785" y="9239"/>
                  </a:cubicBezTo>
                  <a:cubicBezTo>
                    <a:pt x="17785" y="9483"/>
                    <a:pt x="17988" y="9686"/>
                    <a:pt x="18232" y="9686"/>
                  </a:cubicBezTo>
                  <a:cubicBezTo>
                    <a:pt x="18476" y="9686"/>
                    <a:pt x="18680" y="9483"/>
                    <a:pt x="18680" y="9239"/>
                  </a:cubicBezTo>
                  <a:cubicBezTo>
                    <a:pt x="18680" y="8994"/>
                    <a:pt x="18476" y="8791"/>
                    <a:pt x="18232" y="8791"/>
                  </a:cubicBezTo>
                  <a:close/>
                  <a:moveTo>
                    <a:pt x="19575" y="8791"/>
                  </a:moveTo>
                  <a:cubicBezTo>
                    <a:pt x="19331" y="8791"/>
                    <a:pt x="19128" y="8994"/>
                    <a:pt x="19128" y="9239"/>
                  </a:cubicBezTo>
                  <a:cubicBezTo>
                    <a:pt x="19128" y="9483"/>
                    <a:pt x="19331" y="9686"/>
                    <a:pt x="19575" y="9686"/>
                  </a:cubicBezTo>
                  <a:cubicBezTo>
                    <a:pt x="19819" y="9686"/>
                    <a:pt x="20023" y="9483"/>
                    <a:pt x="20023" y="9239"/>
                  </a:cubicBezTo>
                  <a:cubicBezTo>
                    <a:pt x="20023" y="8994"/>
                    <a:pt x="19819" y="8791"/>
                    <a:pt x="19575" y="8791"/>
                  </a:cubicBezTo>
                  <a:close/>
                  <a:moveTo>
                    <a:pt x="20918" y="8791"/>
                  </a:moveTo>
                  <a:cubicBezTo>
                    <a:pt x="20674" y="8791"/>
                    <a:pt x="20471" y="8994"/>
                    <a:pt x="20471" y="9239"/>
                  </a:cubicBezTo>
                  <a:cubicBezTo>
                    <a:pt x="20471" y="9483"/>
                    <a:pt x="20674" y="9686"/>
                    <a:pt x="20918" y="9686"/>
                  </a:cubicBezTo>
                  <a:cubicBezTo>
                    <a:pt x="21162" y="9686"/>
                    <a:pt x="21366" y="9483"/>
                    <a:pt x="21366" y="9239"/>
                  </a:cubicBezTo>
                  <a:cubicBezTo>
                    <a:pt x="21366" y="8994"/>
                    <a:pt x="21162" y="8791"/>
                    <a:pt x="20918" y="8791"/>
                  </a:cubicBezTo>
                  <a:close/>
                  <a:moveTo>
                    <a:pt x="366" y="9076"/>
                  </a:moveTo>
                  <a:cubicBezTo>
                    <a:pt x="163" y="9076"/>
                    <a:pt x="0" y="9239"/>
                    <a:pt x="0" y="9442"/>
                  </a:cubicBezTo>
                  <a:cubicBezTo>
                    <a:pt x="0" y="9646"/>
                    <a:pt x="163" y="9849"/>
                    <a:pt x="366" y="9849"/>
                  </a:cubicBezTo>
                  <a:lnTo>
                    <a:pt x="1953" y="9849"/>
                  </a:lnTo>
                  <a:cubicBezTo>
                    <a:pt x="2157" y="9849"/>
                    <a:pt x="2320" y="9646"/>
                    <a:pt x="2320" y="9442"/>
                  </a:cubicBezTo>
                  <a:cubicBezTo>
                    <a:pt x="2320" y="9239"/>
                    <a:pt x="2157" y="9076"/>
                    <a:pt x="1953" y="9076"/>
                  </a:cubicBezTo>
                  <a:close/>
                  <a:moveTo>
                    <a:pt x="8628" y="9076"/>
                  </a:moveTo>
                  <a:cubicBezTo>
                    <a:pt x="8424" y="9076"/>
                    <a:pt x="8262" y="9239"/>
                    <a:pt x="8262" y="9442"/>
                  </a:cubicBezTo>
                  <a:cubicBezTo>
                    <a:pt x="8262" y="9646"/>
                    <a:pt x="8424" y="9849"/>
                    <a:pt x="8628" y="9849"/>
                  </a:cubicBezTo>
                  <a:lnTo>
                    <a:pt x="12779" y="9849"/>
                  </a:lnTo>
                  <a:cubicBezTo>
                    <a:pt x="12982" y="9849"/>
                    <a:pt x="13145" y="9646"/>
                    <a:pt x="13145" y="9442"/>
                  </a:cubicBezTo>
                  <a:cubicBezTo>
                    <a:pt x="13145" y="9239"/>
                    <a:pt x="12982" y="9076"/>
                    <a:pt x="12779" y="9076"/>
                  </a:cubicBezTo>
                  <a:close/>
                  <a:moveTo>
                    <a:pt x="366" y="10867"/>
                  </a:moveTo>
                  <a:cubicBezTo>
                    <a:pt x="163" y="10867"/>
                    <a:pt x="0" y="11029"/>
                    <a:pt x="0" y="11233"/>
                  </a:cubicBezTo>
                  <a:cubicBezTo>
                    <a:pt x="0" y="11477"/>
                    <a:pt x="163" y="11640"/>
                    <a:pt x="366" y="11640"/>
                  </a:cubicBezTo>
                  <a:lnTo>
                    <a:pt x="1953" y="11640"/>
                  </a:lnTo>
                  <a:cubicBezTo>
                    <a:pt x="2157" y="11640"/>
                    <a:pt x="2320" y="11477"/>
                    <a:pt x="2320" y="11233"/>
                  </a:cubicBezTo>
                  <a:cubicBezTo>
                    <a:pt x="2320" y="11029"/>
                    <a:pt x="2157" y="10867"/>
                    <a:pt x="1953" y="10867"/>
                  </a:cubicBezTo>
                  <a:close/>
                  <a:moveTo>
                    <a:pt x="8628" y="10867"/>
                  </a:moveTo>
                  <a:cubicBezTo>
                    <a:pt x="8424" y="10867"/>
                    <a:pt x="8262" y="11029"/>
                    <a:pt x="8262" y="11233"/>
                  </a:cubicBezTo>
                  <a:cubicBezTo>
                    <a:pt x="8262" y="11477"/>
                    <a:pt x="8424" y="11640"/>
                    <a:pt x="8628" y="11640"/>
                  </a:cubicBezTo>
                  <a:lnTo>
                    <a:pt x="12779" y="11640"/>
                  </a:lnTo>
                  <a:cubicBezTo>
                    <a:pt x="12982" y="11640"/>
                    <a:pt x="13145" y="11477"/>
                    <a:pt x="13145" y="11233"/>
                  </a:cubicBezTo>
                  <a:cubicBezTo>
                    <a:pt x="13145" y="11029"/>
                    <a:pt x="12982" y="10867"/>
                    <a:pt x="12779" y="10867"/>
                  </a:cubicBezTo>
                  <a:close/>
                  <a:moveTo>
                    <a:pt x="14203" y="12494"/>
                  </a:moveTo>
                  <a:cubicBezTo>
                    <a:pt x="13959" y="12494"/>
                    <a:pt x="13756" y="12698"/>
                    <a:pt x="13756" y="12942"/>
                  </a:cubicBezTo>
                  <a:cubicBezTo>
                    <a:pt x="13756" y="13186"/>
                    <a:pt x="13959" y="13390"/>
                    <a:pt x="14203" y="13390"/>
                  </a:cubicBezTo>
                  <a:cubicBezTo>
                    <a:pt x="14447" y="13390"/>
                    <a:pt x="14651" y="13186"/>
                    <a:pt x="14651" y="12942"/>
                  </a:cubicBezTo>
                  <a:cubicBezTo>
                    <a:pt x="14651" y="12698"/>
                    <a:pt x="14447" y="12494"/>
                    <a:pt x="14203" y="12494"/>
                  </a:cubicBezTo>
                  <a:close/>
                  <a:moveTo>
                    <a:pt x="15546" y="12494"/>
                  </a:moveTo>
                  <a:cubicBezTo>
                    <a:pt x="15302" y="12494"/>
                    <a:pt x="15099" y="12698"/>
                    <a:pt x="15099" y="12942"/>
                  </a:cubicBezTo>
                  <a:cubicBezTo>
                    <a:pt x="15099" y="13186"/>
                    <a:pt x="15302" y="13390"/>
                    <a:pt x="15546" y="13390"/>
                  </a:cubicBezTo>
                  <a:cubicBezTo>
                    <a:pt x="15790" y="13390"/>
                    <a:pt x="15994" y="13186"/>
                    <a:pt x="15994" y="12942"/>
                  </a:cubicBezTo>
                  <a:cubicBezTo>
                    <a:pt x="15994" y="12698"/>
                    <a:pt x="15790" y="12494"/>
                    <a:pt x="15546" y="12494"/>
                  </a:cubicBezTo>
                  <a:close/>
                  <a:moveTo>
                    <a:pt x="16889" y="12494"/>
                  </a:moveTo>
                  <a:cubicBezTo>
                    <a:pt x="16645" y="12494"/>
                    <a:pt x="16442" y="12698"/>
                    <a:pt x="16442" y="12942"/>
                  </a:cubicBezTo>
                  <a:cubicBezTo>
                    <a:pt x="16442" y="13186"/>
                    <a:pt x="16645" y="13390"/>
                    <a:pt x="16889" y="13390"/>
                  </a:cubicBezTo>
                  <a:cubicBezTo>
                    <a:pt x="17133" y="13390"/>
                    <a:pt x="17337" y="13186"/>
                    <a:pt x="17337" y="12942"/>
                  </a:cubicBezTo>
                  <a:cubicBezTo>
                    <a:pt x="17337" y="12698"/>
                    <a:pt x="17133" y="12494"/>
                    <a:pt x="16889" y="12494"/>
                  </a:cubicBezTo>
                  <a:close/>
                  <a:moveTo>
                    <a:pt x="18232" y="12494"/>
                  </a:moveTo>
                  <a:cubicBezTo>
                    <a:pt x="17988" y="12494"/>
                    <a:pt x="17785" y="12698"/>
                    <a:pt x="17785" y="12942"/>
                  </a:cubicBezTo>
                  <a:cubicBezTo>
                    <a:pt x="17785" y="13186"/>
                    <a:pt x="17988" y="13390"/>
                    <a:pt x="18232" y="13390"/>
                  </a:cubicBezTo>
                  <a:cubicBezTo>
                    <a:pt x="18476" y="13390"/>
                    <a:pt x="18680" y="13186"/>
                    <a:pt x="18680" y="12942"/>
                  </a:cubicBezTo>
                  <a:cubicBezTo>
                    <a:pt x="18680" y="12698"/>
                    <a:pt x="18476" y="12494"/>
                    <a:pt x="18232" y="12494"/>
                  </a:cubicBezTo>
                  <a:close/>
                  <a:moveTo>
                    <a:pt x="19575" y="12494"/>
                  </a:moveTo>
                  <a:cubicBezTo>
                    <a:pt x="19331" y="12494"/>
                    <a:pt x="19128" y="12698"/>
                    <a:pt x="19128" y="12942"/>
                  </a:cubicBezTo>
                  <a:cubicBezTo>
                    <a:pt x="19128" y="13186"/>
                    <a:pt x="19331" y="13390"/>
                    <a:pt x="19575" y="13390"/>
                  </a:cubicBezTo>
                  <a:cubicBezTo>
                    <a:pt x="19819" y="13390"/>
                    <a:pt x="20023" y="13186"/>
                    <a:pt x="20023" y="12942"/>
                  </a:cubicBezTo>
                  <a:cubicBezTo>
                    <a:pt x="20023" y="12698"/>
                    <a:pt x="19819" y="12494"/>
                    <a:pt x="19575" y="12494"/>
                  </a:cubicBezTo>
                  <a:close/>
                  <a:moveTo>
                    <a:pt x="20918" y="12494"/>
                  </a:moveTo>
                  <a:cubicBezTo>
                    <a:pt x="20674" y="12494"/>
                    <a:pt x="20471" y="12698"/>
                    <a:pt x="20471" y="12942"/>
                  </a:cubicBezTo>
                  <a:cubicBezTo>
                    <a:pt x="20471" y="13186"/>
                    <a:pt x="20674" y="13390"/>
                    <a:pt x="20918" y="13390"/>
                  </a:cubicBezTo>
                  <a:cubicBezTo>
                    <a:pt x="21162" y="13390"/>
                    <a:pt x="21366" y="13186"/>
                    <a:pt x="21366" y="12942"/>
                  </a:cubicBezTo>
                  <a:cubicBezTo>
                    <a:pt x="21366" y="12698"/>
                    <a:pt x="21162" y="12494"/>
                    <a:pt x="20918" y="12494"/>
                  </a:cubicBezTo>
                  <a:close/>
                  <a:moveTo>
                    <a:pt x="366" y="12657"/>
                  </a:moveTo>
                  <a:cubicBezTo>
                    <a:pt x="163" y="12657"/>
                    <a:pt x="0" y="12820"/>
                    <a:pt x="0" y="13064"/>
                  </a:cubicBezTo>
                  <a:cubicBezTo>
                    <a:pt x="0" y="13268"/>
                    <a:pt x="163" y="13430"/>
                    <a:pt x="366" y="13430"/>
                  </a:cubicBezTo>
                  <a:lnTo>
                    <a:pt x="1953" y="13430"/>
                  </a:lnTo>
                  <a:cubicBezTo>
                    <a:pt x="2157" y="13430"/>
                    <a:pt x="2320" y="13268"/>
                    <a:pt x="2320" y="13064"/>
                  </a:cubicBezTo>
                  <a:cubicBezTo>
                    <a:pt x="2320" y="12820"/>
                    <a:pt x="2157" y="12657"/>
                    <a:pt x="1953" y="12657"/>
                  </a:cubicBezTo>
                  <a:close/>
                  <a:moveTo>
                    <a:pt x="8628" y="12657"/>
                  </a:moveTo>
                  <a:cubicBezTo>
                    <a:pt x="8424" y="12657"/>
                    <a:pt x="8262" y="12820"/>
                    <a:pt x="8262" y="13064"/>
                  </a:cubicBezTo>
                  <a:cubicBezTo>
                    <a:pt x="8262" y="13268"/>
                    <a:pt x="8424" y="13430"/>
                    <a:pt x="8628" y="13430"/>
                  </a:cubicBezTo>
                  <a:lnTo>
                    <a:pt x="12779" y="13430"/>
                  </a:lnTo>
                  <a:cubicBezTo>
                    <a:pt x="12982" y="13430"/>
                    <a:pt x="13145" y="13268"/>
                    <a:pt x="13145" y="13064"/>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5"/>
            <p:cNvSpPr/>
            <p:nvPr/>
          </p:nvSpPr>
          <p:spPr>
            <a:xfrm>
              <a:off x="5110250" y="2953625"/>
              <a:ext cx="534175" cy="335775"/>
            </a:xfrm>
            <a:custGeom>
              <a:avLst/>
              <a:gdLst/>
              <a:ahLst/>
              <a:cxnLst/>
              <a:rect l="l" t="t" r="r" b="b"/>
              <a:pathLst>
                <a:path w="21367" h="13431" extrusionOk="0">
                  <a:moveTo>
                    <a:pt x="367" y="82"/>
                  </a:moveTo>
                  <a:cubicBezTo>
                    <a:pt x="163" y="82"/>
                    <a:pt x="0" y="245"/>
                    <a:pt x="0" y="489"/>
                  </a:cubicBezTo>
                  <a:cubicBezTo>
                    <a:pt x="0" y="693"/>
                    <a:pt x="163" y="856"/>
                    <a:pt x="367" y="856"/>
                  </a:cubicBezTo>
                  <a:lnTo>
                    <a:pt x="1954" y="856"/>
                  </a:lnTo>
                  <a:cubicBezTo>
                    <a:pt x="2157" y="856"/>
                    <a:pt x="2361" y="693"/>
                    <a:pt x="2361" y="489"/>
                  </a:cubicBezTo>
                  <a:cubicBezTo>
                    <a:pt x="2361" y="245"/>
                    <a:pt x="2157" y="82"/>
                    <a:pt x="1954" y="82"/>
                  </a:cubicBezTo>
                  <a:close/>
                  <a:moveTo>
                    <a:pt x="3704" y="82"/>
                  </a:moveTo>
                  <a:cubicBezTo>
                    <a:pt x="3500" y="82"/>
                    <a:pt x="3338" y="245"/>
                    <a:pt x="3338" y="489"/>
                  </a:cubicBezTo>
                  <a:cubicBezTo>
                    <a:pt x="3338" y="693"/>
                    <a:pt x="3500" y="856"/>
                    <a:pt x="3704" y="856"/>
                  </a:cubicBezTo>
                  <a:lnTo>
                    <a:pt x="7814" y="856"/>
                  </a:lnTo>
                  <a:cubicBezTo>
                    <a:pt x="8058" y="856"/>
                    <a:pt x="8221" y="693"/>
                    <a:pt x="8221" y="489"/>
                  </a:cubicBezTo>
                  <a:cubicBezTo>
                    <a:pt x="8221" y="245"/>
                    <a:pt x="8058" y="82"/>
                    <a:pt x="7814" y="82"/>
                  </a:cubicBezTo>
                  <a:close/>
                  <a:moveTo>
                    <a:pt x="9605" y="1"/>
                  </a:moveTo>
                  <a:cubicBezTo>
                    <a:pt x="9361" y="1"/>
                    <a:pt x="9157" y="204"/>
                    <a:pt x="9157" y="489"/>
                  </a:cubicBezTo>
                  <a:cubicBezTo>
                    <a:pt x="9157" y="733"/>
                    <a:pt x="9361" y="937"/>
                    <a:pt x="9605" y="937"/>
                  </a:cubicBezTo>
                  <a:cubicBezTo>
                    <a:pt x="9849" y="937"/>
                    <a:pt x="10053" y="733"/>
                    <a:pt x="10053" y="489"/>
                  </a:cubicBezTo>
                  <a:cubicBezTo>
                    <a:pt x="10053" y="204"/>
                    <a:pt x="9849" y="1"/>
                    <a:pt x="9605" y="1"/>
                  </a:cubicBezTo>
                  <a:close/>
                  <a:moveTo>
                    <a:pt x="10948" y="1"/>
                  </a:moveTo>
                  <a:cubicBezTo>
                    <a:pt x="10704" y="1"/>
                    <a:pt x="10500" y="204"/>
                    <a:pt x="10500" y="489"/>
                  </a:cubicBezTo>
                  <a:cubicBezTo>
                    <a:pt x="10500" y="733"/>
                    <a:pt x="10704" y="937"/>
                    <a:pt x="10948" y="937"/>
                  </a:cubicBezTo>
                  <a:cubicBezTo>
                    <a:pt x="11192" y="937"/>
                    <a:pt x="11396" y="733"/>
                    <a:pt x="11396" y="489"/>
                  </a:cubicBezTo>
                  <a:cubicBezTo>
                    <a:pt x="11396" y="204"/>
                    <a:pt x="11192" y="1"/>
                    <a:pt x="10948" y="1"/>
                  </a:cubicBezTo>
                  <a:close/>
                  <a:moveTo>
                    <a:pt x="12291" y="1"/>
                  </a:moveTo>
                  <a:cubicBezTo>
                    <a:pt x="12047" y="1"/>
                    <a:pt x="11843" y="204"/>
                    <a:pt x="11843" y="489"/>
                  </a:cubicBezTo>
                  <a:cubicBezTo>
                    <a:pt x="11843" y="733"/>
                    <a:pt x="12047" y="937"/>
                    <a:pt x="12291" y="937"/>
                  </a:cubicBezTo>
                  <a:cubicBezTo>
                    <a:pt x="12535" y="937"/>
                    <a:pt x="12739" y="733"/>
                    <a:pt x="12739" y="489"/>
                  </a:cubicBezTo>
                  <a:cubicBezTo>
                    <a:pt x="12739" y="204"/>
                    <a:pt x="12535" y="1"/>
                    <a:pt x="12291" y="1"/>
                  </a:cubicBezTo>
                  <a:close/>
                  <a:moveTo>
                    <a:pt x="13634" y="1"/>
                  </a:moveTo>
                  <a:cubicBezTo>
                    <a:pt x="13390" y="1"/>
                    <a:pt x="13186" y="204"/>
                    <a:pt x="13186" y="489"/>
                  </a:cubicBezTo>
                  <a:cubicBezTo>
                    <a:pt x="13186" y="733"/>
                    <a:pt x="13390" y="937"/>
                    <a:pt x="13634" y="937"/>
                  </a:cubicBezTo>
                  <a:cubicBezTo>
                    <a:pt x="13878" y="937"/>
                    <a:pt x="14082" y="733"/>
                    <a:pt x="14082" y="489"/>
                  </a:cubicBezTo>
                  <a:cubicBezTo>
                    <a:pt x="14082" y="204"/>
                    <a:pt x="13878" y="1"/>
                    <a:pt x="13634" y="1"/>
                  </a:cubicBezTo>
                  <a:close/>
                  <a:moveTo>
                    <a:pt x="14977" y="1"/>
                  </a:moveTo>
                  <a:cubicBezTo>
                    <a:pt x="14733" y="1"/>
                    <a:pt x="14529" y="204"/>
                    <a:pt x="14529" y="489"/>
                  </a:cubicBezTo>
                  <a:cubicBezTo>
                    <a:pt x="14529" y="733"/>
                    <a:pt x="14733" y="937"/>
                    <a:pt x="14977" y="937"/>
                  </a:cubicBezTo>
                  <a:cubicBezTo>
                    <a:pt x="15221" y="937"/>
                    <a:pt x="15425" y="733"/>
                    <a:pt x="15425" y="489"/>
                  </a:cubicBezTo>
                  <a:cubicBezTo>
                    <a:pt x="15425" y="204"/>
                    <a:pt x="15221" y="1"/>
                    <a:pt x="14977" y="1"/>
                  </a:cubicBezTo>
                  <a:close/>
                  <a:moveTo>
                    <a:pt x="16320" y="1"/>
                  </a:moveTo>
                  <a:cubicBezTo>
                    <a:pt x="16076" y="1"/>
                    <a:pt x="15872" y="204"/>
                    <a:pt x="15872" y="489"/>
                  </a:cubicBezTo>
                  <a:cubicBezTo>
                    <a:pt x="15872" y="733"/>
                    <a:pt x="16076" y="937"/>
                    <a:pt x="16320" y="937"/>
                  </a:cubicBezTo>
                  <a:cubicBezTo>
                    <a:pt x="16564" y="937"/>
                    <a:pt x="16768" y="733"/>
                    <a:pt x="16768" y="489"/>
                  </a:cubicBezTo>
                  <a:cubicBezTo>
                    <a:pt x="16768" y="204"/>
                    <a:pt x="16564" y="1"/>
                    <a:pt x="16320" y="1"/>
                  </a:cubicBezTo>
                  <a:close/>
                  <a:moveTo>
                    <a:pt x="367" y="1873"/>
                  </a:moveTo>
                  <a:cubicBezTo>
                    <a:pt x="163" y="1873"/>
                    <a:pt x="0" y="2036"/>
                    <a:pt x="0" y="2280"/>
                  </a:cubicBezTo>
                  <a:cubicBezTo>
                    <a:pt x="0" y="2483"/>
                    <a:pt x="163" y="2646"/>
                    <a:pt x="367" y="2646"/>
                  </a:cubicBezTo>
                  <a:lnTo>
                    <a:pt x="1954" y="2646"/>
                  </a:lnTo>
                  <a:cubicBezTo>
                    <a:pt x="2157" y="2646"/>
                    <a:pt x="2361" y="2483"/>
                    <a:pt x="2361" y="2280"/>
                  </a:cubicBezTo>
                  <a:cubicBezTo>
                    <a:pt x="2361" y="2036"/>
                    <a:pt x="2157" y="1873"/>
                    <a:pt x="1954" y="1873"/>
                  </a:cubicBezTo>
                  <a:close/>
                  <a:moveTo>
                    <a:pt x="3704" y="1873"/>
                  </a:moveTo>
                  <a:cubicBezTo>
                    <a:pt x="3500" y="1873"/>
                    <a:pt x="3338" y="2036"/>
                    <a:pt x="3338" y="2280"/>
                  </a:cubicBezTo>
                  <a:cubicBezTo>
                    <a:pt x="3338" y="2483"/>
                    <a:pt x="3500" y="2646"/>
                    <a:pt x="3704" y="2646"/>
                  </a:cubicBezTo>
                  <a:lnTo>
                    <a:pt x="7814" y="2646"/>
                  </a:lnTo>
                  <a:cubicBezTo>
                    <a:pt x="8058" y="2646"/>
                    <a:pt x="8221" y="2483"/>
                    <a:pt x="8221" y="2280"/>
                  </a:cubicBezTo>
                  <a:cubicBezTo>
                    <a:pt x="8221" y="2036"/>
                    <a:pt x="8058" y="1873"/>
                    <a:pt x="7814" y="1873"/>
                  </a:cubicBezTo>
                  <a:close/>
                  <a:moveTo>
                    <a:pt x="367" y="3664"/>
                  </a:moveTo>
                  <a:cubicBezTo>
                    <a:pt x="163" y="3664"/>
                    <a:pt x="0" y="3867"/>
                    <a:pt x="0" y="4071"/>
                  </a:cubicBezTo>
                  <a:cubicBezTo>
                    <a:pt x="0" y="4274"/>
                    <a:pt x="163" y="4437"/>
                    <a:pt x="367" y="4437"/>
                  </a:cubicBezTo>
                  <a:lnTo>
                    <a:pt x="1954" y="4437"/>
                  </a:lnTo>
                  <a:cubicBezTo>
                    <a:pt x="2157" y="4437"/>
                    <a:pt x="2361" y="4274"/>
                    <a:pt x="2361" y="4071"/>
                  </a:cubicBezTo>
                  <a:cubicBezTo>
                    <a:pt x="2361" y="3867"/>
                    <a:pt x="2157" y="3664"/>
                    <a:pt x="1954" y="3664"/>
                  </a:cubicBezTo>
                  <a:close/>
                  <a:moveTo>
                    <a:pt x="3704" y="3664"/>
                  </a:moveTo>
                  <a:cubicBezTo>
                    <a:pt x="3500" y="3664"/>
                    <a:pt x="3338" y="3867"/>
                    <a:pt x="3338" y="4071"/>
                  </a:cubicBezTo>
                  <a:cubicBezTo>
                    <a:pt x="3338" y="4274"/>
                    <a:pt x="3500" y="4437"/>
                    <a:pt x="3704" y="4437"/>
                  </a:cubicBezTo>
                  <a:lnTo>
                    <a:pt x="7814" y="4437"/>
                  </a:lnTo>
                  <a:cubicBezTo>
                    <a:pt x="8058" y="4437"/>
                    <a:pt x="8221" y="4274"/>
                    <a:pt x="8221" y="4071"/>
                  </a:cubicBezTo>
                  <a:cubicBezTo>
                    <a:pt x="8221" y="3867"/>
                    <a:pt x="8058" y="3664"/>
                    <a:pt x="7814" y="3664"/>
                  </a:cubicBezTo>
                  <a:close/>
                  <a:moveTo>
                    <a:pt x="9605" y="3623"/>
                  </a:moveTo>
                  <a:cubicBezTo>
                    <a:pt x="9361" y="3623"/>
                    <a:pt x="9157" y="3826"/>
                    <a:pt x="9157" y="4071"/>
                  </a:cubicBezTo>
                  <a:cubicBezTo>
                    <a:pt x="9157" y="4315"/>
                    <a:pt x="9361" y="4518"/>
                    <a:pt x="9605" y="4518"/>
                  </a:cubicBezTo>
                  <a:cubicBezTo>
                    <a:pt x="9849" y="4518"/>
                    <a:pt x="10053" y="4315"/>
                    <a:pt x="10053" y="4071"/>
                  </a:cubicBezTo>
                  <a:cubicBezTo>
                    <a:pt x="10053" y="3826"/>
                    <a:pt x="9849" y="3623"/>
                    <a:pt x="9605" y="3623"/>
                  </a:cubicBezTo>
                  <a:close/>
                  <a:moveTo>
                    <a:pt x="10948" y="3623"/>
                  </a:moveTo>
                  <a:cubicBezTo>
                    <a:pt x="10704" y="3623"/>
                    <a:pt x="10500" y="3826"/>
                    <a:pt x="10500" y="4071"/>
                  </a:cubicBezTo>
                  <a:cubicBezTo>
                    <a:pt x="10500"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3" y="3826"/>
                    <a:pt x="11843" y="4071"/>
                  </a:cubicBezTo>
                  <a:cubicBezTo>
                    <a:pt x="11843"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6" y="3826"/>
                    <a:pt x="13186" y="4071"/>
                  </a:cubicBezTo>
                  <a:cubicBezTo>
                    <a:pt x="13186"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29" y="3826"/>
                    <a:pt x="14529" y="4071"/>
                  </a:cubicBezTo>
                  <a:cubicBezTo>
                    <a:pt x="14529"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2" y="3826"/>
                    <a:pt x="15872" y="4071"/>
                  </a:cubicBezTo>
                  <a:cubicBezTo>
                    <a:pt x="15872" y="4315"/>
                    <a:pt x="16076" y="4518"/>
                    <a:pt x="16320" y="4518"/>
                  </a:cubicBezTo>
                  <a:cubicBezTo>
                    <a:pt x="16564" y="4518"/>
                    <a:pt x="16768" y="4315"/>
                    <a:pt x="16768" y="4071"/>
                  </a:cubicBezTo>
                  <a:cubicBezTo>
                    <a:pt x="16768" y="3826"/>
                    <a:pt x="16564" y="3623"/>
                    <a:pt x="16320" y="3623"/>
                  </a:cubicBezTo>
                  <a:close/>
                  <a:moveTo>
                    <a:pt x="367" y="5454"/>
                  </a:moveTo>
                  <a:cubicBezTo>
                    <a:pt x="163" y="5454"/>
                    <a:pt x="0" y="5658"/>
                    <a:pt x="0" y="5861"/>
                  </a:cubicBezTo>
                  <a:cubicBezTo>
                    <a:pt x="0" y="6065"/>
                    <a:pt x="163" y="6228"/>
                    <a:pt x="367" y="6228"/>
                  </a:cubicBezTo>
                  <a:lnTo>
                    <a:pt x="1954" y="6228"/>
                  </a:lnTo>
                  <a:cubicBezTo>
                    <a:pt x="2157" y="6228"/>
                    <a:pt x="2361" y="6065"/>
                    <a:pt x="2361" y="5861"/>
                  </a:cubicBezTo>
                  <a:cubicBezTo>
                    <a:pt x="2361" y="5658"/>
                    <a:pt x="2157" y="5454"/>
                    <a:pt x="1954" y="5454"/>
                  </a:cubicBezTo>
                  <a:close/>
                  <a:moveTo>
                    <a:pt x="3704" y="5454"/>
                  </a:moveTo>
                  <a:cubicBezTo>
                    <a:pt x="3500" y="5454"/>
                    <a:pt x="3338" y="5658"/>
                    <a:pt x="3338" y="5861"/>
                  </a:cubicBezTo>
                  <a:cubicBezTo>
                    <a:pt x="3338" y="6065"/>
                    <a:pt x="3500" y="6228"/>
                    <a:pt x="3704" y="6228"/>
                  </a:cubicBezTo>
                  <a:lnTo>
                    <a:pt x="7814" y="6228"/>
                  </a:lnTo>
                  <a:cubicBezTo>
                    <a:pt x="8058" y="6228"/>
                    <a:pt x="8221" y="6065"/>
                    <a:pt x="8221" y="5861"/>
                  </a:cubicBezTo>
                  <a:cubicBezTo>
                    <a:pt x="8221" y="5658"/>
                    <a:pt x="8058" y="5454"/>
                    <a:pt x="7814" y="5454"/>
                  </a:cubicBezTo>
                  <a:close/>
                  <a:moveTo>
                    <a:pt x="367" y="7286"/>
                  </a:moveTo>
                  <a:cubicBezTo>
                    <a:pt x="163" y="7286"/>
                    <a:pt x="0" y="7448"/>
                    <a:pt x="0" y="7652"/>
                  </a:cubicBezTo>
                  <a:cubicBezTo>
                    <a:pt x="0" y="7855"/>
                    <a:pt x="163" y="8059"/>
                    <a:pt x="367" y="8059"/>
                  </a:cubicBezTo>
                  <a:lnTo>
                    <a:pt x="1954" y="8059"/>
                  </a:lnTo>
                  <a:cubicBezTo>
                    <a:pt x="2157" y="8059"/>
                    <a:pt x="2361" y="7855"/>
                    <a:pt x="2361" y="7652"/>
                  </a:cubicBezTo>
                  <a:cubicBezTo>
                    <a:pt x="2361" y="7448"/>
                    <a:pt x="2157" y="7286"/>
                    <a:pt x="1954" y="7286"/>
                  </a:cubicBezTo>
                  <a:close/>
                  <a:moveTo>
                    <a:pt x="3704" y="7286"/>
                  </a:moveTo>
                  <a:cubicBezTo>
                    <a:pt x="3500" y="7286"/>
                    <a:pt x="3338" y="7448"/>
                    <a:pt x="3338" y="7652"/>
                  </a:cubicBezTo>
                  <a:cubicBezTo>
                    <a:pt x="3338" y="7855"/>
                    <a:pt x="3500" y="8059"/>
                    <a:pt x="3704" y="8059"/>
                  </a:cubicBezTo>
                  <a:lnTo>
                    <a:pt x="7814" y="8059"/>
                  </a:lnTo>
                  <a:cubicBezTo>
                    <a:pt x="8058" y="8059"/>
                    <a:pt x="8221" y="7855"/>
                    <a:pt x="8221" y="7652"/>
                  </a:cubicBezTo>
                  <a:cubicBezTo>
                    <a:pt x="8221" y="7448"/>
                    <a:pt x="8058" y="7286"/>
                    <a:pt x="7814" y="7286"/>
                  </a:cubicBezTo>
                  <a:close/>
                  <a:moveTo>
                    <a:pt x="14204" y="8791"/>
                  </a:moveTo>
                  <a:cubicBezTo>
                    <a:pt x="13959" y="8791"/>
                    <a:pt x="13756" y="8995"/>
                    <a:pt x="13756" y="9239"/>
                  </a:cubicBezTo>
                  <a:cubicBezTo>
                    <a:pt x="13756" y="9483"/>
                    <a:pt x="13959" y="9687"/>
                    <a:pt x="14204" y="9687"/>
                  </a:cubicBezTo>
                  <a:cubicBezTo>
                    <a:pt x="14448" y="9687"/>
                    <a:pt x="14651" y="9483"/>
                    <a:pt x="14651" y="9239"/>
                  </a:cubicBezTo>
                  <a:cubicBezTo>
                    <a:pt x="14651" y="8995"/>
                    <a:pt x="14448" y="8791"/>
                    <a:pt x="14204" y="8791"/>
                  </a:cubicBezTo>
                  <a:close/>
                  <a:moveTo>
                    <a:pt x="15547" y="8791"/>
                  </a:moveTo>
                  <a:cubicBezTo>
                    <a:pt x="15302" y="8791"/>
                    <a:pt x="15099" y="8995"/>
                    <a:pt x="15099" y="9239"/>
                  </a:cubicBezTo>
                  <a:cubicBezTo>
                    <a:pt x="15099" y="9483"/>
                    <a:pt x="15302" y="9687"/>
                    <a:pt x="15547" y="9687"/>
                  </a:cubicBezTo>
                  <a:cubicBezTo>
                    <a:pt x="15791" y="9687"/>
                    <a:pt x="15994" y="9483"/>
                    <a:pt x="15994" y="9239"/>
                  </a:cubicBezTo>
                  <a:cubicBezTo>
                    <a:pt x="15994" y="8995"/>
                    <a:pt x="15791" y="8791"/>
                    <a:pt x="15547" y="8791"/>
                  </a:cubicBezTo>
                  <a:close/>
                  <a:moveTo>
                    <a:pt x="16890" y="8791"/>
                  </a:moveTo>
                  <a:cubicBezTo>
                    <a:pt x="16645" y="8791"/>
                    <a:pt x="16442" y="8995"/>
                    <a:pt x="16442" y="9239"/>
                  </a:cubicBezTo>
                  <a:cubicBezTo>
                    <a:pt x="16442" y="9483"/>
                    <a:pt x="16645" y="9687"/>
                    <a:pt x="16890" y="9687"/>
                  </a:cubicBezTo>
                  <a:cubicBezTo>
                    <a:pt x="17134" y="9687"/>
                    <a:pt x="17337" y="9483"/>
                    <a:pt x="17337" y="9239"/>
                  </a:cubicBezTo>
                  <a:cubicBezTo>
                    <a:pt x="17337" y="8995"/>
                    <a:pt x="17134" y="8791"/>
                    <a:pt x="16890" y="8791"/>
                  </a:cubicBezTo>
                  <a:close/>
                  <a:moveTo>
                    <a:pt x="18233" y="8791"/>
                  </a:moveTo>
                  <a:cubicBezTo>
                    <a:pt x="17988" y="8791"/>
                    <a:pt x="17785" y="8995"/>
                    <a:pt x="17785" y="9239"/>
                  </a:cubicBezTo>
                  <a:cubicBezTo>
                    <a:pt x="17785" y="9483"/>
                    <a:pt x="17988" y="9687"/>
                    <a:pt x="18233" y="9687"/>
                  </a:cubicBezTo>
                  <a:cubicBezTo>
                    <a:pt x="18477" y="9687"/>
                    <a:pt x="18680" y="9483"/>
                    <a:pt x="18680" y="9239"/>
                  </a:cubicBezTo>
                  <a:cubicBezTo>
                    <a:pt x="18680" y="8995"/>
                    <a:pt x="18477" y="8791"/>
                    <a:pt x="18233" y="8791"/>
                  </a:cubicBezTo>
                  <a:close/>
                  <a:moveTo>
                    <a:pt x="19576" y="8791"/>
                  </a:moveTo>
                  <a:cubicBezTo>
                    <a:pt x="19331" y="8791"/>
                    <a:pt x="19128" y="8995"/>
                    <a:pt x="19128" y="9239"/>
                  </a:cubicBezTo>
                  <a:cubicBezTo>
                    <a:pt x="19128" y="9483"/>
                    <a:pt x="19331" y="9687"/>
                    <a:pt x="19576" y="9687"/>
                  </a:cubicBezTo>
                  <a:cubicBezTo>
                    <a:pt x="19820" y="9687"/>
                    <a:pt x="20023" y="9483"/>
                    <a:pt x="20023" y="9239"/>
                  </a:cubicBezTo>
                  <a:cubicBezTo>
                    <a:pt x="20023" y="8995"/>
                    <a:pt x="19820" y="8791"/>
                    <a:pt x="19576" y="8791"/>
                  </a:cubicBezTo>
                  <a:close/>
                  <a:moveTo>
                    <a:pt x="20919" y="8791"/>
                  </a:moveTo>
                  <a:cubicBezTo>
                    <a:pt x="20674" y="8791"/>
                    <a:pt x="20471" y="8995"/>
                    <a:pt x="20471" y="9239"/>
                  </a:cubicBezTo>
                  <a:cubicBezTo>
                    <a:pt x="20471" y="9483"/>
                    <a:pt x="20674" y="9687"/>
                    <a:pt x="20919" y="9687"/>
                  </a:cubicBezTo>
                  <a:cubicBezTo>
                    <a:pt x="21163" y="9687"/>
                    <a:pt x="21366" y="9483"/>
                    <a:pt x="21366" y="9239"/>
                  </a:cubicBezTo>
                  <a:cubicBezTo>
                    <a:pt x="21366" y="8995"/>
                    <a:pt x="21163" y="8791"/>
                    <a:pt x="20919" y="8791"/>
                  </a:cubicBezTo>
                  <a:close/>
                  <a:moveTo>
                    <a:pt x="367" y="9076"/>
                  </a:moveTo>
                  <a:cubicBezTo>
                    <a:pt x="163" y="9076"/>
                    <a:pt x="0" y="9239"/>
                    <a:pt x="0" y="9443"/>
                  </a:cubicBezTo>
                  <a:cubicBezTo>
                    <a:pt x="0" y="9646"/>
                    <a:pt x="163" y="9850"/>
                    <a:pt x="367" y="9850"/>
                  </a:cubicBezTo>
                  <a:lnTo>
                    <a:pt x="1954" y="9850"/>
                  </a:lnTo>
                  <a:cubicBezTo>
                    <a:pt x="2157" y="9850"/>
                    <a:pt x="2361" y="9646"/>
                    <a:pt x="2361" y="9443"/>
                  </a:cubicBezTo>
                  <a:cubicBezTo>
                    <a:pt x="2361" y="9239"/>
                    <a:pt x="2157" y="9076"/>
                    <a:pt x="1954" y="9076"/>
                  </a:cubicBezTo>
                  <a:close/>
                  <a:moveTo>
                    <a:pt x="8628" y="9076"/>
                  </a:moveTo>
                  <a:cubicBezTo>
                    <a:pt x="8425" y="9076"/>
                    <a:pt x="8262" y="9239"/>
                    <a:pt x="8262" y="9443"/>
                  </a:cubicBezTo>
                  <a:cubicBezTo>
                    <a:pt x="8262" y="9646"/>
                    <a:pt x="8425" y="9850"/>
                    <a:pt x="8628" y="9850"/>
                  </a:cubicBezTo>
                  <a:lnTo>
                    <a:pt x="12779" y="9850"/>
                  </a:lnTo>
                  <a:cubicBezTo>
                    <a:pt x="12983" y="9850"/>
                    <a:pt x="13146" y="9646"/>
                    <a:pt x="13146" y="9443"/>
                  </a:cubicBezTo>
                  <a:cubicBezTo>
                    <a:pt x="13146" y="9239"/>
                    <a:pt x="12983" y="9076"/>
                    <a:pt x="12779" y="9076"/>
                  </a:cubicBezTo>
                  <a:close/>
                  <a:moveTo>
                    <a:pt x="367" y="10867"/>
                  </a:moveTo>
                  <a:cubicBezTo>
                    <a:pt x="163" y="10867"/>
                    <a:pt x="0" y="11030"/>
                    <a:pt x="0" y="11233"/>
                  </a:cubicBezTo>
                  <a:cubicBezTo>
                    <a:pt x="0" y="11478"/>
                    <a:pt x="163" y="11640"/>
                    <a:pt x="367" y="11640"/>
                  </a:cubicBezTo>
                  <a:lnTo>
                    <a:pt x="1954" y="11640"/>
                  </a:lnTo>
                  <a:cubicBezTo>
                    <a:pt x="2157" y="11640"/>
                    <a:pt x="2361" y="11478"/>
                    <a:pt x="2361" y="11233"/>
                  </a:cubicBezTo>
                  <a:cubicBezTo>
                    <a:pt x="2361" y="11030"/>
                    <a:pt x="2157" y="10867"/>
                    <a:pt x="1954" y="10867"/>
                  </a:cubicBezTo>
                  <a:close/>
                  <a:moveTo>
                    <a:pt x="8628" y="10867"/>
                  </a:moveTo>
                  <a:cubicBezTo>
                    <a:pt x="8425" y="10867"/>
                    <a:pt x="8262" y="11030"/>
                    <a:pt x="8262" y="11233"/>
                  </a:cubicBezTo>
                  <a:cubicBezTo>
                    <a:pt x="8262" y="11478"/>
                    <a:pt x="8425" y="11640"/>
                    <a:pt x="8628" y="11640"/>
                  </a:cubicBezTo>
                  <a:lnTo>
                    <a:pt x="12779" y="11640"/>
                  </a:lnTo>
                  <a:cubicBezTo>
                    <a:pt x="12983" y="11640"/>
                    <a:pt x="13146" y="11478"/>
                    <a:pt x="13146" y="11233"/>
                  </a:cubicBezTo>
                  <a:cubicBezTo>
                    <a:pt x="13146" y="11030"/>
                    <a:pt x="12983" y="10867"/>
                    <a:pt x="12779" y="10867"/>
                  </a:cubicBezTo>
                  <a:close/>
                  <a:moveTo>
                    <a:pt x="14204" y="12495"/>
                  </a:moveTo>
                  <a:cubicBezTo>
                    <a:pt x="13959" y="12495"/>
                    <a:pt x="13756" y="12698"/>
                    <a:pt x="13756" y="12943"/>
                  </a:cubicBezTo>
                  <a:cubicBezTo>
                    <a:pt x="13756" y="13187"/>
                    <a:pt x="13959" y="13390"/>
                    <a:pt x="14204" y="13390"/>
                  </a:cubicBezTo>
                  <a:cubicBezTo>
                    <a:pt x="14448" y="13390"/>
                    <a:pt x="14651" y="13187"/>
                    <a:pt x="14651" y="12943"/>
                  </a:cubicBezTo>
                  <a:cubicBezTo>
                    <a:pt x="14651" y="12698"/>
                    <a:pt x="14448" y="12495"/>
                    <a:pt x="14204" y="12495"/>
                  </a:cubicBezTo>
                  <a:close/>
                  <a:moveTo>
                    <a:pt x="15547" y="12495"/>
                  </a:moveTo>
                  <a:cubicBezTo>
                    <a:pt x="15302" y="12495"/>
                    <a:pt x="15099" y="12698"/>
                    <a:pt x="15099" y="12943"/>
                  </a:cubicBezTo>
                  <a:cubicBezTo>
                    <a:pt x="15099" y="13187"/>
                    <a:pt x="15302" y="13390"/>
                    <a:pt x="15547" y="13390"/>
                  </a:cubicBezTo>
                  <a:cubicBezTo>
                    <a:pt x="15791" y="13390"/>
                    <a:pt x="15994" y="13187"/>
                    <a:pt x="15994" y="12943"/>
                  </a:cubicBezTo>
                  <a:cubicBezTo>
                    <a:pt x="15994" y="12698"/>
                    <a:pt x="15791" y="12495"/>
                    <a:pt x="15547" y="12495"/>
                  </a:cubicBezTo>
                  <a:close/>
                  <a:moveTo>
                    <a:pt x="16890" y="12495"/>
                  </a:moveTo>
                  <a:cubicBezTo>
                    <a:pt x="16645" y="12495"/>
                    <a:pt x="16442" y="12698"/>
                    <a:pt x="16442" y="12943"/>
                  </a:cubicBezTo>
                  <a:cubicBezTo>
                    <a:pt x="16442" y="13187"/>
                    <a:pt x="16645" y="13390"/>
                    <a:pt x="16890" y="13390"/>
                  </a:cubicBezTo>
                  <a:cubicBezTo>
                    <a:pt x="17134" y="13390"/>
                    <a:pt x="17337" y="13187"/>
                    <a:pt x="17337" y="12943"/>
                  </a:cubicBezTo>
                  <a:cubicBezTo>
                    <a:pt x="17337" y="12698"/>
                    <a:pt x="17134" y="12495"/>
                    <a:pt x="16890" y="12495"/>
                  </a:cubicBezTo>
                  <a:close/>
                  <a:moveTo>
                    <a:pt x="18233" y="12495"/>
                  </a:moveTo>
                  <a:cubicBezTo>
                    <a:pt x="17988" y="12495"/>
                    <a:pt x="17785" y="12698"/>
                    <a:pt x="17785" y="12943"/>
                  </a:cubicBezTo>
                  <a:cubicBezTo>
                    <a:pt x="17785" y="13187"/>
                    <a:pt x="17988" y="13390"/>
                    <a:pt x="18233" y="13390"/>
                  </a:cubicBezTo>
                  <a:cubicBezTo>
                    <a:pt x="18477" y="13390"/>
                    <a:pt x="18680" y="13187"/>
                    <a:pt x="18680" y="12943"/>
                  </a:cubicBezTo>
                  <a:cubicBezTo>
                    <a:pt x="18680" y="12698"/>
                    <a:pt x="18477" y="12495"/>
                    <a:pt x="18233" y="12495"/>
                  </a:cubicBezTo>
                  <a:close/>
                  <a:moveTo>
                    <a:pt x="19576" y="12495"/>
                  </a:moveTo>
                  <a:cubicBezTo>
                    <a:pt x="19331" y="12495"/>
                    <a:pt x="19128" y="12698"/>
                    <a:pt x="19128" y="12943"/>
                  </a:cubicBezTo>
                  <a:cubicBezTo>
                    <a:pt x="19128" y="13187"/>
                    <a:pt x="19331" y="13390"/>
                    <a:pt x="19576" y="13390"/>
                  </a:cubicBezTo>
                  <a:cubicBezTo>
                    <a:pt x="19820" y="13390"/>
                    <a:pt x="20023" y="13187"/>
                    <a:pt x="20023" y="12943"/>
                  </a:cubicBezTo>
                  <a:cubicBezTo>
                    <a:pt x="20023" y="12698"/>
                    <a:pt x="19820" y="12495"/>
                    <a:pt x="19576" y="12495"/>
                  </a:cubicBezTo>
                  <a:close/>
                  <a:moveTo>
                    <a:pt x="20919" y="12495"/>
                  </a:moveTo>
                  <a:cubicBezTo>
                    <a:pt x="20674" y="12495"/>
                    <a:pt x="20471" y="12698"/>
                    <a:pt x="20471" y="12943"/>
                  </a:cubicBezTo>
                  <a:cubicBezTo>
                    <a:pt x="20471" y="13187"/>
                    <a:pt x="20674" y="13390"/>
                    <a:pt x="20919" y="13390"/>
                  </a:cubicBezTo>
                  <a:cubicBezTo>
                    <a:pt x="21163" y="13390"/>
                    <a:pt x="21366" y="13187"/>
                    <a:pt x="21366" y="12943"/>
                  </a:cubicBezTo>
                  <a:cubicBezTo>
                    <a:pt x="21366" y="12698"/>
                    <a:pt x="21163" y="12495"/>
                    <a:pt x="20919" y="12495"/>
                  </a:cubicBezTo>
                  <a:close/>
                  <a:moveTo>
                    <a:pt x="367" y="12658"/>
                  </a:moveTo>
                  <a:cubicBezTo>
                    <a:pt x="163" y="12658"/>
                    <a:pt x="0" y="12821"/>
                    <a:pt x="0" y="13065"/>
                  </a:cubicBezTo>
                  <a:cubicBezTo>
                    <a:pt x="0" y="13268"/>
                    <a:pt x="163" y="13431"/>
                    <a:pt x="367" y="13431"/>
                  </a:cubicBezTo>
                  <a:lnTo>
                    <a:pt x="1954" y="13431"/>
                  </a:lnTo>
                  <a:cubicBezTo>
                    <a:pt x="2157" y="13431"/>
                    <a:pt x="2361" y="13268"/>
                    <a:pt x="2361" y="13065"/>
                  </a:cubicBezTo>
                  <a:cubicBezTo>
                    <a:pt x="2361" y="12821"/>
                    <a:pt x="2157" y="12658"/>
                    <a:pt x="1954" y="12658"/>
                  </a:cubicBezTo>
                  <a:close/>
                  <a:moveTo>
                    <a:pt x="8628" y="12658"/>
                  </a:moveTo>
                  <a:cubicBezTo>
                    <a:pt x="8425" y="12658"/>
                    <a:pt x="8262" y="12821"/>
                    <a:pt x="8262" y="13065"/>
                  </a:cubicBezTo>
                  <a:cubicBezTo>
                    <a:pt x="8262" y="13268"/>
                    <a:pt x="8425" y="13431"/>
                    <a:pt x="8628" y="13431"/>
                  </a:cubicBezTo>
                  <a:lnTo>
                    <a:pt x="12779" y="13431"/>
                  </a:lnTo>
                  <a:cubicBezTo>
                    <a:pt x="12983" y="13431"/>
                    <a:pt x="13146" y="13268"/>
                    <a:pt x="13146" y="13065"/>
                  </a:cubicBezTo>
                  <a:cubicBezTo>
                    <a:pt x="13146" y="12821"/>
                    <a:pt x="12983"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5"/>
            <p:cNvSpPr/>
            <p:nvPr/>
          </p:nvSpPr>
          <p:spPr>
            <a:xfrm>
              <a:off x="5110250" y="3321950"/>
              <a:ext cx="534175" cy="335775"/>
            </a:xfrm>
            <a:custGeom>
              <a:avLst/>
              <a:gdLst/>
              <a:ahLst/>
              <a:cxnLst/>
              <a:rect l="l" t="t" r="r" b="b"/>
              <a:pathLst>
                <a:path w="21367" h="13431" extrusionOk="0">
                  <a:moveTo>
                    <a:pt x="367" y="82"/>
                  </a:moveTo>
                  <a:cubicBezTo>
                    <a:pt x="163" y="82"/>
                    <a:pt x="0" y="244"/>
                    <a:pt x="0" y="448"/>
                  </a:cubicBezTo>
                  <a:cubicBezTo>
                    <a:pt x="0" y="692"/>
                    <a:pt x="163" y="855"/>
                    <a:pt x="367" y="855"/>
                  </a:cubicBezTo>
                  <a:lnTo>
                    <a:pt x="1954" y="855"/>
                  </a:lnTo>
                  <a:cubicBezTo>
                    <a:pt x="2157" y="855"/>
                    <a:pt x="2361" y="692"/>
                    <a:pt x="2361" y="448"/>
                  </a:cubicBezTo>
                  <a:cubicBezTo>
                    <a:pt x="2361" y="244"/>
                    <a:pt x="2157" y="82"/>
                    <a:pt x="1954" y="82"/>
                  </a:cubicBezTo>
                  <a:close/>
                  <a:moveTo>
                    <a:pt x="3704" y="82"/>
                  </a:moveTo>
                  <a:cubicBezTo>
                    <a:pt x="3500" y="82"/>
                    <a:pt x="3338" y="244"/>
                    <a:pt x="3338" y="448"/>
                  </a:cubicBezTo>
                  <a:cubicBezTo>
                    <a:pt x="3338" y="692"/>
                    <a:pt x="3500" y="855"/>
                    <a:pt x="3704" y="855"/>
                  </a:cubicBezTo>
                  <a:lnTo>
                    <a:pt x="7814" y="855"/>
                  </a:lnTo>
                  <a:cubicBezTo>
                    <a:pt x="8058" y="855"/>
                    <a:pt x="8221" y="692"/>
                    <a:pt x="8221" y="448"/>
                  </a:cubicBezTo>
                  <a:cubicBezTo>
                    <a:pt x="8221" y="244"/>
                    <a:pt x="8058" y="82"/>
                    <a:pt x="7814" y="82"/>
                  </a:cubicBezTo>
                  <a:close/>
                  <a:moveTo>
                    <a:pt x="9605" y="0"/>
                  </a:moveTo>
                  <a:cubicBezTo>
                    <a:pt x="9361" y="0"/>
                    <a:pt x="9157" y="204"/>
                    <a:pt x="9157" y="448"/>
                  </a:cubicBezTo>
                  <a:cubicBezTo>
                    <a:pt x="9157" y="692"/>
                    <a:pt x="9361" y="896"/>
                    <a:pt x="9605" y="896"/>
                  </a:cubicBezTo>
                  <a:cubicBezTo>
                    <a:pt x="9849" y="896"/>
                    <a:pt x="10053" y="692"/>
                    <a:pt x="10053" y="448"/>
                  </a:cubicBezTo>
                  <a:cubicBezTo>
                    <a:pt x="10053" y="204"/>
                    <a:pt x="9849" y="0"/>
                    <a:pt x="9605" y="0"/>
                  </a:cubicBezTo>
                  <a:close/>
                  <a:moveTo>
                    <a:pt x="10948" y="0"/>
                  </a:moveTo>
                  <a:cubicBezTo>
                    <a:pt x="10704" y="0"/>
                    <a:pt x="10500" y="204"/>
                    <a:pt x="10500" y="448"/>
                  </a:cubicBezTo>
                  <a:cubicBezTo>
                    <a:pt x="10500" y="692"/>
                    <a:pt x="10704" y="896"/>
                    <a:pt x="10948" y="896"/>
                  </a:cubicBezTo>
                  <a:cubicBezTo>
                    <a:pt x="11192" y="896"/>
                    <a:pt x="11396" y="692"/>
                    <a:pt x="11396" y="448"/>
                  </a:cubicBezTo>
                  <a:cubicBezTo>
                    <a:pt x="11396" y="204"/>
                    <a:pt x="11192" y="0"/>
                    <a:pt x="10948" y="0"/>
                  </a:cubicBezTo>
                  <a:close/>
                  <a:moveTo>
                    <a:pt x="12291" y="0"/>
                  </a:moveTo>
                  <a:cubicBezTo>
                    <a:pt x="12047" y="0"/>
                    <a:pt x="11843" y="204"/>
                    <a:pt x="11843" y="448"/>
                  </a:cubicBezTo>
                  <a:cubicBezTo>
                    <a:pt x="11843" y="692"/>
                    <a:pt x="12047" y="896"/>
                    <a:pt x="12291" y="896"/>
                  </a:cubicBezTo>
                  <a:cubicBezTo>
                    <a:pt x="12535" y="896"/>
                    <a:pt x="12739" y="692"/>
                    <a:pt x="12739" y="448"/>
                  </a:cubicBezTo>
                  <a:cubicBezTo>
                    <a:pt x="12739" y="204"/>
                    <a:pt x="12535" y="0"/>
                    <a:pt x="12291" y="0"/>
                  </a:cubicBezTo>
                  <a:close/>
                  <a:moveTo>
                    <a:pt x="13634" y="0"/>
                  </a:moveTo>
                  <a:cubicBezTo>
                    <a:pt x="13390" y="0"/>
                    <a:pt x="13186" y="204"/>
                    <a:pt x="13186" y="448"/>
                  </a:cubicBezTo>
                  <a:cubicBezTo>
                    <a:pt x="13186" y="692"/>
                    <a:pt x="13390" y="896"/>
                    <a:pt x="13634" y="896"/>
                  </a:cubicBezTo>
                  <a:cubicBezTo>
                    <a:pt x="13878" y="896"/>
                    <a:pt x="14082" y="692"/>
                    <a:pt x="14082" y="448"/>
                  </a:cubicBezTo>
                  <a:cubicBezTo>
                    <a:pt x="14082" y="204"/>
                    <a:pt x="13878" y="0"/>
                    <a:pt x="13634" y="0"/>
                  </a:cubicBezTo>
                  <a:close/>
                  <a:moveTo>
                    <a:pt x="14977" y="0"/>
                  </a:moveTo>
                  <a:cubicBezTo>
                    <a:pt x="14733" y="0"/>
                    <a:pt x="14529" y="204"/>
                    <a:pt x="14529" y="448"/>
                  </a:cubicBezTo>
                  <a:cubicBezTo>
                    <a:pt x="14529" y="692"/>
                    <a:pt x="14733" y="896"/>
                    <a:pt x="14977" y="896"/>
                  </a:cubicBezTo>
                  <a:cubicBezTo>
                    <a:pt x="15221" y="896"/>
                    <a:pt x="15425" y="692"/>
                    <a:pt x="15425" y="448"/>
                  </a:cubicBezTo>
                  <a:cubicBezTo>
                    <a:pt x="15425" y="204"/>
                    <a:pt x="15221" y="0"/>
                    <a:pt x="14977" y="0"/>
                  </a:cubicBezTo>
                  <a:close/>
                  <a:moveTo>
                    <a:pt x="16320" y="0"/>
                  </a:moveTo>
                  <a:cubicBezTo>
                    <a:pt x="16076" y="0"/>
                    <a:pt x="15872" y="204"/>
                    <a:pt x="15872" y="448"/>
                  </a:cubicBezTo>
                  <a:cubicBezTo>
                    <a:pt x="15872" y="692"/>
                    <a:pt x="16076" y="896"/>
                    <a:pt x="16320" y="896"/>
                  </a:cubicBezTo>
                  <a:cubicBezTo>
                    <a:pt x="16564" y="896"/>
                    <a:pt x="16768" y="692"/>
                    <a:pt x="16768" y="448"/>
                  </a:cubicBezTo>
                  <a:cubicBezTo>
                    <a:pt x="16768" y="204"/>
                    <a:pt x="16564" y="0"/>
                    <a:pt x="16320" y="0"/>
                  </a:cubicBezTo>
                  <a:close/>
                  <a:moveTo>
                    <a:pt x="367" y="1872"/>
                  </a:moveTo>
                  <a:cubicBezTo>
                    <a:pt x="163" y="1872"/>
                    <a:pt x="0" y="2035"/>
                    <a:pt x="0" y="2239"/>
                  </a:cubicBezTo>
                  <a:cubicBezTo>
                    <a:pt x="0" y="2483"/>
                    <a:pt x="163" y="2646"/>
                    <a:pt x="367" y="2646"/>
                  </a:cubicBezTo>
                  <a:lnTo>
                    <a:pt x="1954" y="2646"/>
                  </a:lnTo>
                  <a:cubicBezTo>
                    <a:pt x="2157" y="2646"/>
                    <a:pt x="2361" y="2483"/>
                    <a:pt x="2361" y="2239"/>
                  </a:cubicBezTo>
                  <a:cubicBezTo>
                    <a:pt x="2361" y="2035"/>
                    <a:pt x="2157" y="1872"/>
                    <a:pt x="1954" y="1872"/>
                  </a:cubicBezTo>
                  <a:close/>
                  <a:moveTo>
                    <a:pt x="3704" y="1872"/>
                  </a:moveTo>
                  <a:cubicBezTo>
                    <a:pt x="3500" y="1872"/>
                    <a:pt x="3338" y="2035"/>
                    <a:pt x="3338" y="2239"/>
                  </a:cubicBezTo>
                  <a:cubicBezTo>
                    <a:pt x="3338" y="2483"/>
                    <a:pt x="3500" y="2646"/>
                    <a:pt x="3704" y="2646"/>
                  </a:cubicBezTo>
                  <a:lnTo>
                    <a:pt x="7814" y="2646"/>
                  </a:lnTo>
                  <a:cubicBezTo>
                    <a:pt x="8058" y="2646"/>
                    <a:pt x="8221" y="2483"/>
                    <a:pt x="8221" y="2239"/>
                  </a:cubicBezTo>
                  <a:cubicBezTo>
                    <a:pt x="8221" y="2035"/>
                    <a:pt x="8058" y="1872"/>
                    <a:pt x="7814" y="1872"/>
                  </a:cubicBezTo>
                  <a:close/>
                  <a:moveTo>
                    <a:pt x="367" y="3663"/>
                  </a:moveTo>
                  <a:cubicBezTo>
                    <a:pt x="163" y="3663"/>
                    <a:pt x="0" y="3826"/>
                    <a:pt x="0" y="4070"/>
                  </a:cubicBezTo>
                  <a:cubicBezTo>
                    <a:pt x="0" y="4273"/>
                    <a:pt x="163" y="4436"/>
                    <a:pt x="367" y="4436"/>
                  </a:cubicBezTo>
                  <a:lnTo>
                    <a:pt x="1954" y="4436"/>
                  </a:lnTo>
                  <a:cubicBezTo>
                    <a:pt x="2157" y="4436"/>
                    <a:pt x="2361" y="4273"/>
                    <a:pt x="2361" y="4070"/>
                  </a:cubicBezTo>
                  <a:cubicBezTo>
                    <a:pt x="2361" y="3826"/>
                    <a:pt x="2157" y="3663"/>
                    <a:pt x="1954" y="3663"/>
                  </a:cubicBezTo>
                  <a:close/>
                  <a:moveTo>
                    <a:pt x="3704" y="3663"/>
                  </a:moveTo>
                  <a:cubicBezTo>
                    <a:pt x="3500" y="3663"/>
                    <a:pt x="3338" y="3826"/>
                    <a:pt x="3338" y="4070"/>
                  </a:cubicBezTo>
                  <a:cubicBezTo>
                    <a:pt x="3338" y="4273"/>
                    <a:pt x="3500" y="4436"/>
                    <a:pt x="3704" y="4436"/>
                  </a:cubicBezTo>
                  <a:lnTo>
                    <a:pt x="7814" y="4436"/>
                  </a:lnTo>
                  <a:cubicBezTo>
                    <a:pt x="8058" y="4436"/>
                    <a:pt x="8221" y="4273"/>
                    <a:pt x="8221" y="4070"/>
                  </a:cubicBezTo>
                  <a:cubicBezTo>
                    <a:pt x="8221" y="3826"/>
                    <a:pt x="8058" y="3663"/>
                    <a:pt x="7814" y="3663"/>
                  </a:cubicBezTo>
                  <a:close/>
                  <a:moveTo>
                    <a:pt x="9605" y="3622"/>
                  </a:moveTo>
                  <a:cubicBezTo>
                    <a:pt x="9361" y="3622"/>
                    <a:pt x="9157" y="3785"/>
                    <a:pt x="9157" y="4070"/>
                  </a:cubicBezTo>
                  <a:cubicBezTo>
                    <a:pt x="9157" y="4314"/>
                    <a:pt x="9361" y="4518"/>
                    <a:pt x="9605" y="4518"/>
                  </a:cubicBezTo>
                  <a:cubicBezTo>
                    <a:pt x="9849" y="4518"/>
                    <a:pt x="10053" y="4314"/>
                    <a:pt x="10053" y="4070"/>
                  </a:cubicBezTo>
                  <a:cubicBezTo>
                    <a:pt x="10053" y="3785"/>
                    <a:pt x="9849" y="3622"/>
                    <a:pt x="9605" y="3622"/>
                  </a:cubicBezTo>
                  <a:close/>
                  <a:moveTo>
                    <a:pt x="10948" y="3622"/>
                  </a:moveTo>
                  <a:cubicBezTo>
                    <a:pt x="10704" y="3622"/>
                    <a:pt x="10500" y="3785"/>
                    <a:pt x="10500" y="4070"/>
                  </a:cubicBezTo>
                  <a:cubicBezTo>
                    <a:pt x="10500" y="4314"/>
                    <a:pt x="10704" y="4518"/>
                    <a:pt x="10948" y="4518"/>
                  </a:cubicBezTo>
                  <a:cubicBezTo>
                    <a:pt x="11192" y="4518"/>
                    <a:pt x="11396" y="4314"/>
                    <a:pt x="11396" y="4070"/>
                  </a:cubicBezTo>
                  <a:cubicBezTo>
                    <a:pt x="11396" y="3785"/>
                    <a:pt x="11192" y="3622"/>
                    <a:pt x="10948" y="3622"/>
                  </a:cubicBezTo>
                  <a:close/>
                  <a:moveTo>
                    <a:pt x="12291" y="3622"/>
                  </a:moveTo>
                  <a:cubicBezTo>
                    <a:pt x="12047" y="3622"/>
                    <a:pt x="11843" y="3785"/>
                    <a:pt x="11843" y="4070"/>
                  </a:cubicBezTo>
                  <a:cubicBezTo>
                    <a:pt x="11843" y="4314"/>
                    <a:pt x="12047" y="4518"/>
                    <a:pt x="12291" y="4518"/>
                  </a:cubicBezTo>
                  <a:cubicBezTo>
                    <a:pt x="12535" y="4518"/>
                    <a:pt x="12739" y="4314"/>
                    <a:pt x="12739" y="4070"/>
                  </a:cubicBezTo>
                  <a:cubicBezTo>
                    <a:pt x="12739" y="3785"/>
                    <a:pt x="12535" y="3622"/>
                    <a:pt x="12291" y="3622"/>
                  </a:cubicBezTo>
                  <a:close/>
                  <a:moveTo>
                    <a:pt x="13634" y="3622"/>
                  </a:moveTo>
                  <a:cubicBezTo>
                    <a:pt x="13390" y="3622"/>
                    <a:pt x="13186" y="3785"/>
                    <a:pt x="13186" y="4070"/>
                  </a:cubicBezTo>
                  <a:cubicBezTo>
                    <a:pt x="13186" y="4314"/>
                    <a:pt x="13390" y="4518"/>
                    <a:pt x="13634" y="4518"/>
                  </a:cubicBezTo>
                  <a:cubicBezTo>
                    <a:pt x="13878" y="4518"/>
                    <a:pt x="14082" y="4314"/>
                    <a:pt x="14082" y="4070"/>
                  </a:cubicBezTo>
                  <a:cubicBezTo>
                    <a:pt x="14082" y="3785"/>
                    <a:pt x="13878" y="3622"/>
                    <a:pt x="13634" y="3622"/>
                  </a:cubicBezTo>
                  <a:close/>
                  <a:moveTo>
                    <a:pt x="14977" y="3622"/>
                  </a:moveTo>
                  <a:cubicBezTo>
                    <a:pt x="14733" y="3622"/>
                    <a:pt x="14529" y="3785"/>
                    <a:pt x="14529" y="4070"/>
                  </a:cubicBezTo>
                  <a:cubicBezTo>
                    <a:pt x="14529" y="4314"/>
                    <a:pt x="14733" y="4518"/>
                    <a:pt x="14977" y="4518"/>
                  </a:cubicBezTo>
                  <a:cubicBezTo>
                    <a:pt x="15221" y="4518"/>
                    <a:pt x="15425" y="4314"/>
                    <a:pt x="15425" y="4070"/>
                  </a:cubicBezTo>
                  <a:cubicBezTo>
                    <a:pt x="15425" y="3785"/>
                    <a:pt x="15221" y="3622"/>
                    <a:pt x="14977" y="3622"/>
                  </a:cubicBezTo>
                  <a:close/>
                  <a:moveTo>
                    <a:pt x="16320" y="3622"/>
                  </a:moveTo>
                  <a:cubicBezTo>
                    <a:pt x="16076" y="3622"/>
                    <a:pt x="15872" y="3785"/>
                    <a:pt x="15872" y="4070"/>
                  </a:cubicBezTo>
                  <a:cubicBezTo>
                    <a:pt x="15872" y="4314"/>
                    <a:pt x="16076" y="4518"/>
                    <a:pt x="16320" y="4518"/>
                  </a:cubicBezTo>
                  <a:cubicBezTo>
                    <a:pt x="16564" y="4518"/>
                    <a:pt x="16768" y="4314"/>
                    <a:pt x="16768" y="4070"/>
                  </a:cubicBezTo>
                  <a:cubicBezTo>
                    <a:pt x="16768" y="3785"/>
                    <a:pt x="16564" y="3622"/>
                    <a:pt x="16320" y="3622"/>
                  </a:cubicBezTo>
                  <a:close/>
                  <a:moveTo>
                    <a:pt x="367" y="5454"/>
                  </a:moveTo>
                  <a:cubicBezTo>
                    <a:pt x="163" y="5454"/>
                    <a:pt x="0" y="5617"/>
                    <a:pt x="0" y="5861"/>
                  </a:cubicBezTo>
                  <a:cubicBezTo>
                    <a:pt x="0" y="6064"/>
                    <a:pt x="163" y="6227"/>
                    <a:pt x="367" y="6227"/>
                  </a:cubicBezTo>
                  <a:lnTo>
                    <a:pt x="1954" y="6227"/>
                  </a:lnTo>
                  <a:cubicBezTo>
                    <a:pt x="2157" y="6227"/>
                    <a:pt x="2361" y="6064"/>
                    <a:pt x="2361" y="5861"/>
                  </a:cubicBezTo>
                  <a:cubicBezTo>
                    <a:pt x="2361" y="5617"/>
                    <a:pt x="2157" y="5454"/>
                    <a:pt x="1954" y="5454"/>
                  </a:cubicBezTo>
                  <a:close/>
                  <a:moveTo>
                    <a:pt x="3704" y="5454"/>
                  </a:moveTo>
                  <a:cubicBezTo>
                    <a:pt x="3500" y="5454"/>
                    <a:pt x="3338" y="5617"/>
                    <a:pt x="3338" y="5861"/>
                  </a:cubicBezTo>
                  <a:cubicBezTo>
                    <a:pt x="3338" y="6064"/>
                    <a:pt x="3500" y="6227"/>
                    <a:pt x="3704" y="6227"/>
                  </a:cubicBezTo>
                  <a:lnTo>
                    <a:pt x="7814" y="6227"/>
                  </a:lnTo>
                  <a:cubicBezTo>
                    <a:pt x="8058" y="6227"/>
                    <a:pt x="8221" y="6064"/>
                    <a:pt x="8221" y="5861"/>
                  </a:cubicBezTo>
                  <a:cubicBezTo>
                    <a:pt x="8221" y="5617"/>
                    <a:pt x="8058" y="5454"/>
                    <a:pt x="7814" y="5454"/>
                  </a:cubicBezTo>
                  <a:close/>
                  <a:moveTo>
                    <a:pt x="367" y="7244"/>
                  </a:moveTo>
                  <a:cubicBezTo>
                    <a:pt x="163" y="7244"/>
                    <a:pt x="0" y="7448"/>
                    <a:pt x="0" y="7651"/>
                  </a:cubicBezTo>
                  <a:cubicBezTo>
                    <a:pt x="0" y="7855"/>
                    <a:pt x="163" y="8018"/>
                    <a:pt x="367" y="8018"/>
                  </a:cubicBezTo>
                  <a:lnTo>
                    <a:pt x="1954" y="8018"/>
                  </a:lnTo>
                  <a:cubicBezTo>
                    <a:pt x="2157" y="8018"/>
                    <a:pt x="2361" y="7855"/>
                    <a:pt x="2361" y="7651"/>
                  </a:cubicBezTo>
                  <a:cubicBezTo>
                    <a:pt x="2361" y="7448"/>
                    <a:pt x="2157" y="7244"/>
                    <a:pt x="1954" y="7244"/>
                  </a:cubicBezTo>
                  <a:close/>
                  <a:moveTo>
                    <a:pt x="3704" y="7244"/>
                  </a:moveTo>
                  <a:cubicBezTo>
                    <a:pt x="3500" y="7244"/>
                    <a:pt x="3338" y="7448"/>
                    <a:pt x="3338" y="7651"/>
                  </a:cubicBezTo>
                  <a:cubicBezTo>
                    <a:pt x="3338" y="7855"/>
                    <a:pt x="3500" y="8018"/>
                    <a:pt x="3704" y="8018"/>
                  </a:cubicBezTo>
                  <a:lnTo>
                    <a:pt x="7814" y="8018"/>
                  </a:lnTo>
                  <a:cubicBezTo>
                    <a:pt x="8058" y="8018"/>
                    <a:pt x="8221" y="7855"/>
                    <a:pt x="8221" y="7651"/>
                  </a:cubicBezTo>
                  <a:cubicBezTo>
                    <a:pt x="8221" y="7448"/>
                    <a:pt x="8058" y="7244"/>
                    <a:pt x="7814" y="7244"/>
                  </a:cubicBezTo>
                  <a:close/>
                  <a:moveTo>
                    <a:pt x="14204" y="8750"/>
                  </a:moveTo>
                  <a:cubicBezTo>
                    <a:pt x="13959" y="8750"/>
                    <a:pt x="13756" y="8954"/>
                    <a:pt x="13756" y="9198"/>
                  </a:cubicBezTo>
                  <a:cubicBezTo>
                    <a:pt x="13756" y="9483"/>
                    <a:pt x="13959" y="9686"/>
                    <a:pt x="14204" y="9686"/>
                  </a:cubicBezTo>
                  <a:cubicBezTo>
                    <a:pt x="14448" y="9686"/>
                    <a:pt x="14651" y="9483"/>
                    <a:pt x="14651" y="9198"/>
                  </a:cubicBezTo>
                  <a:cubicBezTo>
                    <a:pt x="14651" y="8954"/>
                    <a:pt x="14448" y="8750"/>
                    <a:pt x="14204" y="8750"/>
                  </a:cubicBezTo>
                  <a:close/>
                  <a:moveTo>
                    <a:pt x="15547" y="8750"/>
                  </a:moveTo>
                  <a:cubicBezTo>
                    <a:pt x="15302" y="8750"/>
                    <a:pt x="15099" y="8954"/>
                    <a:pt x="15099" y="9198"/>
                  </a:cubicBezTo>
                  <a:cubicBezTo>
                    <a:pt x="15099" y="9483"/>
                    <a:pt x="15302" y="9686"/>
                    <a:pt x="15547" y="9686"/>
                  </a:cubicBezTo>
                  <a:cubicBezTo>
                    <a:pt x="15791" y="9686"/>
                    <a:pt x="15994" y="9483"/>
                    <a:pt x="15994" y="9198"/>
                  </a:cubicBezTo>
                  <a:cubicBezTo>
                    <a:pt x="15994" y="8954"/>
                    <a:pt x="15791" y="8750"/>
                    <a:pt x="15547" y="8750"/>
                  </a:cubicBezTo>
                  <a:close/>
                  <a:moveTo>
                    <a:pt x="16890" y="8750"/>
                  </a:moveTo>
                  <a:cubicBezTo>
                    <a:pt x="16645" y="8750"/>
                    <a:pt x="16442" y="8954"/>
                    <a:pt x="16442" y="9198"/>
                  </a:cubicBezTo>
                  <a:cubicBezTo>
                    <a:pt x="16442" y="9483"/>
                    <a:pt x="16645" y="9686"/>
                    <a:pt x="16890" y="9686"/>
                  </a:cubicBezTo>
                  <a:cubicBezTo>
                    <a:pt x="17134" y="9686"/>
                    <a:pt x="17337" y="9483"/>
                    <a:pt x="17337" y="9198"/>
                  </a:cubicBezTo>
                  <a:cubicBezTo>
                    <a:pt x="17337" y="8954"/>
                    <a:pt x="17134" y="8750"/>
                    <a:pt x="16890" y="8750"/>
                  </a:cubicBezTo>
                  <a:close/>
                  <a:moveTo>
                    <a:pt x="18233" y="8750"/>
                  </a:moveTo>
                  <a:cubicBezTo>
                    <a:pt x="17988" y="8750"/>
                    <a:pt x="17785" y="8954"/>
                    <a:pt x="17785" y="9198"/>
                  </a:cubicBezTo>
                  <a:cubicBezTo>
                    <a:pt x="17785" y="9483"/>
                    <a:pt x="17988" y="9686"/>
                    <a:pt x="18233" y="9686"/>
                  </a:cubicBezTo>
                  <a:cubicBezTo>
                    <a:pt x="18477" y="9686"/>
                    <a:pt x="18680" y="9483"/>
                    <a:pt x="18680" y="9198"/>
                  </a:cubicBezTo>
                  <a:cubicBezTo>
                    <a:pt x="18680" y="8954"/>
                    <a:pt x="18477" y="8750"/>
                    <a:pt x="18233" y="8750"/>
                  </a:cubicBezTo>
                  <a:close/>
                  <a:moveTo>
                    <a:pt x="19576" y="8750"/>
                  </a:moveTo>
                  <a:cubicBezTo>
                    <a:pt x="19331" y="8750"/>
                    <a:pt x="19128" y="8954"/>
                    <a:pt x="19128" y="9198"/>
                  </a:cubicBezTo>
                  <a:cubicBezTo>
                    <a:pt x="19128" y="9483"/>
                    <a:pt x="19331" y="9686"/>
                    <a:pt x="19576" y="9686"/>
                  </a:cubicBezTo>
                  <a:cubicBezTo>
                    <a:pt x="19820" y="9686"/>
                    <a:pt x="20023" y="9483"/>
                    <a:pt x="20023" y="9198"/>
                  </a:cubicBezTo>
                  <a:cubicBezTo>
                    <a:pt x="20023" y="8954"/>
                    <a:pt x="19820" y="8750"/>
                    <a:pt x="19576" y="8750"/>
                  </a:cubicBezTo>
                  <a:close/>
                  <a:moveTo>
                    <a:pt x="20919" y="8750"/>
                  </a:moveTo>
                  <a:cubicBezTo>
                    <a:pt x="20674" y="8750"/>
                    <a:pt x="20471" y="8954"/>
                    <a:pt x="20471" y="9198"/>
                  </a:cubicBezTo>
                  <a:cubicBezTo>
                    <a:pt x="20471" y="9483"/>
                    <a:pt x="20674" y="9686"/>
                    <a:pt x="20919" y="9686"/>
                  </a:cubicBezTo>
                  <a:cubicBezTo>
                    <a:pt x="21163" y="9686"/>
                    <a:pt x="21366" y="9483"/>
                    <a:pt x="21366" y="9198"/>
                  </a:cubicBezTo>
                  <a:cubicBezTo>
                    <a:pt x="21366" y="8954"/>
                    <a:pt x="21163" y="8750"/>
                    <a:pt x="20919" y="8750"/>
                  </a:cubicBezTo>
                  <a:close/>
                  <a:moveTo>
                    <a:pt x="367" y="9035"/>
                  </a:moveTo>
                  <a:cubicBezTo>
                    <a:pt x="163" y="9035"/>
                    <a:pt x="0" y="9239"/>
                    <a:pt x="0" y="9442"/>
                  </a:cubicBezTo>
                  <a:cubicBezTo>
                    <a:pt x="0" y="9646"/>
                    <a:pt x="163" y="9849"/>
                    <a:pt x="367" y="9849"/>
                  </a:cubicBezTo>
                  <a:lnTo>
                    <a:pt x="1954" y="9849"/>
                  </a:lnTo>
                  <a:cubicBezTo>
                    <a:pt x="2157" y="9849"/>
                    <a:pt x="2361" y="9646"/>
                    <a:pt x="2361" y="9442"/>
                  </a:cubicBezTo>
                  <a:cubicBezTo>
                    <a:pt x="2361" y="9239"/>
                    <a:pt x="2157" y="9035"/>
                    <a:pt x="1954" y="9035"/>
                  </a:cubicBezTo>
                  <a:close/>
                  <a:moveTo>
                    <a:pt x="8628" y="9035"/>
                  </a:moveTo>
                  <a:cubicBezTo>
                    <a:pt x="8425" y="9035"/>
                    <a:pt x="8262" y="9239"/>
                    <a:pt x="8262" y="9442"/>
                  </a:cubicBezTo>
                  <a:cubicBezTo>
                    <a:pt x="8262" y="9646"/>
                    <a:pt x="8425" y="9849"/>
                    <a:pt x="8628" y="9849"/>
                  </a:cubicBezTo>
                  <a:lnTo>
                    <a:pt x="12779" y="9849"/>
                  </a:lnTo>
                  <a:cubicBezTo>
                    <a:pt x="12983" y="9849"/>
                    <a:pt x="13146" y="9646"/>
                    <a:pt x="13146" y="9442"/>
                  </a:cubicBezTo>
                  <a:cubicBezTo>
                    <a:pt x="13146" y="9239"/>
                    <a:pt x="12983" y="9035"/>
                    <a:pt x="12779" y="9035"/>
                  </a:cubicBezTo>
                  <a:close/>
                  <a:moveTo>
                    <a:pt x="367" y="10866"/>
                  </a:moveTo>
                  <a:cubicBezTo>
                    <a:pt x="163" y="10866"/>
                    <a:pt x="0" y="11029"/>
                    <a:pt x="0" y="11233"/>
                  </a:cubicBezTo>
                  <a:cubicBezTo>
                    <a:pt x="0" y="11436"/>
                    <a:pt x="163" y="11640"/>
                    <a:pt x="367" y="11640"/>
                  </a:cubicBezTo>
                  <a:lnTo>
                    <a:pt x="1954" y="11640"/>
                  </a:lnTo>
                  <a:cubicBezTo>
                    <a:pt x="2157" y="11640"/>
                    <a:pt x="2361" y="11436"/>
                    <a:pt x="2361" y="11233"/>
                  </a:cubicBezTo>
                  <a:cubicBezTo>
                    <a:pt x="2361" y="11029"/>
                    <a:pt x="2157" y="10866"/>
                    <a:pt x="1954" y="10866"/>
                  </a:cubicBezTo>
                  <a:close/>
                  <a:moveTo>
                    <a:pt x="8628" y="10866"/>
                  </a:moveTo>
                  <a:cubicBezTo>
                    <a:pt x="8425" y="10866"/>
                    <a:pt x="8262" y="11029"/>
                    <a:pt x="8262" y="11233"/>
                  </a:cubicBezTo>
                  <a:cubicBezTo>
                    <a:pt x="8262" y="11436"/>
                    <a:pt x="8425" y="11640"/>
                    <a:pt x="8628" y="11640"/>
                  </a:cubicBezTo>
                  <a:lnTo>
                    <a:pt x="12779" y="11640"/>
                  </a:lnTo>
                  <a:cubicBezTo>
                    <a:pt x="12983" y="11640"/>
                    <a:pt x="13146" y="11436"/>
                    <a:pt x="13146" y="11233"/>
                  </a:cubicBezTo>
                  <a:cubicBezTo>
                    <a:pt x="13146" y="11029"/>
                    <a:pt x="12983" y="10866"/>
                    <a:pt x="12779" y="10866"/>
                  </a:cubicBezTo>
                  <a:close/>
                  <a:moveTo>
                    <a:pt x="14204" y="12454"/>
                  </a:moveTo>
                  <a:cubicBezTo>
                    <a:pt x="13959" y="12454"/>
                    <a:pt x="13756" y="12657"/>
                    <a:pt x="13756" y="12942"/>
                  </a:cubicBezTo>
                  <a:cubicBezTo>
                    <a:pt x="13756" y="13186"/>
                    <a:pt x="13959" y="13390"/>
                    <a:pt x="14204" y="13390"/>
                  </a:cubicBezTo>
                  <a:cubicBezTo>
                    <a:pt x="14448" y="13390"/>
                    <a:pt x="14651" y="13186"/>
                    <a:pt x="14651" y="12942"/>
                  </a:cubicBezTo>
                  <a:cubicBezTo>
                    <a:pt x="14651" y="12657"/>
                    <a:pt x="14448" y="12454"/>
                    <a:pt x="14204" y="12454"/>
                  </a:cubicBezTo>
                  <a:close/>
                  <a:moveTo>
                    <a:pt x="15547" y="12454"/>
                  </a:moveTo>
                  <a:cubicBezTo>
                    <a:pt x="15302" y="12454"/>
                    <a:pt x="15099" y="12657"/>
                    <a:pt x="15099" y="12942"/>
                  </a:cubicBezTo>
                  <a:cubicBezTo>
                    <a:pt x="15099" y="13186"/>
                    <a:pt x="15302" y="13390"/>
                    <a:pt x="15547" y="13390"/>
                  </a:cubicBezTo>
                  <a:cubicBezTo>
                    <a:pt x="15791" y="13390"/>
                    <a:pt x="15994" y="13186"/>
                    <a:pt x="15994" y="12942"/>
                  </a:cubicBezTo>
                  <a:cubicBezTo>
                    <a:pt x="15994" y="12657"/>
                    <a:pt x="15791" y="12454"/>
                    <a:pt x="15547" y="12454"/>
                  </a:cubicBezTo>
                  <a:close/>
                  <a:moveTo>
                    <a:pt x="16890" y="12454"/>
                  </a:moveTo>
                  <a:cubicBezTo>
                    <a:pt x="16645" y="12454"/>
                    <a:pt x="16442" y="12657"/>
                    <a:pt x="16442" y="12942"/>
                  </a:cubicBezTo>
                  <a:cubicBezTo>
                    <a:pt x="16442" y="13186"/>
                    <a:pt x="16645" y="13390"/>
                    <a:pt x="16890" y="13390"/>
                  </a:cubicBezTo>
                  <a:cubicBezTo>
                    <a:pt x="17134" y="13390"/>
                    <a:pt x="17337" y="13186"/>
                    <a:pt x="17337" y="12942"/>
                  </a:cubicBezTo>
                  <a:cubicBezTo>
                    <a:pt x="17337" y="12657"/>
                    <a:pt x="17134" y="12454"/>
                    <a:pt x="16890" y="12454"/>
                  </a:cubicBezTo>
                  <a:close/>
                  <a:moveTo>
                    <a:pt x="18233" y="12454"/>
                  </a:moveTo>
                  <a:cubicBezTo>
                    <a:pt x="17988" y="12454"/>
                    <a:pt x="17785" y="12657"/>
                    <a:pt x="17785" y="12942"/>
                  </a:cubicBezTo>
                  <a:cubicBezTo>
                    <a:pt x="17785" y="13186"/>
                    <a:pt x="17988" y="13390"/>
                    <a:pt x="18233" y="13390"/>
                  </a:cubicBezTo>
                  <a:cubicBezTo>
                    <a:pt x="18477" y="13390"/>
                    <a:pt x="18680" y="13186"/>
                    <a:pt x="18680" y="12942"/>
                  </a:cubicBezTo>
                  <a:cubicBezTo>
                    <a:pt x="18680" y="12657"/>
                    <a:pt x="18477" y="12454"/>
                    <a:pt x="18233" y="12454"/>
                  </a:cubicBezTo>
                  <a:close/>
                  <a:moveTo>
                    <a:pt x="19576" y="12454"/>
                  </a:moveTo>
                  <a:cubicBezTo>
                    <a:pt x="19331" y="12454"/>
                    <a:pt x="19128" y="12657"/>
                    <a:pt x="19128" y="12942"/>
                  </a:cubicBezTo>
                  <a:cubicBezTo>
                    <a:pt x="19128" y="13186"/>
                    <a:pt x="19331" y="13390"/>
                    <a:pt x="19576" y="13390"/>
                  </a:cubicBezTo>
                  <a:cubicBezTo>
                    <a:pt x="19820" y="13390"/>
                    <a:pt x="20023" y="13186"/>
                    <a:pt x="20023" y="12942"/>
                  </a:cubicBezTo>
                  <a:cubicBezTo>
                    <a:pt x="20023" y="12657"/>
                    <a:pt x="19820" y="12454"/>
                    <a:pt x="19576" y="12454"/>
                  </a:cubicBezTo>
                  <a:close/>
                  <a:moveTo>
                    <a:pt x="20919" y="12454"/>
                  </a:moveTo>
                  <a:cubicBezTo>
                    <a:pt x="20674" y="12454"/>
                    <a:pt x="20471" y="12657"/>
                    <a:pt x="20471" y="12942"/>
                  </a:cubicBezTo>
                  <a:cubicBezTo>
                    <a:pt x="20471" y="13186"/>
                    <a:pt x="20674" y="13390"/>
                    <a:pt x="20919" y="13390"/>
                  </a:cubicBezTo>
                  <a:cubicBezTo>
                    <a:pt x="21163" y="13390"/>
                    <a:pt x="21366" y="13186"/>
                    <a:pt x="21366" y="12942"/>
                  </a:cubicBezTo>
                  <a:cubicBezTo>
                    <a:pt x="21366" y="12657"/>
                    <a:pt x="21163" y="12454"/>
                    <a:pt x="20919" y="12454"/>
                  </a:cubicBezTo>
                  <a:close/>
                  <a:moveTo>
                    <a:pt x="367" y="12657"/>
                  </a:moveTo>
                  <a:cubicBezTo>
                    <a:pt x="163" y="12657"/>
                    <a:pt x="0" y="12820"/>
                    <a:pt x="0" y="13023"/>
                  </a:cubicBezTo>
                  <a:cubicBezTo>
                    <a:pt x="0" y="13268"/>
                    <a:pt x="163" y="13430"/>
                    <a:pt x="367" y="13430"/>
                  </a:cubicBezTo>
                  <a:lnTo>
                    <a:pt x="1954" y="13430"/>
                  </a:lnTo>
                  <a:cubicBezTo>
                    <a:pt x="2157" y="13430"/>
                    <a:pt x="2361" y="13268"/>
                    <a:pt x="2361" y="13023"/>
                  </a:cubicBezTo>
                  <a:cubicBezTo>
                    <a:pt x="2361" y="12820"/>
                    <a:pt x="2157" y="12657"/>
                    <a:pt x="1954" y="12657"/>
                  </a:cubicBezTo>
                  <a:close/>
                  <a:moveTo>
                    <a:pt x="8628" y="12657"/>
                  </a:moveTo>
                  <a:cubicBezTo>
                    <a:pt x="8425" y="12657"/>
                    <a:pt x="8262" y="12820"/>
                    <a:pt x="8262" y="13023"/>
                  </a:cubicBezTo>
                  <a:cubicBezTo>
                    <a:pt x="8262" y="13268"/>
                    <a:pt x="8425" y="13430"/>
                    <a:pt x="8628" y="13430"/>
                  </a:cubicBezTo>
                  <a:lnTo>
                    <a:pt x="12779" y="13430"/>
                  </a:lnTo>
                  <a:cubicBezTo>
                    <a:pt x="12983" y="13430"/>
                    <a:pt x="13146" y="13268"/>
                    <a:pt x="13146" y="13023"/>
                  </a:cubicBezTo>
                  <a:cubicBezTo>
                    <a:pt x="13146" y="12820"/>
                    <a:pt x="12983"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5"/>
            <p:cNvSpPr/>
            <p:nvPr/>
          </p:nvSpPr>
          <p:spPr>
            <a:xfrm>
              <a:off x="3941225" y="2531400"/>
              <a:ext cx="657275" cy="73275"/>
            </a:xfrm>
            <a:custGeom>
              <a:avLst/>
              <a:gdLst/>
              <a:ahLst/>
              <a:cxnLst/>
              <a:rect l="l" t="t" r="r" b="b"/>
              <a:pathLst>
                <a:path w="26291" h="2931" extrusionOk="0">
                  <a:moveTo>
                    <a:pt x="5088" y="1"/>
                  </a:moveTo>
                  <a:lnTo>
                    <a:pt x="4965" y="41"/>
                  </a:lnTo>
                  <a:lnTo>
                    <a:pt x="326" y="2239"/>
                  </a:lnTo>
                  <a:cubicBezTo>
                    <a:pt x="0" y="2442"/>
                    <a:pt x="123" y="2931"/>
                    <a:pt x="489" y="2931"/>
                  </a:cubicBezTo>
                  <a:lnTo>
                    <a:pt x="22913" y="2931"/>
                  </a:lnTo>
                  <a:cubicBezTo>
                    <a:pt x="22994" y="2931"/>
                    <a:pt x="23076" y="2890"/>
                    <a:pt x="23157" y="2849"/>
                  </a:cubicBezTo>
                  <a:lnTo>
                    <a:pt x="26047" y="652"/>
                  </a:lnTo>
                  <a:cubicBezTo>
                    <a:pt x="26291" y="448"/>
                    <a:pt x="26169" y="1"/>
                    <a:pt x="2580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5"/>
            <p:cNvSpPr/>
            <p:nvPr/>
          </p:nvSpPr>
          <p:spPr>
            <a:xfrm>
              <a:off x="3936125" y="2523250"/>
              <a:ext cx="668475" cy="89575"/>
            </a:xfrm>
            <a:custGeom>
              <a:avLst/>
              <a:gdLst/>
              <a:ahLst/>
              <a:cxnLst/>
              <a:rect l="l" t="t" r="r" b="b"/>
              <a:pathLst>
                <a:path w="26739" h="3583" extrusionOk="0">
                  <a:moveTo>
                    <a:pt x="26047" y="652"/>
                  </a:moveTo>
                  <a:lnTo>
                    <a:pt x="26047" y="693"/>
                  </a:lnTo>
                  <a:lnTo>
                    <a:pt x="23158" y="2931"/>
                  </a:lnTo>
                  <a:lnTo>
                    <a:pt x="693" y="2931"/>
                  </a:lnTo>
                  <a:lnTo>
                    <a:pt x="693" y="2890"/>
                  </a:lnTo>
                  <a:lnTo>
                    <a:pt x="5251" y="693"/>
                  </a:lnTo>
                  <a:lnTo>
                    <a:pt x="5332" y="652"/>
                  </a:lnTo>
                  <a:close/>
                  <a:moveTo>
                    <a:pt x="5251" y="1"/>
                  </a:moveTo>
                  <a:lnTo>
                    <a:pt x="5088" y="42"/>
                  </a:lnTo>
                  <a:lnTo>
                    <a:pt x="5007" y="42"/>
                  </a:lnTo>
                  <a:lnTo>
                    <a:pt x="408" y="2280"/>
                  </a:lnTo>
                  <a:cubicBezTo>
                    <a:pt x="123" y="2402"/>
                    <a:pt x="1" y="2646"/>
                    <a:pt x="1" y="2890"/>
                  </a:cubicBezTo>
                  <a:cubicBezTo>
                    <a:pt x="1" y="3053"/>
                    <a:pt x="82" y="3257"/>
                    <a:pt x="164" y="3379"/>
                  </a:cubicBezTo>
                  <a:cubicBezTo>
                    <a:pt x="286" y="3501"/>
                    <a:pt x="489" y="3582"/>
                    <a:pt x="693" y="3582"/>
                  </a:cubicBezTo>
                  <a:lnTo>
                    <a:pt x="23117" y="3582"/>
                  </a:lnTo>
                  <a:cubicBezTo>
                    <a:pt x="23280" y="3582"/>
                    <a:pt x="23442" y="3542"/>
                    <a:pt x="23565" y="3460"/>
                  </a:cubicBezTo>
                  <a:lnTo>
                    <a:pt x="26454" y="1222"/>
                  </a:lnTo>
                  <a:cubicBezTo>
                    <a:pt x="26617" y="1100"/>
                    <a:pt x="26739" y="896"/>
                    <a:pt x="26698" y="693"/>
                  </a:cubicBezTo>
                  <a:cubicBezTo>
                    <a:pt x="26698" y="489"/>
                    <a:pt x="26658" y="327"/>
                    <a:pt x="26535" y="204"/>
                  </a:cubicBezTo>
                  <a:cubicBezTo>
                    <a:pt x="26413" y="82"/>
                    <a:pt x="26210" y="1"/>
                    <a:pt x="2600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5"/>
            <p:cNvSpPr/>
            <p:nvPr/>
          </p:nvSpPr>
          <p:spPr>
            <a:xfrm>
              <a:off x="4246450" y="2181400"/>
              <a:ext cx="103800" cy="392750"/>
            </a:xfrm>
            <a:custGeom>
              <a:avLst/>
              <a:gdLst/>
              <a:ahLst/>
              <a:cxnLst/>
              <a:rect l="l" t="t" r="r" b="b"/>
              <a:pathLst>
                <a:path w="4152" h="15710" extrusionOk="0">
                  <a:moveTo>
                    <a:pt x="1" y="1"/>
                  </a:moveTo>
                  <a:lnTo>
                    <a:pt x="1" y="15710"/>
                  </a:lnTo>
                  <a:lnTo>
                    <a:pt x="4152" y="15710"/>
                  </a:lnTo>
                  <a:lnTo>
                    <a:pt x="4152" y="1"/>
                  </a:lnTo>
                  <a:close/>
                </a:path>
              </a:pathLst>
            </a:cu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5"/>
            <p:cNvSpPr/>
            <p:nvPr/>
          </p:nvSpPr>
          <p:spPr>
            <a:xfrm>
              <a:off x="4238300" y="2172250"/>
              <a:ext cx="120100" cy="410050"/>
            </a:xfrm>
            <a:custGeom>
              <a:avLst/>
              <a:gdLst/>
              <a:ahLst/>
              <a:cxnLst/>
              <a:rect l="l" t="t" r="r" b="b"/>
              <a:pathLst>
                <a:path w="4804" h="16402" extrusionOk="0">
                  <a:moveTo>
                    <a:pt x="4111" y="692"/>
                  </a:moveTo>
                  <a:lnTo>
                    <a:pt x="4111" y="15750"/>
                  </a:lnTo>
                  <a:lnTo>
                    <a:pt x="693" y="15750"/>
                  </a:lnTo>
                  <a:lnTo>
                    <a:pt x="693" y="692"/>
                  </a:lnTo>
                  <a:close/>
                  <a:moveTo>
                    <a:pt x="327" y="0"/>
                  </a:moveTo>
                  <a:cubicBezTo>
                    <a:pt x="245" y="0"/>
                    <a:pt x="164" y="41"/>
                    <a:pt x="82" y="123"/>
                  </a:cubicBezTo>
                  <a:cubicBezTo>
                    <a:pt x="42" y="163"/>
                    <a:pt x="1" y="285"/>
                    <a:pt x="1" y="367"/>
                  </a:cubicBezTo>
                  <a:lnTo>
                    <a:pt x="1" y="16076"/>
                  </a:lnTo>
                  <a:cubicBezTo>
                    <a:pt x="1" y="16157"/>
                    <a:pt x="42" y="16239"/>
                    <a:pt x="82" y="16320"/>
                  </a:cubicBezTo>
                  <a:cubicBezTo>
                    <a:pt x="164" y="16361"/>
                    <a:pt x="245" y="16401"/>
                    <a:pt x="327" y="16401"/>
                  </a:cubicBezTo>
                  <a:lnTo>
                    <a:pt x="4478" y="16401"/>
                  </a:lnTo>
                  <a:cubicBezTo>
                    <a:pt x="4559" y="16401"/>
                    <a:pt x="4640" y="16361"/>
                    <a:pt x="4722" y="16320"/>
                  </a:cubicBezTo>
                  <a:cubicBezTo>
                    <a:pt x="4763" y="16239"/>
                    <a:pt x="4803" y="16157"/>
                    <a:pt x="4803" y="16076"/>
                  </a:cubicBezTo>
                  <a:lnTo>
                    <a:pt x="4803" y="367"/>
                  </a:lnTo>
                  <a:cubicBezTo>
                    <a:pt x="4803" y="285"/>
                    <a:pt x="4763" y="163"/>
                    <a:pt x="4722" y="123"/>
                  </a:cubicBezTo>
                  <a:cubicBezTo>
                    <a:pt x="4640" y="41"/>
                    <a:pt x="4559" y="0"/>
                    <a:pt x="44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5"/>
            <p:cNvSpPr/>
            <p:nvPr/>
          </p:nvSpPr>
          <p:spPr>
            <a:xfrm>
              <a:off x="4230175" y="2181400"/>
              <a:ext cx="136350" cy="284900"/>
            </a:xfrm>
            <a:custGeom>
              <a:avLst/>
              <a:gdLst/>
              <a:ahLst/>
              <a:cxnLst/>
              <a:rect l="l" t="t" r="r" b="b"/>
              <a:pathLst>
                <a:path w="5454" h="11396" extrusionOk="0">
                  <a:moveTo>
                    <a:pt x="0" y="1"/>
                  </a:moveTo>
                  <a:lnTo>
                    <a:pt x="0" y="11396"/>
                  </a:lnTo>
                  <a:lnTo>
                    <a:pt x="5454" y="11396"/>
                  </a:lnTo>
                  <a:lnTo>
                    <a:pt x="545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5"/>
            <p:cNvSpPr/>
            <p:nvPr/>
          </p:nvSpPr>
          <p:spPr>
            <a:xfrm>
              <a:off x="4222025" y="2172250"/>
              <a:ext cx="152650" cy="303225"/>
            </a:xfrm>
            <a:custGeom>
              <a:avLst/>
              <a:gdLst/>
              <a:ahLst/>
              <a:cxnLst/>
              <a:rect l="l" t="t" r="r" b="b"/>
              <a:pathLst>
                <a:path w="6106" h="12129" extrusionOk="0">
                  <a:moveTo>
                    <a:pt x="5414" y="692"/>
                  </a:moveTo>
                  <a:lnTo>
                    <a:pt x="5414" y="11436"/>
                  </a:lnTo>
                  <a:lnTo>
                    <a:pt x="693" y="11436"/>
                  </a:lnTo>
                  <a:lnTo>
                    <a:pt x="693" y="692"/>
                  </a:lnTo>
                  <a:close/>
                  <a:moveTo>
                    <a:pt x="326" y="0"/>
                  </a:moveTo>
                  <a:cubicBezTo>
                    <a:pt x="245" y="0"/>
                    <a:pt x="164" y="41"/>
                    <a:pt x="123" y="123"/>
                  </a:cubicBezTo>
                  <a:cubicBezTo>
                    <a:pt x="42" y="163"/>
                    <a:pt x="1" y="285"/>
                    <a:pt x="1" y="367"/>
                  </a:cubicBezTo>
                  <a:lnTo>
                    <a:pt x="1" y="11762"/>
                  </a:lnTo>
                  <a:cubicBezTo>
                    <a:pt x="1" y="11843"/>
                    <a:pt x="42" y="11965"/>
                    <a:pt x="123" y="12006"/>
                  </a:cubicBezTo>
                  <a:cubicBezTo>
                    <a:pt x="164" y="12087"/>
                    <a:pt x="245" y="12128"/>
                    <a:pt x="326" y="12128"/>
                  </a:cubicBezTo>
                  <a:lnTo>
                    <a:pt x="5780" y="12128"/>
                  </a:lnTo>
                  <a:cubicBezTo>
                    <a:pt x="5861" y="12128"/>
                    <a:pt x="5943" y="12087"/>
                    <a:pt x="5983" y="12006"/>
                  </a:cubicBezTo>
                  <a:cubicBezTo>
                    <a:pt x="6065" y="11925"/>
                    <a:pt x="6105" y="11843"/>
                    <a:pt x="6105" y="11762"/>
                  </a:cubicBezTo>
                  <a:lnTo>
                    <a:pt x="6105" y="367"/>
                  </a:lnTo>
                  <a:cubicBezTo>
                    <a:pt x="6105" y="285"/>
                    <a:pt x="6065" y="163"/>
                    <a:pt x="5983" y="123"/>
                  </a:cubicBezTo>
                  <a:cubicBezTo>
                    <a:pt x="5943" y="41"/>
                    <a:pt x="5861" y="0"/>
                    <a:pt x="57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35"/>
            <p:cNvSpPr/>
            <p:nvPr/>
          </p:nvSpPr>
          <p:spPr>
            <a:xfrm>
              <a:off x="3469125" y="874000"/>
              <a:ext cx="1707275" cy="1335925"/>
            </a:xfrm>
            <a:custGeom>
              <a:avLst/>
              <a:gdLst/>
              <a:ahLst/>
              <a:cxnLst/>
              <a:rect l="l" t="t" r="r" b="b"/>
              <a:pathLst>
                <a:path w="68291" h="53437" extrusionOk="0">
                  <a:moveTo>
                    <a:pt x="1" y="1"/>
                  </a:moveTo>
                  <a:lnTo>
                    <a:pt x="1" y="53436"/>
                  </a:lnTo>
                  <a:lnTo>
                    <a:pt x="68291" y="53436"/>
                  </a:lnTo>
                  <a:lnTo>
                    <a:pt x="68291"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35"/>
            <p:cNvSpPr/>
            <p:nvPr/>
          </p:nvSpPr>
          <p:spPr>
            <a:xfrm>
              <a:off x="3461000" y="865875"/>
              <a:ext cx="1723550" cy="1352175"/>
            </a:xfrm>
            <a:custGeom>
              <a:avLst/>
              <a:gdLst/>
              <a:ahLst/>
              <a:cxnLst/>
              <a:rect l="l" t="t" r="r" b="b"/>
              <a:pathLst>
                <a:path w="68942" h="54087" extrusionOk="0">
                  <a:moveTo>
                    <a:pt x="68290" y="692"/>
                  </a:moveTo>
                  <a:lnTo>
                    <a:pt x="68290" y="53395"/>
                  </a:lnTo>
                  <a:lnTo>
                    <a:pt x="652" y="53395"/>
                  </a:lnTo>
                  <a:lnTo>
                    <a:pt x="652" y="692"/>
                  </a:lnTo>
                  <a:close/>
                  <a:moveTo>
                    <a:pt x="326" y="0"/>
                  </a:moveTo>
                  <a:cubicBezTo>
                    <a:pt x="245" y="0"/>
                    <a:pt x="163" y="41"/>
                    <a:pt x="82" y="82"/>
                  </a:cubicBezTo>
                  <a:cubicBezTo>
                    <a:pt x="0" y="163"/>
                    <a:pt x="0" y="244"/>
                    <a:pt x="0" y="326"/>
                  </a:cubicBezTo>
                  <a:lnTo>
                    <a:pt x="0" y="53761"/>
                  </a:lnTo>
                  <a:cubicBezTo>
                    <a:pt x="0" y="53843"/>
                    <a:pt x="0" y="53924"/>
                    <a:pt x="82" y="54005"/>
                  </a:cubicBezTo>
                  <a:cubicBezTo>
                    <a:pt x="163" y="54046"/>
                    <a:pt x="245" y="54087"/>
                    <a:pt x="326" y="54087"/>
                  </a:cubicBezTo>
                  <a:lnTo>
                    <a:pt x="68616" y="54087"/>
                  </a:lnTo>
                  <a:cubicBezTo>
                    <a:pt x="68697" y="54087"/>
                    <a:pt x="68778" y="54046"/>
                    <a:pt x="68860" y="54005"/>
                  </a:cubicBezTo>
                  <a:cubicBezTo>
                    <a:pt x="68901" y="53924"/>
                    <a:pt x="68941" y="53843"/>
                    <a:pt x="68941" y="53761"/>
                  </a:cubicBezTo>
                  <a:lnTo>
                    <a:pt x="68941" y="326"/>
                  </a:lnTo>
                  <a:cubicBezTo>
                    <a:pt x="68941" y="244"/>
                    <a:pt x="68901" y="163"/>
                    <a:pt x="68860" y="82"/>
                  </a:cubicBezTo>
                  <a:cubicBezTo>
                    <a:pt x="68778" y="41"/>
                    <a:pt x="68697" y="0"/>
                    <a:pt x="686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35"/>
            <p:cNvSpPr/>
            <p:nvPr/>
          </p:nvSpPr>
          <p:spPr>
            <a:xfrm>
              <a:off x="3560700" y="945225"/>
              <a:ext cx="1524125" cy="1193475"/>
            </a:xfrm>
            <a:custGeom>
              <a:avLst/>
              <a:gdLst/>
              <a:ahLst/>
              <a:cxnLst/>
              <a:rect l="l" t="t" r="r" b="b"/>
              <a:pathLst>
                <a:path w="60965" h="47739" extrusionOk="0">
                  <a:moveTo>
                    <a:pt x="1" y="1"/>
                  </a:moveTo>
                  <a:lnTo>
                    <a:pt x="1" y="47738"/>
                  </a:lnTo>
                  <a:lnTo>
                    <a:pt x="60965" y="47738"/>
                  </a:lnTo>
                  <a:lnTo>
                    <a:pt x="609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35"/>
            <p:cNvSpPr/>
            <p:nvPr/>
          </p:nvSpPr>
          <p:spPr>
            <a:xfrm>
              <a:off x="3551550" y="937075"/>
              <a:ext cx="1542450" cy="1209750"/>
            </a:xfrm>
            <a:custGeom>
              <a:avLst/>
              <a:gdLst/>
              <a:ahLst/>
              <a:cxnLst/>
              <a:rect l="l" t="t" r="r" b="b"/>
              <a:pathLst>
                <a:path w="61698" h="48390" extrusionOk="0">
                  <a:moveTo>
                    <a:pt x="61005" y="693"/>
                  </a:moveTo>
                  <a:lnTo>
                    <a:pt x="61005" y="47698"/>
                  </a:lnTo>
                  <a:lnTo>
                    <a:pt x="692" y="47698"/>
                  </a:lnTo>
                  <a:lnTo>
                    <a:pt x="692" y="693"/>
                  </a:lnTo>
                  <a:close/>
                  <a:moveTo>
                    <a:pt x="367" y="1"/>
                  </a:moveTo>
                  <a:cubicBezTo>
                    <a:pt x="245" y="1"/>
                    <a:pt x="163" y="42"/>
                    <a:pt x="123" y="123"/>
                  </a:cubicBezTo>
                  <a:cubicBezTo>
                    <a:pt x="41" y="164"/>
                    <a:pt x="0" y="245"/>
                    <a:pt x="0" y="327"/>
                  </a:cubicBezTo>
                  <a:lnTo>
                    <a:pt x="0" y="48064"/>
                  </a:lnTo>
                  <a:cubicBezTo>
                    <a:pt x="0" y="48146"/>
                    <a:pt x="41" y="48227"/>
                    <a:pt x="123" y="48268"/>
                  </a:cubicBezTo>
                  <a:cubicBezTo>
                    <a:pt x="163" y="48349"/>
                    <a:pt x="245" y="48390"/>
                    <a:pt x="367" y="48390"/>
                  </a:cubicBezTo>
                  <a:lnTo>
                    <a:pt x="61331" y="48390"/>
                  </a:lnTo>
                  <a:cubicBezTo>
                    <a:pt x="61412" y="48390"/>
                    <a:pt x="61494" y="48349"/>
                    <a:pt x="61575" y="48268"/>
                  </a:cubicBezTo>
                  <a:cubicBezTo>
                    <a:pt x="61657" y="48227"/>
                    <a:pt x="61697" y="48146"/>
                    <a:pt x="61697" y="48064"/>
                  </a:cubicBezTo>
                  <a:lnTo>
                    <a:pt x="61697" y="327"/>
                  </a:lnTo>
                  <a:cubicBezTo>
                    <a:pt x="61697" y="245"/>
                    <a:pt x="61657" y="164"/>
                    <a:pt x="61575" y="123"/>
                  </a:cubicBezTo>
                  <a:cubicBezTo>
                    <a:pt x="61494" y="42"/>
                    <a:pt x="61412" y="1"/>
                    <a:pt x="61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1" name="Google Shape;1811;p35"/>
            <p:cNvSpPr/>
            <p:nvPr/>
          </p:nvSpPr>
          <p:spPr>
            <a:xfrm>
              <a:off x="3671600" y="1070375"/>
              <a:ext cx="637950" cy="293050"/>
            </a:xfrm>
            <a:custGeom>
              <a:avLst/>
              <a:gdLst/>
              <a:ahLst/>
              <a:cxnLst/>
              <a:rect l="l" t="t" r="r" b="b"/>
              <a:pathLst>
                <a:path w="25518" h="11722" extrusionOk="0">
                  <a:moveTo>
                    <a:pt x="24826" y="692"/>
                  </a:moveTo>
                  <a:lnTo>
                    <a:pt x="24826" y="11070"/>
                  </a:lnTo>
                  <a:lnTo>
                    <a:pt x="652" y="11070"/>
                  </a:lnTo>
                  <a:lnTo>
                    <a:pt x="652" y="692"/>
                  </a:lnTo>
                  <a:close/>
                  <a:moveTo>
                    <a:pt x="1" y="0"/>
                  </a:moveTo>
                  <a:lnTo>
                    <a:pt x="1" y="11721"/>
                  </a:lnTo>
                  <a:lnTo>
                    <a:pt x="25518" y="11721"/>
                  </a:lnTo>
                  <a:lnTo>
                    <a:pt x="25518" y="11396"/>
                  </a:lnTo>
                  <a:lnTo>
                    <a:pt x="25518"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5"/>
            <p:cNvSpPr/>
            <p:nvPr/>
          </p:nvSpPr>
          <p:spPr>
            <a:xfrm>
              <a:off x="3760125" y="1538400"/>
              <a:ext cx="1047975" cy="116000"/>
            </a:xfrm>
            <a:custGeom>
              <a:avLst/>
              <a:gdLst/>
              <a:ahLst/>
              <a:cxnLst/>
              <a:rect l="l" t="t" r="r" b="b"/>
              <a:pathLst>
                <a:path w="41919" h="4640" extrusionOk="0">
                  <a:moveTo>
                    <a:pt x="0" y="0"/>
                  </a:moveTo>
                  <a:lnTo>
                    <a:pt x="0" y="692"/>
                  </a:lnTo>
                  <a:lnTo>
                    <a:pt x="5820" y="692"/>
                  </a:lnTo>
                  <a:cubicBezTo>
                    <a:pt x="8384" y="692"/>
                    <a:pt x="10907" y="1221"/>
                    <a:pt x="13227" y="2320"/>
                  </a:cubicBezTo>
                  <a:lnTo>
                    <a:pt x="15913" y="3581"/>
                  </a:lnTo>
                  <a:cubicBezTo>
                    <a:pt x="17419" y="4273"/>
                    <a:pt x="19006" y="4640"/>
                    <a:pt x="20593" y="4640"/>
                  </a:cubicBezTo>
                  <a:cubicBezTo>
                    <a:pt x="22384" y="4640"/>
                    <a:pt x="24215" y="4151"/>
                    <a:pt x="25843" y="3256"/>
                  </a:cubicBezTo>
                  <a:lnTo>
                    <a:pt x="26616" y="2849"/>
                  </a:lnTo>
                  <a:cubicBezTo>
                    <a:pt x="29221" y="1424"/>
                    <a:pt x="32110" y="692"/>
                    <a:pt x="35081" y="692"/>
                  </a:cubicBezTo>
                  <a:lnTo>
                    <a:pt x="41918" y="692"/>
                  </a:lnTo>
                  <a:lnTo>
                    <a:pt x="41918" y="0"/>
                  </a:lnTo>
                  <a:lnTo>
                    <a:pt x="35081" y="0"/>
                  </a:lnTo>
                  <a:cubicBezTo>
                    <a:pt x="31988" y="0"/>
                    <a:pt x="28977" y="773"/>
                    <a:pt x="26291" y="2238"/>
                  </a:cubicBezTo>
                  <a:lnTo>
                    <a:pt x="25517" y="2686"/>
                  </a:lnTo>
                  <a:cubicBezTo>
                    <a:pt x="23971" y="3500"/>
                    <a:pt x="22302" y="3948"/>
                    <a:pt x="20593" y="3948"/>
                  </a:cubicBezTo>
                  <a:cubicBezTo>
                    <a:pt x="19087" y="3948"/>
                    <a:pt x="17581" y="3622"/>
                    <a:pt x="16198" y="2971"/>
                  </a:cubicBezTo>
                  <a:lnTo>
                    <a:pt x="13512" y="1709"/>
                  </a:lnTo>
                  <a:cubicBezTo>
                    <a:pt x="11111" y="570"/>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3" name="Google Shape;1813;p35"/>
            <p:cNvSpPr/>
            <p:nvPr/>
          </p:nvSpPr>
          <p:spPr>
            <a:xfrm>
              <a:off x="3760125" y="1639125"/>
              <a:ext cx="1047975" cy="116000"/>
            </a:xfrm>
            <a:custGeom>
              <a:avLst/>
              <a:gdLst/>
              <a:ahLst/>
              <a:cxnLst/>
              <a:rect l="l" t="t" r="r" b="b"/>
              <a:pathLst>
                <a:path w="41919" h="4640" extrusionOk="0">
                  <a:moveTo>
                    <a:pt x="0" y="0"/>
                  </a:moveTo>
                  <a:lnTo>
                    <a:pt x="0" y="692"/>
                  </a:lnTo>
                  <a:lnTo>
                    <a:pt x="5820" y="692"/>
                  </a:lnTo>
                  <a:cubicBezTo>
                    <a:pt x="8384" y="692"/>
                    <a:pt x="10907" y="1262"/>
                    <a:pt x="13227" y="2320"/>
                  </a:cubicBezTo>
                  <a:lnTo>
                    <a:pt x="15913" y="3622"/>
                  </a:lnTo>
                  <a:cubicBezTo>
                    <a:pt x="17419" y="4314"/>
                    <a:pt x="19006" y="4640"/>
                    <a:pt x="20593" y="4640"/>
                  </a:cubicBezTo>
                  <a:cubicBezTo>
                    <a:pt x="22384" y="4640"/>
                    <a:pt x="24215" y="4192"/>
                    <a:pt x="25843" y="3297"/>
                  </a:cubicBezTo>
                  <a:lnTo>
                    <a:pt x="26616" y="2849"/>
                  </a:lnTo>
                  <a:cubicBezTo>
                    <a:pt x="29221" y="1424"/>
                    <a:pt x="32110" y="692"/>
                    <a:pt x="35081" y="692"/>
                  </a:cubicBezTo>
                  <a:lnTo>
                    <a:pt x="41918" y="692"/>
                  </a:lnTo>
                  <a:lnTo>
                    <a:pt x="41918" y="0"/>
                  </a:lnTo>
                  <a:lnTo>
                    <a:pt x="35081" y="0"/>
                  </a:lnTo>
                  <a:cubicBezTo>
                    <a:pt x="31988" y="0"/>
                    <a:pt x="28977" y="773"/>
                    <a:pt x="26291" y="2279"/>
                  </a:cubicBezTo>
                  <a:lnTo>
                    <a:pt x="25517" y="2686"/>
                  </a:lnTo>
                  <a:cubicBezTo>
                    <a:pt x="24012" y="3541"/>
                    <a:pt x="22302" y="3948"/>
                    <a:pt x="20593" y="3948"/>
                  </a:cubicBezTo>
                  <a:cubicBezTo>
                    <a:pt x="19087" y="3948"/>
                    <a:pt x="17581" y="3622"/>
                    <a:pt x="16198" y="2971"/>
                  </a:cubicBezTo>
                  <a:lnTo>
                    <a:pt x="13512" y="1709"/>
                  </a:lnTo>
                  <a:cubicBezTo>
                    <a:pt x="11111" y="611"/>
                    <a:pt x="8465" y="0"/>
                    <a:pt x="5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5"/>
            <p:cNvSpPr/>
            <p:nvPr/>
          </p:nvSpPr>
          <p:spPr>
            <a:xfrm>
              <a:off x="3760125" y="1866000"/>
              <a:ext cx="1047975" cy="115000"/>
            </a:xfrm>
            <a:custGeom>
              <a:avLst/>
              <a:gdLst/>
              <a:ahLst/>
              <a:cxnLst/>
              <a:rect l="l" t="t" r="r" b="b"/>
              <a:pathLst>
                <a:path w="41919" h="4600" extrusionOk="0">
                  <a:moveTo>
                    <a:pt x="20593" y="1"/>
                  </a:moveTo>
                  <a:cubicBezTo>
                    <a:pt x="19006" y="1"/>
                    <a:pt x="17419" y="326"/>
                    <a:pt x="15913" y="1018"/>
                  </a:cubicBezTo>
                  <a:lnTo>
                    <a:pt x="13227" y="2280"/>
                  </a:lnTo>
                  <a:cubicBezTo>
                    <a:pt x="10907" y="3378"/>
                    <a:pt x="8384" y="3948"/>
                    <a:pt x="5820" y="3948"/>
                  </a:cubicBezTo>
                  <a:lnTo>
                    <a:pt x="0" y="3948"/>
                  </a:lnTo>
                  <a:lnTo>
                    <a:pt x="0" y="4599"/>
                  </a:lnTo>
                  <a:lnTo>
                    <a:pt x="5820" y="4599"/>
                  </a:lnTo>
                  <a:cubicBezTo>
                    <a:pt x="8465" y="4599"/>
                    <a:pt x="11111" y="4030"/>
                    <a:pt x="13512" y="2890"/>
                  </a:cubicBezTo>
                  <a:lnTo>
                    <a:pt x="16198" y="1628"/>
                  </a:lnTo>
                  <a:cubicBezTo>
                    <a:pt x="17581" y="977"/>
                    <a:pt x="19087" y="652"/>
                    <a:pt x="20593" y="652"/>
                  </a:cubicBezTo>
                  <a:cubicBezTo>
                    <a:pt x="22302" y="652"/>
                    <a:pt x="23971" y="1099"/>
                    <a:pt x="25517" y="1913"/>
                  </a:cubicBezTo>
                  <a:lnTo>
                    <a:pt x="26291" y="2361"/>
                  </a:lnTo>
                  <a:cubicBezTo>
                    <a:pt x="28977" y="3826"/>
                    <a:pt x="31988" y="4599"/>
                    <a:pt x="35081" y="4599"/>
                  </a:cubicBezTo>
                  <a:lnTo>
                    <a:pt x="41918" y="4599"/>
                  </a:lnTo>
                  <a:lnTo>
                    <a:pt x="41918" y="3948"/>
                  </a:lnTo>
                  <a:lnTo>
                    <a:pt x="35081" y="3948"/>
                  </a:lnTo>
                  <a:cubicBezTo>
                    <a:pt x="32110" y="3948"/>
                    <a:pt x="29221" y="3175"/>
                    <a:pt x="26616" y="1751"/>
                  </a:cubicBezTo>
                  <a:lnTo>
                    <a:pt x="25843" y="1344"/>
                  </a:lnTo>
                  <a:cubicBezTo>
                    <a:pt x="24215" y="448"/>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5"/>
            <p:cNvSpPr/>
            <p:nvPr/>
          </p:nvSpPr>
          <p:spPr>
            <a:xfrm>
              <a:off x="3760125" y="1764250"/>
              <a:ext cx="1047975" cy="116025"/>
            </a:xfrm>
            <a:custGeom>
              <a:avLst/>
              <a:gdLst/>
              <a:ahLst/>
              <a:cxnLst/>
              <a:rect l="l" t="t" r="r" b="b"/>
              <a:pathLst>
                <a:path w="41919" h="4641" extrusionOk="0">
                  <a:moveTo>
                    <a:pt x="20593" y="1"/>
                  </a:moveTo>
                  <a:cubicBezTo>
                    <a:pt x="19006" y="1"/>
                    <a:pt x="17419" y="367"/>
                    <a:pt x="15913" y="1059"/>
                  </a:cubicBezTo>
                  <a:lnTo>
                    <a:pt x="13227" y="2321"/>
                  </a:lnTo>
                  <a:cubicBezTo>
                    <a:pt x="10907" y="3379"/>
                    <a:pt x="8384" y="3948"/>
                    <a:pt x="5820" y="3948"/>
                  </a:cubicBezTo>
                  <a:lnTo>
                    <a:pt x="0" y="3948"/>
                  </a:lnTo>
                  <a:lnTo>
                    <a:pt x="0" y="4640"/>
                  </a:lnTo>
                  <a:lnTo>
                    <a:pt x="5820" y="4640"/>
                  </a:lnTo>
                  <a:cubicBezTo>
                    <a:pt x="8465" y="4640"/>
                    <a:pt x="11111" y="4030"/>
                    <a:pt x="13512" y="2931"/>
                  </a:cubicBezTo>
                  <a:lnTo>
                    <a:pt x="16198" y="1669"/>
                  </a:lnTo>
                  <a:cubicBezTo>
                    <a:pt x="17581" y="1018"/>
                    <a:pt x="19087" y="693"/>
                    <a:pt x="20593" y="693"/>
                  </a:cubicBezTo>
                  <a:cubicBezTo>
                    <a:pt x="22302" y="693"/>
                    <a:pt x="24012" y="1100"/>
                    <a:pt x="25517" y="1954"/>
                  </a:cubicBezTo>
                  <a:lnTo>
                    <a:pt x="26291" y="2402"/>
                  </a:lnTo>
                  <a:cubicBezTo>
                    <a:pt x="28977" y="3867"/>
                    <a:pt x="31988" y="4640"/>
                    <a:pt x="35081" y="4640"/>
                  </a:cubicBezTo>
                  <a:lnTo>
                    <a:pt x="41918" y="4640"/>
                  </a:lnTo>
                  <a:lnTo>
                    <a:pt x="41918" y="3948"/>
                  </a:lnTo>
                  <a:lnTo>
                    <a:pt x="35081" y="3948"/>
                  </a:lnTo>
                  <a:cubicBezTo>
                    <a:pt x="32110" y="3948"/>
                    <a:pt x="29221" y="3216"/>
                    <a:pt x="26616" y="1792"/>
                  </a:cubicBezTo>
                  <a:lnTo>
                    <a:pt x="25843" y="1344"/>
                  </a:lnTo>
                  <a:cubicBezTo>
                    <a:pt x="24215" y="449"/>
                    <a:pt x="22384" y="1"/>
                    <a:pt x="2059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35"/>
            <p:cNvSpPr/>
            <p:nvPr/>
          </p:nvSpPr>
          <p:spPr>
            <a:xfrm>
              <a:off x="4825375" y="1479375"/>
              <a:ext cx="96675" cy="97700"/>
            </a:xfrm>
            <a:custGeom>
              <a:avLst/>
              <a:gdLst/>
              <a:ahLst/>
              <a:cxnLst/>
              <a:rect l="l" t="t" r="r" b="b"/>
              <a:pathLst>
                <a:path w="3867" h="3908" extrusionOk="0">
                  <a:moveTo>
                    <a:pt x="0" y="1"/>
                  </a:moveTo>
                  <a:lnTo>
                    <a:pt x="0" y="3908"/>
                  </a:lnTo>
                  <a:lnTo>
                    <a:pt x="3866" y="3908"/>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7" name="Google Shape;1817;p35"/>
            <p:cNvSpPr/>
            <p:nvPr/>
          </p:nvSpPr>
          <p:spPr>
            <a:xfrm>
              <a:off x="4825375" y="1599425"/>
              <a:ext cx="96675" cy="96700"/>
            </a:xfrm>
            <a:custGeom>
              <a:avLst/>
              <a:gdLst/>
              <a:ahLst/>
              <a:cxnLst/>
              <a:rect l="l" t="t" r="r" b="b"/>
              <a:pathLst>
                <a:path w="3867" h="3868"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8" name="Google Shape;1818;p35"/>
            <p:cNvSpPr/>
            <p:nvPr/>
          </p:nvSpPr>
          <p:spPr>
            <a:xfrm>
              <a:off x="4825375" y="1804950"/>
              <a:ext cx="96675" cy="96675"/>
            </a:xfrm>
            <a:custGeom>
              <a:avLst/>
              <a:gdLst/>
              <a:ahLst/>
              <a:cxnLst/>
              <a:rect l="l" t="t" r="r" b="b"/>
              <a:pathLst>
                <a:path w="3867" h="3867" extrusionOk="0">
                  <a:moveTo>
                    <a:pt x="0" y="1"/>
                  </a:moveTo>
                  <a:lnTo>
                    <a:pt x="0" y="3867"/>
                  </a:lnTo>
                  <a:lnTo>
                    <a:pt x="3866" y="3867"/>
                  </a:lnTo>
                  <a:lnTo>
                    <a:pt x="386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9" name="Google Shape;1819;p35"/>
            <p:cNvSpPr/>
            <p:nvPr/>
          </p:nvSpPr>
          <p:spPr>
            <a:xfrm>
              <a:off x="4825375" y="1924000"/>
              <a:ext cx="96675" cy="97700"/>
            </a:xfrm>
            <a:custGeom>
              <a:avLst/>
              <a:gdLst/>
              <a:ahLst/>
              <a:cxnLst/>
              <a:rect l="l" t="t" r="r" b="b"/>
              <a:pathLst>
                <a:path w="3867" h="3908" extrusionOk="0">
                  <a:moveTo>
                    <a:pt x="0" y="0"/>
                  </a:moveTo>
                  <a:lnTo>
                    <a:pt x="0" y="3907"/>
                  </a:lnTo>
                  <a:lnTo>
                    <a:pt x="3866" y="3907"/>
                  </a:lnTo>
                  <a:lnTo>
                    <a:pt x="386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0" name="Google Shape;1820;p35"/>
            <p:cNvSpPr/>
            <p:nvPr/>
          </p:nvSpPr>
          <p:spPr>
            <a:xfrm>
              <a:off x="3644125" y="1479375"/>
              <a:ext cx="96700" cy="97700"/>
            </a:xfrm>
            <a:custGeom>
              <a:avLst/>
              <a:gdLst/>
              <a:ahLst/>
              <a:cxnLst/>
              <a:rect l="l" t="t" r="r" b="b"/>
              <a:pathLst>
                <a:path w="3868" h="3908" extrusionOk="0">
                  <a:moveTo>
                    <a:pt x="1" y="1"/>
                  </a:moveTo>
                  <a:lnTo>
                    <a:pt x="1" y="3908"/>
                  </a:lnTo>
                  <a:lnTo>
                    <a:pt x="3867" y="3908"/>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35"/>
            <p:cNvSpPr/>
            <p:nvPr/>
          </p:nvSpPr>
          <p:spPr>
            <a:xfrm>
              <a:off x="3644125" y="1599425"/>
              <a:ext cx="96700" cy="96700"/>
            </a:xfrm>
            <a:custGeom>
              <a:avLst/>
              <a:gdLst/>
              <a:ahLst/>
              <a:cxnLst/>
              <a:rect l="l" t="t" r="r" b="b"/>
              <a:pathLst>
                <a:path w="3868" h="3868"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35"/>
            <p:cNvSpPr/>
            <p:nvPr/>
          </p:nvSpPr>
          <p:spPr>
            <a:xfrm>
              <a:off x="3644125" y="1804950"/>
              <a:ext cx="96700" cy="96675"/>
            </a:xfrm>
            <a:custGeom>
              <a:avLst/>
              <a:gdLst/>
              <a:ahLst/>
              <a:cxnLst/>
              <a:rect l="l" t="t" r="r" b="b"/>
              <a:pathLst>
                <a:path w="3868" h="3867" extrusionOk="0">
                  <a:moveTo>
                    <a:pt x="1" y="1"/>
                  </a:moveTo>
                  <a:lnTo>
                    <a:pt x="1" y="3867"/>
                  </a:lnTo>
                  <a:lnTo>
                    <a:pt x="3867" y="3867"/>
                  </a:lnTo>
                  <a:lnTo>
                    <a:pt x="386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35"/>
            <p:cNvSpPr/>
            <p:nvPr/>
          </p:nvSpPr>
          <p:spPr>
            <a:xfrm>
              <a:off x="3644125" y="1924000"/>
              <a:ext cx="96700" cy="97700"/>
            </a:xfrm>
            <a:custGeom>
              <a:avLst/>
              <a:gdLst/>
              <a:ahLst/>
              <a:cxnLst/>
              <a:rect l="l" t="t" r="r" b="b"/>
              <a:pathLst>
                <a:path w="3868" h="3908" extrusionOk="0">
                  <a:moveTo>
                    <a:pt x="1" y="0"/>
                  </a:moveTo>
                  <a:lnTo>
                    <a:pt x="1" y="3907"/>
                  </a:lnTo>
                  <a:lnTo>
                    <a:pt x="3867" y="3907"/>
                  </a:lnTo>
                  <a:lnTo>
                    <a:pt x="38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35"/>
            <p:cNvSpPr/>
            <p:nvPr/>
          </p:nvSpPr>
          <p:spPr>
            <a:xfrm>
              <a:off x="4389900" y="1053075"/>
              <a:ext cx="534175" cy="335775"/>
            </a:xfrm>
            <a:custGeom>
              <a:avLst/>
              <a:gdLst/>
              <a:ahLst/>
              <a:cxnLst/>
              <a:rect l="l" t="t" r="r" b="b"/>
              <a:pathLst>
                <a:path w="21367" h="13431" extrusionOk="0">
                  <a:moveTo>
                    <a:pt x="367" y="82"/>
                  </a:moveTo>
                  <a:cubicBezTo>
                    <a:pt x="164" y="82"/>
                    <a:pt x="1" y="245"/>
                    <a:pt x="1" y="448"/>
                  </a:cubicBezTo>
                  <a:cubicBezTo>
                    <a:pt x="1" y="692"/>
                    <a:pt x="164" y="855"/>
                    <a:pt x="367" y="855"/>
                  </a:cubicBezTo>
                  <a:lnTo>
                    <a:pt x="1954" y="855"/>
                  </a:lnTo>
                  <a:cubicBezTo>
                    <a:pt x="2158" y="855"/>
                    <a:pt x="2321" y="692"/>
                    <a:pt x="2321" y="448"/>
                  </a:cubicBezTo>
                  <a:cubicBezTo>
                    <a:pt x="2321" y="245"/>
                    <a:pt x="2158" y="82"/>
                    <a:pt x="1954" y="82"/>
                  </a:cubicBezTo>
                  <a:close/>
                  <a:moveTo>
                    <a:pt x="3704" y="82"/>
                  </a:moveTo>
                  <a:cubicBezTo>
                    <a:pt x="3501" y="82"/>
                    <a:pt x="3297" y="245"/>
                    <a:pt x="3297" y="448"/>
                  </a:cubicBezTo>
                  <a:cubicBezTo>
                    <a:pt x="3297" y="692"/>
                    <a:pt x="3501" y="855"/>
                    <a:pt x="3704" y="855"/>
                  </a:cubicBezTo>
                  <a:lnTo>
                    <a:pt x="7815" y="855"/>
                  </a:lnTo>
                  <a:cubicBezTo>
                    <a:pt x="8059" y="855"/>
                    <a:pt x="8222" y="692"/>
                    <a:pt x="8222" y="448"/>
                  </a:cubicBezTo>
                  <a:cubicBezTo>
                    <a:pt x="8222" y="245"/>
                    <a:pt x="8059" y="82"/>
                    <a:pt x="7815" y="82"/>
                  </a:cubicBezTo>
                  <a:close/>
                  <a:moveTo>
                    <a:pt x="9565" y="0"/>
                  </a:moveTo>
                  <a:cubicBezTo>
                    <a:pt x="9320" y="0"/>
                    <a:pt x="9117" y="204"/>
                    <a:pt x="9117" y="448"/>
                  </a:cubicBezTo>
                  <a:cubicBezTo>
                    <a:pt x="9117" y="692"/>
                    <a:pt x="9320" y="896"/>
                    <a:pt x="9565" y="896"/>
                  </a:cubicBezTo>
                  <a:cubicBezTo>
                    <a:pt x="9850" y="896"/>
                    <a:pt x="10053" y="692"/>
                    <a:pt x="10053" y="448"/>
                  </a:cubicBezTo>
                  <a:cubicBezTo>
                    <a:pt x="10053" y="204"/>
                    <a:pt x="9850" y="0"/>
                    <a:pt x="9565" y="0"/>
                  </a:cubicBezTo>
                  <a:close/>
                  <a:moveTo>
                    <a:pt x="10948" y="0"/>
                  </a:moveTo>
                  <a:cubicBezTo>
                    <a:pt x="10704" y="0"/>
                    <a:pt x="10501" y="204"/>
                    <a:pt x="10501" y="448"/>
                  </a:cubicBezTo>
                  <a:cubicBezTo>
                    <a:pt x="10501" y="692"/>
                    <a:pt x="10704" y="896"/>
                    <a:pt x="10948" y="896"/>
                  </a:cubicBezTo>
                  <a:cubicBezTo>
                    <a:pt x="11193" y="896"/>
                    <a:pt x="11396" y="692"/>
                    <a:pt x="11396" y="448"/>
                  </a:cubicBezTo>
                  <a:cubicBezTo>
                    <a:pt x="11396" y="204"/>
                    <a:pt x="11193" y="0"/>
                    <a:pt x="10948" y="0"/>
                  </a:cubicBezTo>
                  <a:close/>
                  <a:moveTo>
                    <a:pt x="12291" y="0"/>
                  </a:moveTo>
                  <a:cubicBezTo>
                    <a:pt x="12047" y="0"/>
                    <a:pt x="11844" y="204"/>
                    <a:pt x="11844" y="448"/>
                  </a:cubicBezTo>
                  <a:cubicBezTo>
                    <a:pt x="11844" y="692"/>
                    <a:pt x="12047" y="896"/>
                    <a:pt x="12291" y="896"/>
                  </a:cubicBezTo>
                  <a:cubicBezTo>
                    <a:pt x="12536" y="896"/>
                    <a:pt x="12739" y="692"/>
                    <a:pt x="12739" y="448"/>
                  </a:cubicBezTo>
                  <a:cubicBezTo>
                    <a:pt x="12739" y="204"/>
                    <a:pt x="12536" y="0"/>
                    <a:pt x="12291" y="0"/>
                  </a:cubicBezTo>
                  <a:close/>
                  <a:moveTo>
                    <a:pt x="13634" y="0"/>
                  </a:moveTo>
                  <a:cubicBezTo>
                    <a:pt x="13390" y="0"/>
                    <a:pt x="13187" y="204"/>
                    <a:pt x="13187" y="448"/>
                  </a:cubicBezTo>
                  <a:cubicBezTo>
                    <a:pt x="13187" y="692"/>
                    <a:pt x="13390" y="896"/>
                    <a:pt x="13634" y="896"/>
                  </a:cubicBezTo>
                  <a:cubicBezTo>
                    <a:pt x="13879" y="896"/>
                    <a:pt x="14082" y="692"/>
                    <a:pt x="14082" y="448"/>
                  </a:cubicBezTo>
                  <a:cubicBezTo>
                    <a:pt x="14082" y="204"/>
                    <a:pt x="13879" y="0"/>
                    <a:pt x="13634" y="0"/>
                  </a:cubicBezTo>
                  <a:close/>
                  <a:moveTo>
                    <a:pt x="14977" y="0"/>
                  </a:moveTo>
                  <a:cubicBezTo>
                    <a:pt x="14733" y="0"/>
                    <a:pt x="14530" y="204"/>
                    <a:pt x="14530" y="448"/>
                  </a:cubicBezTo>
                  <a:cubicBezTo>
                    <a:pt x="14530" y="692"/>
                    <a:pt x="14733" y="896"/>
                    <a:pt x="14977" y="896"/>
                  </a:cubicBezTo>
                  <a:cubicBezTo>
                    <a:pt x="15222" y="896"/>
                    <a:pt x="15425" y="692"/>
                    <a:pt x="15425" y="448"/>
                  </a:cubicBezTo>
                  <a:cubicBezTo>
                    <a:pt x="15425" y="204"/>
                    <a:pt x="15222" y="0"/>
                    <a:pt x="14977" y="0"/>
                  </a:cubicBezTo>
                  <a:close/>
                  <a:moveTo>
                    <a:pt x="16320" y="0"/>
                  </a:moveTo>
                  <a:cubicBezTo>
                    <a:pt x="16076" y="0"/>
                    <a:pt x="15873" y="204"/>
                    <a:pt x="15873" y="448"/>
                  </a:cubicBezTo>
                  <a:cubicBezTo>
                    <a:pt x="15873" y="692"/>
                    <a:pt x="16076" y="896"/>
                    <a:pt x="16320" y="896"/>
                  </a:cubicBezTo>
                  <a:cubicBezTo>
                    <a:pt x="16565" y="896"/>
                    <a:pt x="16768" y="692"/>
                    <a:pt x="16768" y="448"/>
                  </a:cubicBezTo>
                  <a:cubicBezTo>
                    <a:pt x="16768" y="204"/>
                    <a:pt x="16565" y="0"/>
                    <a:pt x="16320" y="0"/>
                  </a:cubicBezTo>
                  <a:close/>
                  <a:moveTo>
                    <a:pt x="367" y="1873"/>
                  </a:moveTo>
                  <a:cubicBezTo>
                    <a:pt x="164" y="1873"/>
                    <a:pt x="1" y="2035"/>
                    <a:pt x="1" y="2239"/>
                  </a:cubicBezTo>
                  <a:cubicBezTo>
                    <a:pt x="1" y="2483"/>
                    <a:pt x="164" y="2646"/>
                    <a:pt x="367" y="2646"/>
                  </a:cubicBezTo>
                  <a:lnTo>
                    <a:pt x="1954" y="2646"/>
                  </a:lnTo>
                  <a:cubicBezTo>
                    <a:pt x="2158" y="2646"/>
                    <a:pt x="2321" y="2483"/>
                    <a:pt x="2321" y="2239"/>
                  </a:cubicBezTo>
                  <a:cubicBezTo>
                    <a:pt x="2321" y="2035"/>
                    <a:pt x="2158" y="1873"/>
                    <a:pt x="1954" y="1873"/>
                  </a:cubicBezTo>
                  <a:close/>
                  <a:moveTo>
                    <a:pt x="3704" y="1873"/>
                  </a:moveTo>
                  <a:cubicBezTo>
                    <a:pt x="3501" y="1873"/>
                    <a:pt x="3297" y="2035"/>
                    <a:pt x="3297" y="2239"/>
                  </a:cubicBezTo>
                  <a:cubicBezTo>
                    <a:pt x="3297" y="2483"/>
                    <a:pt x="3501" y="2646"/>
                    <a:pt x="3704" y="2646"/>
                  </a:cubicBezTo>
                  <a:lnTo>
                    <a:pt x="7815" y="2646"/>
                  </a:lnTo>
                  <a:cubicBezTo>
                    <a:pt x="8059" y="2646"/>
                    <a:pt x="8222" y="2483"/>
                    <a:pt x="8222" y="2239"/>
                  </a:cubicBezTo>
                  <a:cubicBezTo>
                    <a:pt x="8222" y="2035"/>
                    <a:pt x="8059" y="1873"/>
                    <a:pt x="7815" y="1873"/>
                  </a:cubicBezTo>
                  <a:close/>
                  <a:moveTo>
                    <a:pt x="367" y="3663"/>
                  </a:moveTo>
                  <a:cubicBezTo>
                    <a:pt x="164" y="3663"/>
                    <a:pt x="1" y="3826"/>
                    <a:pt x="1" y="4070"/>
                  </a:cubicBezTo>
                  <a:cubicBezTo>
                    <a:pt x="1" y="4274"/>
                    <a:pt x="164" y="4436"/>
                    <a:pt x="367" y="4436"/>
                  </a:cubicBezTo>
                  <a:lnTo>
                    <a:pt x="1954" y="4436"/>
                  </a:lnTo>
                  <a:cubicBezTo>
                    <a:pt x="2158" y="4436"/>
                    <a:pt x="2321" y="4274"/>
                    <a:pt x="2321" y="4070"/>
                  </a:cubicBezTo>
                  <a:cubicBezTo>
                    <a:pt x="2321" y="3826"/>
                    <a:pt x="2158" y="3663"/>
                    <a:pt x="1954" y="3663"/>
                  </a:cubicBezTo>
                  <a:close/>
                  <a:moveTo>
                    <a:pt x="3704" y="3663"/>
                  </a:moveTo>
                  <a:cubicBezTo>
                    <a:pt x="3501" y="3663"/>
                    <a:pt x="3297" y="3826"/>
                    <a:pt x="3297" y="4070"/>
                  </a:cubicBezTo>
                  <a:cubicBezTo>
                    <a:pt x="3297" y="4274"/>
                    <a:pt x="3501" y="4436"/>
                    <a:pt x="3704" y="4436"/>
                  </a:cubicBezTo>
                  <a:lnTo>
                    <a:pt x="7815" y="4436"/>
                  </a:lnTo>
                  <a:cubicBezTo>
                    <a:pt x="8059" y="4436"/>
                    <a:pt x="8222" y="4274"/>
                    <a:pt x="8222" y="4070"/>
                  </a:cubicBezTo>
                  <a:cubicBezTo>
                    <a:pt x="8222" y="3826"/>
                    <a:pt x="8059" y="3663"/>
                    <a:pt x="7815" y="3663"/>
                  </a:cubicBezTo>
                  <a:close/>
                  <a:moveTo>
                    <a:pt x="9565" y="3623"/>
                  </a:moveTo>
                  <a:cubicBezTo>
                    <a:pt x="9320" y="3623"/>
                    <a:pt x="9117" y="3826"/>
                    <a:pt x="9117" y="4070"/>
                  </a:cubicBezTo>
                  <a:cubicBezTo>
                    <a:pt x="9117" y="4314"/>
                    <a:pt x="9320" y="4518"/>
                    <a:pt x="9565" y="4518"/>
                  </a:cubicBezTo>
                  <a:cubicBezTo>
                    <a:pt x="9850" y="4518"/>
                    <a:pt x="10053" y="4314"/>
                    <a:pt x="10053" y="4070"/>
                  </a:cubicBezTo>
                  <a:cubicBezTo>
                    <a:pt x="10053" y="3826"/>
                    <a:pt x="9850" y="3623"/>
                    <a:pt x="9565" y="3623"/>
                  </a:cubicBezTo>
                  <a:close/>
                  <a:moveTo>
                    <a:pt x="10948" y="3623"/>
                  </a:moveTo>
                  <a:cubicBezTo>
                    <a:pt x="10704" y="3623"/>
                    <a:pt x="10501" y="3826"/>
                    <a:pt x="10501" y="4070"/>
                  </a:cubicBezTo>
                  <a:cubicBezTo>
                    <a:pt x="10501" y="4314"/>
                    <a:pt x="10704" y="4518"/>
                    <a:pt x="10948" y="4518"/>
                  </a:cubicBezTo>
                  <a:cubicBezTo>
                    <a:pt x="11193" y="4518"/>
                    <a:pt x="11396" y="4314"/>
                    <a:pt x="11396" y="4070"/>
                  </a:cubicBezTo>
                  <a:cubicBezTo>
                    <a:pt x="11396" y="3826"/>
                    <a:pt x="11193" y="3623"/>
                    <a:pt x="10948" y="3623"/>
                  </a:cubicBezTo>
                  <a:close/>
                  <a:moveTo>
                    <a:pt x="12291" y="3623"/>
                  </a:moveTo>
                  <a:cubicBezTo>
                    <a:pt x="12047" y="3623"/>
                    <a:pt x="11844" y="3826"/>
                    <a:pt x="11844" y="4070"/>
                  </a:cubicBezTo>
                  <a:cubicBezTo>
                    <a:pt x="11844" y="4314"/>
                    <a:pt x="12047" y="4518"/>
                    <a:pt x="12291" y="4518"/>
                  </a:cubicBezTo>
                  <a:cubicBezTo>
                    <a:pt x="12536" y="4518"/>
                    <a:pt x="12739" y="4314"/>
                    <a:pt x="12739" y="4070"/>
                  </a:cubicBezTo>
                  <a:cubicBezTo>
                    <a:pt x="12739" y="3826"/>
                    <a:pt x="12536" y="3623"/>
                    <a:pt x="12291" y="3623"/>
                  </a:cubicBezTo>
                  <a:close/>
                  <a:moveTo>
                    <a:pt x="13634" y="3623"/>
                  </a:moveTo>
                  <a:cubicBezTo>
                    <a:pt x="13390" y="3623"/>
                    <a:pt x="13187" y="3826"/>
                    <a:pt x="13187" y="4070"/>
                  </a:cubicBezTo>
                  <a:cubicBezTo>
                    <a:pt x="13187" y="4314"/>
                    <a:pt x="13390" y="4518"/>
                    <a:pt x="13634" y="4518"/>
                  </a:cubicBezTo>
                  <a:cubicBezTo>
                    <a:pt x="13879" y="4518"/>
                    <a:pt x="14082" y="4314"/>
                    <a:pt x="14082" y="4070"/>
                  </a:cubicBezTo>
                  <a:cubicBezTo>
                    <a:pt x="14082" y="3826"/>
                    <a:pt x="13879" y="3623"/>
                    <a:pt x="13634" y="3623"/>
                  </a:cubicBezTo>
                  <a:close/>
                  <a:moveTo>
                    <a:pt x="14977" y="3623"/>
                  </a:moveTo>
                  <a:cubicBezTo>
                    <a:pt x="14733" y="3623"/>
                    <a:pt x="14530" y="3826"/>
                    <a:pt x="14530" y="4070"/>
                  </a:cubicBezTo>
                  <a:cubicBezTo>
                    <a:pt x="14530" y="4314"/>
                    <a:pt x="14733" y="4518"/>
                    <a:pt x="14977" y="4518"/>
                  </a:cubicBezTo>
                  <a:cubicBezTo>
                    <a:pt x="15222" y="4518"/>
                    <a:pt x="15425" y="4314"/>
                    <a:pt x="15425" y="4070"/>
                  </a:cubicBezTo>
                  <a:cubicBezTo>
                    <a:pt x="15425" y="3826"/>
                    <a:pt x="15222" y="3623"/>
                    <a:pt x="14977" y="3623"/>
                  </a:cubicBezTo>
                  <a:close/>
                  <a:moveTo>
                    <a:pt x="16320" y="3623"/>
                  </a:moveTo>
                  <a:cubicBezTo>
                    <a:pt x="16076" y="3623"/>
                    <a:pt x="15873" y="3826"/>
                    <a:pt x="15873" y="4070"/>
                  </a:cubicBezTo>
                  <a:cubicBezTo>
                    <a:pt x="15873" y="4314"/>
                    <a:pt x="16076" y="4518"/>
                    <a:pt x="16320" y="4518"/>
                  </a:cubicBezTo>
                  <a:cubicBezTo>
                    <a:pt x="16565" y="4518"/>
                    <a:pt x="16768" y="4314"/>
                    <a:pt x="16768" y="4070"/>
                  </a:cubicBezTo>
                  <a:cubicBezTo>
                    <a:pt x="16768" y="3826"/>
                    <a:pt x="16565" y="3623"/>
                    <a:pt x="16320" y="3623"/>
                  </a:cubicBezTo>
                  <a:close/>
                  <a:moveTo>
                    <a:pt x="367" y="5454"/>
                  </a:moveTo>
                  <a:cubicBezTo>
                    <a:pt x="164" y="5454"/>
                    <a:pt x="1" y="5617"/>
                    <a:pt x="1" y="5861"/>
                  </a:cubicBezTo>
                  <a:cubicBezTo>
                    <a:pt x="1" y="6064"/>
                    <a:pt x="164" y="6227"/>
                    <a:pt x="367" y="6227"/>
                  </a:cubicBezTo>
                  <a:lnTo>
                    <a:pt x="1954" y="6227"/>
                  </a:lnTo>
                  <a:cubicBezTo>
                    <a:pt x="2158" y="6227"/>
                    <a:pt x="2321" y="6064"/>
                    <a:pt x="2321" y="5861"/>
                  </a:cubicBezTo>
                  <a:cubicBezTo>
                    <a:pt x="2321" y="5617"/>
                    <a:pt x="2158" y="5454"/>
                    <a:pt x="1954" y="5454"/>
                  </a:cubicBezTo>
                  <a:close/>
                  <a:moveTo>
                    <a:pt x="3704" y="5454"/>
                  </a:moveTo>
                  <a:cubicBezTo>
                    <a:pt x="3501" y="5454"/>
                    <a:pt x="3297" y="5617"/>
                    <a:pt x="3297" y="5861"/>
                  </a:cubicBezTo>
                  <a:cubicBezTo>
                    <a:pt x="3297" y="6064"/>
                    <a:pt x="3501" y="6227"/>
                    <a:pt x="3704" y="6227"/>
                  </a:cubicBezTo>
                  <a:lnTo>
                    <a:pt x="7815" y="6227"/>
                  </a:lnTo>
                  <a:cubicBezTo>
                    <a:pt x="8059" y="6227"/>
                    <a:pt x="8222" y="6064"/>
                    <a:pt x="8222" y="5861"/>
                  </a:cubicBezTo>
                  <a:cubicBezTo>
                    <a:pt x="8222" y="5617"/>
                    <a:pt x="8059" y="5454"/>
                    <a:pt x="7815" y="5454"/>
                  </a:cubicBezTo>
                  <a:close/>
                  <a:moveTo>
                    <a:pt x="367" y="7245"/>
                  </a:moveTo>
                  <a:cubicBezTo>
                    <a:pt x="164" y="7245"/>
                    <a:pt x="1" y="7448"/>
                    <a:pt x="1" y="7652"/>
                  </a:cubicBezTo>
                  <a:cubicBezTo>
                    <a:pt x="1" y="7855"/>
                    <a:pt x="164" y="8018"/>
                    <a:pt x="367" y="8018"/>
                  </a:cubicBezTo>
                  <a:lnTo>
                    <a:pt x="1954" y="8018"/>
                  </a:lnTo>
                  <a:cubicBezTo>
                    <a:pt x="2158" y="8018"/>
                    <a:pt x="2321" y="7855"/>
                    <a:pt x="2321" y="7652"/>
                  </a:cubicBezTo>
                  <a:cubicBezTo>
                    <a:pt x="2321" y="7448"/>
                    <a:pt x="2158" y="7245"/>
                    <a:pt x="1954" y="7245"/>
                  </a:cubicBezTo>
                  <a:close/>
                  <a:moveTo>
                    <a:pt x="3704" y="7245"/>
                  </a:moveTo>
                  <a:cubicBezTo>
                    <a:pt x="3501" y="7245"/>
                    <a:pt x="3297" y="7448"/>
                    <a:pt x="3297" y="7652"/>
                  </a:cubicBezTo>
                  <a:cubicBezTo>
                    <a:pt x="3297" y="7855"/>
                    <a:pt x="3501" y="8018"/>
                    <a:pt x="3704" y="8018"/>
                  </a:cubicBezTo>
                  <a:lnTo>
                    <a:pt x="7815" y="8018"/>
                  </a:lnTo>
                  <a:cubicBezTo>
                    <a:pt x="8059" y="8018"/>
                    <a:pt x="8222" y="7855"/>
                    <a:pt x="8222" y="7652"/>
                  </a:cubicBezTo>
                  <a:cubicBezTo>
                    <a:pt x="8222" y="7448"/>
                    <a:pt x="8059" y="7245"/>
                    <a:pt x="7815" y="7245"/>
                  </a:cubicBezTo>
                  <a:close/>
                  <a:moveTo>
                    <a:pt x="14204" y="8750"/>
                  </a:moveTo>
                  <a:cubicBezTo>
                    <a:pt x="13960" y="8750"/>
                    <a:pt x="13756" y="8954"/>
                    <a:pt x="13756" y="9239"/>
                  </a:cubicBezTo>
                  <a:cubicBezTo>
                    <a:pt x="13756" y="9483"/>
                    <a:pt x="13960" y="9686"/>
                    <a:pt x="14204" y="9686"/>
                  </a:cubicBezTo>
                  <a:cubicBezTo>
                    <a:pt x="14448" y="9686"/>
                    <a:pt x="14652" y="9483"/>
                    <a:pt x="14652" y="9239"/>
                  </a:cubicBezTo>
                  <a:cubicBezTo>
                    <a:pt x="14652" y="8954"/>
                    <a:pt x="14448" y="8750"/>
                    <a:pt x="14204" y="8750"/>
                  </a:cubicBezTo>
                  <a:close/>
                  <a:moveTo>
                    <a:pt x="15547" y="8750"/>
                  </a:moveTo>
                  <a:cubicBezTo>
                    <a:pt x="15303" y="8750"/>
                    <a:pt x="15099" y="8954"/>
                    <a:pt x="15099" y="9239"/>
                  </a:cubicBezTo>
                  <a:cubicBezTo>
                    <a:pt x="15099" y="9483"/>
                    <a:pt x="15303" y="9686"/>
                    <a:pt x="15547" y="9686"/>
                  </a:cubicBezTo>
                  <a:cubicBezTo>
                    <a:pt x="15791" y="9686"/>
                    <a:pt x="15995" y="9483"/>
                    <a:pt x="15995" y="9239"/>
                  </a:cubicBezTo>
                  <a:cubicBezTo>
                    <a:pt x="15995" y="8954"/>
                    <a:pt x="15791" y="8750"/>
                    <a:pt x="15547" y="8750"/>
                  </a:cubicBezTo>
                  <a:close/>
                  <a:moveTo>
                    <a:pt x="16890" y="8750"/>
                  </a:moveTo>
                  <a:cubicBezTo>
                    <a:pt x="16646" y="8750"/>
                    <a:pt x="16442" y="8954"/>
                    <a:pt x="16442" y="9239"/>
                  </a:cubicBezTo>
                  <a:cubicBezTo>
                    <a:pt x="16442" y="9483"/>
                    <a:pt x="16646" y="9686"/>
                    <a:pt x="16890" y="9686"/>
                  </a:cubicBezTo>
                  <a:cubicBezTo>
                    <a:pt x="17134" y="9686"/>
                    <a:pt x="17338" y="9483"/>
                    <a:pt x="17338" y="9239"/>
                  </a:cubicBezTo>
                  <a:cubicBezTo>
                    <a:pt x="17338" y="8954"/>
                    <a:pt x="17134" y="8750"/>
                    <a:pt x="16890" y="8750"/>
                  </a:cubicBezTo>
                  <a:close/>
                  <a:moveTo>
                    <a:pt x="18233" y="8750"/>
                  </a:moveTo>
                  <a:cubicBezTo>
                    <a:pt x="17989" y="8750"/>
                    <a:pt x="17785" y="8954"/>
                    <a:pt x="17785" y="9239"/>
                  </a:cubicBezTo>
                  <a:cubicBezTo>
                    <a:pt x="17785" y="9483"/>
                    <a:pt x="17989" y="9686"/>
                    <a:pt x="18233" y="9686"/>
                  </a:cubicBezTo>
                  <a:cubicBezTo>
                    <a:pt x="18477" y="9686"/>
                    <a:pt x="18681" y="9483"/>
                    <a:pt x="18681" y="9239"/>
                  </a:cubicBezTo>
                  <a:cubicBezTo>
                    <a:pt x="18681" y="8954"/>
                    <a:pt x="18477" y="8750"/>
                    <a:pt x="18233" y="8750"/>
                  </a:cubicBezTo>
                  <a:close/>
                  <a:moveTo>
                    <a:pt x="19576" y="8750"/>
                  </a:moveTo>
                  <a:cubicBezTo>
                    <a:pt x="19332" y="8750"/>
                    <a:pt x="19128" y="8954"/>
                    <a:pt x="19128" y="9239"/>
                  </a:cubicBezTo>
                  <a:cubicBezTo>
                    <a:pt x="19128" y="9483"/>
                    <a:pt x="19332" y="9686"/>
                    <a:pt x="19576" y="9686"/>
                  </a:cubicBezTo>
                  <a:cubicBezTo>
                    <a:pt x="19820" y="9686"/>
                    <a:pt x="20024" y="9483"/>
                    <a:pt x="20024" y="9239"/>
                  </a:cubicBezTo>
                  <a:cubicBezTo>
                    <a:pt x="20024" y="8954"/>
                    <a:pt x="19820" y="8750"/>
                    <a:pt x="19576" y="8750"/>
                  </a:cubicBezTo>
                  <a:close/>
                  <a:moveTo>
                    <a:pt x="20919" y="8750"/>
                  </a:moveTo>
                  <a:cubicBezTo>
                    <a:pt x="20675" y="8750"/>
                    <a:pt x="20471" y="8954"/>
                    <a:pt x="20471" y="9239"/>
                  </a:cubicBezTo>
                  <a:cubicBezTo>
                    <a:pt x="20471" y="9483"/>
                    <a:pt x="20675" y="9686"/>
                    <a:pt x="20919" y="9686"/>
                  </a:cubicBezTo>
                  <a:cubicBezTo>
                    <a:pt x="21163" y="9686"/>
                    <a:pt x="21367" y="9483"/>
                    <a:pt x="21367" y="9239"/>
                  </a:cubicBezTo>
                  <a:cubicBezTo>
                    <a:pt x="21367" y="8954"/>
                    <a:pt x="21163" y="8750"/>
                    <a:pt x="20919" y="8750"/>
                  </a:cubicBezTo>
                  <a:close/>
                  <a:moveTo>
                    <a:pt x="367" y="9076"/>
                  </a:moveTo>
                  <a:cubicBezTo>
                    <a:pt x="164" y="9076"/>
                    <a:pt x="1" y="9239"/>
                    <a:pt x="1" y="9442"/>
                  </a:cubicBezTo>
                  <a:cubicBezTo>
                    <a:pt x="1" y="9646"/>
                    <a:pt x="164" y="9849"/>
                    <a:pt x="367" y="9849"/>
                  </a:cubicBezTo>
                  <a:lnTo>
                    <a:pt x="1954" y="9849"/>
                  </a:lnTo>
                  <a:cubicBezTo>
                    <a:pt x="2158" y="9849"/>
                    <a:pt x="2321" y="9646"/>
                    <a:pt x="2321" y="9442"/>
                  </a:cubicBezTo>
                  <a:cubicBezTo>
                    <a:pt x="2321" y="9239"/>
                    <a:pt x="2158" y="9076"/>
                    <a:pt x="1954" y="9076"/>
                  </a:cubicBezTo>
                  <a:close/>
                  <a:moveTo>
                    <a:pt x="8629" y="9076"/>
                  </a:moveTo>
                  <a:cubicBezTo>
                    <a:pt x="8425" y="9076"/>
                    <a:pt x="8262" y="9239"/>
                    <a:pt x="8262" y="9442"/>
                  </a:cubicBezTo>
                  <a:cubicBezTo>
                    <a:pt x="8262" y="9646"/>
                    <a:pt x="8425" y="9849"/>
                    <a:pt x="8629" y="9849"/>
                  </a:cubicBezTo>
                  <a:lnTo>
                    <a:pt x="12780" y="9849"/>
                  </a:lnTo>
                  <a:cubicBezTo>
                    <a:pt x="12983" y="9849"/>
                    <a:pt x="13146" y="9646"/>
                    <a:pt x="13146" y="9442"/>
                  </a:cubicBezTo>
                  <a:cubicBezTo>
                    <a:pt x="13146" y="9239"/>
                    <a:pt x="12983" y="9076"/>
                    <a:pt x="12780" y="9076"/>
                  </a:cubicBezTo>
                  <a:close/>
                  <a:moveTo>
                    <a:pt x="367" y="10867"/>
                  </a:moveTo>
                  <a:cubicBezTo>
                    <a:pt x="164" y="10867"/>
                    <a:pt x="1" y="11029"/>
                    <a:pt x="1" y="11233"/>
                  </a:cubicBezTo>
                  <a:cubicBezTo>
                    <a:pt x="1" y="11436"/>
                    <a:pt x="164" y="11640"/>
                    <a:pt x="367" y="11640"/>
                  </a:cubicBezTo>
                  <a:lnTo>
                    <a:pt x="1954" y="11640"/>
                  </a:lnTo>
                  <a:cubicBezTo>
                    <a:pt x="2158" y="11640"/>
                    <a:pt x="2321" y="11436"/>
                    <a:pt x="2321" y="11233"/>
                  </a:cubicBezTo>
                  <a:cubicBezTo>
                    <a:pt x="2321" y="11029"/>
                    <a:pt x="2158" y="10867"/>
                    <a:pt x="1954" y="10867"/>
                  </a:cubicBezTo>
                  <a:close/>
                  <a:moveTo>
                    <a:pt x="8629" y="10867"/>
                  </a:moveTo>
                  <a:cubicBezTo>
                    <a:pt x="8425" y="10867"/>
                    <a:pt x="8262" y="11029"/>
                    <a:pt x="8262" y="11233"/>
                  </a:cubicBezTo>
                  <a:cubicBezTo>
                    <a:pt x="8262" y="11436"/>
                    <a:pt x="8425" y="11640"/>
                    <a:pt x="8629" y="11640"/>
                  </a:cubicBezTo>
                  <a:lnTo>
                    <a:pt x="12780" y="11640"/>
                  </a:lnTo>
                  <a:cubicBezTo>
                    <a:pt x="12983" y="11640"/>
                    <a:pt x="13146" y="11436"/>
                    <a:pt x="13146" y="11233"/>
                  </a:cubicBezTo>
                  <a:cubicBezTo>
                    <a:pt x="13146" y="11029"/>
                    <a:pt x="12983" y="10867"/>
                    <a:pt x="12780" y="10867"/>
                  </a:cubicBezTo>
                  <a:close/>
                  <a:moveTo>
                    <a:pt x="14204" y="12495"/>
                  </a:moveTo>
                  <a:cubicBezTo>
                    <a:pt x="13960" y="12495"/>
                    <a:pt x="13756" y="12657"/>
                    <a:pt x="13756" y="12942"/>
                  </a:cubicBezTo>
                  <a:cubicBezTo>
                    <a:pt x="13756" y="13186"/>
                    <a:pt x="13960" y="13390"/>
                    <a:pt x="14204" y="13390"/>
                  </a:cubicBezTo>
                  <a:cubicBezTo>
                    <a:pt x="14448" y="13390"/>
                    <a:pt x="14652" y="13186"/>
                    <a:pt x="14652" y="12942"/>
                  </a:cubicBezTo>
                  <a:cubicBezTo>
                    <a:pt x="14652" y="12657"/>
                    <a:pt x="14448" y="12495"/>
                    <a:pt x="14204" y="12495"/>
                  </a:cubicBezTo>
                  <a:close/>
                  <a:moveTo>
                    <a:pt x="15547" y="12495"/>
                  </a:moveTo>
                  <a:cubicBezTo>
                    <a:pt x="15303" y="12495"/>
                    <a:pt x="15099" y="12657"/>
                    <a:pt x="15099" y="12942"/>
                  </a:cubicBezTo>
                  <a:cubicBezTo>
                    <a:pt x="15099" y="13186"/>
                    <a:pt x="15303" y="13390"/>
                    <a:pt x="15547" y="13390"/>
                  </a:cubicBezTo>
                  <a:cubicBezTo>
                    <a:pt x="15791" y="13390"/>
                    <a:pt x="15995" y="13186"/>
                    <a:pt x="15995" y="12942"/>
                  </a:cubicBezTo>
                  <a:cubicBezTo>
                    <a:pt x="15995" y="12657"/>
                    <a:pt x="15791" y="12495"/>
                    <a:pt x="15547" y="12495"/>
                  </a:cubicBezTo>
                  <a:close/>
                  <a:moveTo>
                    <a:pt x="16890" y="12495"/>
                  </a:moveTo>
                  <a:cubicBezTo>
                    <a:pt x="16646" y="12495"/>
                    <a:pt x="16442" y="12657"/>
                    <a:pt x="16442" y="12942"/>
                  </a:cubicBezTo>
                  <a:cubicBezTo>
                    <a:pt x="16442" y="13186"/>
                    <a:pt x="16646" y="13390"/>
                    <a:pt x="16890" y="13390"/>
                  </a:cubicBezTo>
                  <a:cubicBezTo>
                    <a:pt x="17134" y="13390"/>
                    <a:pt x="17338" y="13186"/>
                    <a:pt x="17338" y="12942"/>
                  </a:cubicBezTo>
                  <a:cubicBezTo>
                    <a:pt x="17338" y="12657"/>
                    <a:pt x="17134" y="12495"/>
                    <a:pt x="16890" y="12495"/>
                  </a:cubicBezTo>
                  <a:close/>
                  <a:moveTo>
                    <a:pt x="18233" y="12495"/>
                  </a:moveTo>
                  <a:cubicBezTo>
                    <a:pt x="17989" y="12495"/>
                    <a:pt x="17785" y="12657"/>
                    <a:pt x="17785" y="12942"/>
                  </a:cubicBezTo>
                  <a:cubicBezTo>
                    <a:pt x="17785" y="13186"/>
                    <a:pt x="17989" y="13390"/>
                    <a:pt x="18233" y="13390"/>
                  </a:cubicBezTo>
                  <a:cubicBezTo>
                    <a:pt x="18477" y="13390"/>
                    <a:pt x="18681" y="13186"/>
                    <a:pt x="18681" y="12942"/>
                  </a:cubicBezTo>
                  <a:cubicBezTo>
                    <a:pt x="18681" y="12657"/>
                    <a:pt x="18477" y="12495"/>
                    <a:pt x="18233" y="12495"/>
                  </a:cubicBezTo>
                  <a:close/>
                  <a:moveTo>
                    <a:pt x="19576" y="12495"/>
                  </a:moveTo>
                  <a:cubicBezTo>
                    <a:pt x="19332" y="12495"/>
                    <a:pt x="19128" y="12657"/>
                    <a:pt x="19128" y="12942"/>
                  </a:cubicBezTo>
                  <a:cubicBezTo>
                    <a:pt x="19128" y="13186"/>
                    <a:pt x="19332" y="13390"/>
                    <a:pt x="19576" y="13390"/>
                  </a:cubicBezTo>
                  <a:cubicBezTo>
                    <a:pt x="19820" y="13390"/>
                    <a:pt x="20024" y="13186"/>
                    <a:pt x="20024" y="12942"/>
                  </a:cubicBezTo>
                  <a:cubicBezTo>
                    <a:pt x="20024" y="12657"/>
                    <a:pt x="19820" y="12495"/>
                    <a:pt x="19576" y="12495"/>
                  </a:cubicBezTo>
                  <a:close/>
                  <a:moveTo>
                    <a:pt x="20919" y="12495"/>
                  </a:moveTo>
                  <a:cubicBezTo>
                    <a:pt x="20675" y="12495"/>
                    <a:pt x="20471" y="12657"/>
                    <a:pt x="20471" y="12942"/>
                  </a:cubicBezTo>
                  <a:cubicBezTo>
                    <a:pt x="20471" y="13186"/>
                    <a:pt x="20675" y="13390"/>
                    <a:pt x="20919" y="13390"/>
                  </a:cubicBezTo>
                  <a:cubicBezTo>
                    <a:pt x="21163" y="13390"/>
                    <a:pt x="21367" y="13186"/>
                    <a:pt x="21367" y="12942"/>
                  </a:cubicBezTo>
                  <a:cubicBezTo>
                    <a:pt x="21367" y="12657"/>
                    <a:pt x="21163" y="12495"/>
                    <a:pt x="20919" y="12495"/>
                  </a:cubicBezTo>
                  <a:close/>
                  <a:moveTo>
                    <a:pt x="367" y="12657"/>
                  </a:moveTo>
                  <a:cubicBezTo>
                    <a:pt x="164" y="12657"/>
                    <a:pt x="1" y="12820"/>
                    <a:pt x="1" y="13024"/>
                  </a:cubicBezTo>
                  <a:cubicBezTo>
                    <a:pt x="1" y="13268"/>
                    <a:pt x="164" y="13431"/>
                    <a:pt x="367" y="13431"/>
                  </a:cubicBezTo>
                  <a:lnTo>
                    <a:pt x="1954" y="13431"/>
                  </a:lnTo>
                  <a:cubicBezTo>
                    <a:pt x="2158" y="13431"/>
                    <a:pt x="2321" y="13268"/>
                    <a:pt x="2321" y="13024"/>
                  </a:cubicBezTo>
                  <a:cubicBezTo>
                    <a:pt x="2321" y="12820"/>
                    <a:pt x="2158" y="12657"/>
                    <a:pt x="1954" y="12657"/>
                  </a:cubicBezTo>
                  <a:close/>
                  <a:moveTo>
                    <a:pt x="8629" y="12657"/>
                  </a:moveTo>
                  <a:cubicBezTo>
                    <a:pt x="8425" y="12657"/>
                    <a:pt x="8262" y="12820"/>
                    <a:pt x="8262" y="13024"/>
                  </a:cubicBezTo>
                  <a:cubicBezTo>
                    <a:pt x="8262" y="13268"/>
                    <a:pt x="8425" y="13431"/>
                    <a:pt x="8629" y="13431"/>
                  </a:cubicBezTo>
                  <a:lnTo>
                    <a:pt x="12780" y="13431"/>
                  </a:lnTo>
                  <a:cubicBezTo>
                    <a:pt x="12983" y="13431"/>
                    <a:pt x="13146" y="13268"/>
                    <a:pt x="13146" y="1302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35"/>
            <p:cNvSpPr/>
            <p:nvPr/>
          </p:nvSpPr>
          <p:spPr>
            <a:xfrm>
              <a:off x="2792550" y="4478775"/>
              <a:ext cx="657275" cy="73275"/>
            </a:xfrm>
            <a:custGeom>
              <a:avLst/>
              <a:gdLst/>
              <a:ahLst/>
              <a:cxnLst/>
              <a:rect l="l" t="t" r="r" b="b"/>
              <a:pathLst>
                <a:path w="26291" h="2931" extrusionOk="0">
                  <a:moveTo>
                    <a:pt x="5088" y="0"/>
                  </a:moveTo>
                  <a:lnTo>
                    <a:pt x="4925" y="41"/>
                  </a:lnTo>
                  <a:lnTo>
                    <a:pt x="326" y="2238"/>
                  </a:lnTo>
                  <a:cubicBezTo>
                    <a:pt x="0" y="2401"/>
                    <a:pt x="123" y="2930"/>
                    <a:pt x="489" y="2930"/>
                  </a:cubicBezTo>
                  <a:lnTo>
                    <a:pt x="22913" y="2930"/>
                  </a:lnTo>
                  <a:cubicBezTo>
                    <a:pt x="22994" y="2930"/>
                    <a:pt x="23076" y="2890"/>
                    <a:pt x="23157" y="2849"/>
                  </a:cubicBezTo>
                  <a:lnTo>
                    <a:pt x="26047" y="651"/>
                  </a:lnTo>
                  <a:cubicBezTo>
                    <a:pt x="26291" y="448"/>
                    <a:pt x="26169" y="0"/>
                    <a:pt x="258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5"/>
            <p:cNvSpPr/>
            <p:nvPr/>
          </p:nvSpPr>
          <p:spPr>
            <a:xfrm>
              <a:off x="2787450" y="4470625"/>
              <a:ext cx="667475" cy="89550"/>
            </a:xfrm>
            <a:custGeom>
              <a:avLst/>
              <a:gdLst/>
              <a:ahLst/>
              <a:cxnLst/>
              <a:rect l="l" t="t" r="r" b="b"/>
              <a:pathLst>
                <a:path w="26699" h="3582" extrusionOk="0">
                  <a:moveTo>
                    <a:pt x="26047" y="652"/>
                  </a:moveTo>
                  <a:lnTo>
                    <a:pt x="26047" y="692"/>
                  </a:lnTo>
                  <a:lnTo>
                    <a:pt x="26006" y="692"/>
                  </a:lnTo>
                  <a:lnTo>
                    <a:pt x="23117" y="2931"/>
                  </a:lnTo>
                  <a:lnTo>
                    <a:pt x="693" y="2931"/>
                  </a:lnTo>
                  <a:lnTo>
                    <a:pt x="652" y="2890"/>
                  </a:lnTo>
                  <a:lnTo>
                    <a:pt x="693" y="2890"/>
                  </a:lnTo>
                  <a:lnTo>
                    <a:pt x="5251" y="692"/>
                  </a:lnTo>
                  <a:lnTo>
                    <a:pt x="5332" y="652"/>
                  </a:lnTo>
                  <a:close/>
                  <a:moveTo>
                    <a:pt x="5210" y="0"/>
                  </a:moveTo>
                  <a:lnTo>
                    <a:pt x="5088" y="41"/>
                  </a:lnTo>
                  <a:lnTo>
                    <a:pt x="5007" y="41"/>
                  </a:lnTo>
                  <a:lnTo>
                    <a:pt x="367" y="2279"/>
                  </a:lnTo>
                  <a:cubicBezTo>
                    <a:pt x="123" y="2402"/>
                    <a:pt x="1" y="2646"/>
                    <a:pt x="1" y="2890"/>
                  </a:cubicBezTo>
                  <a:cubicBezTo>
                    <a:pt x="1" y="3053"/>
                    <a:pt x="42" y="3256"/>
                    <a:pt x="164" y="3378"/>
                  </a:cubicBezTo>
                  <a:cubicBezTo>
                    <a:pt x="286" y="3500"/>
                    <a:pt x="489" y="3582"/>
                    <a:pt x="693" y="3582"/>
                  </a:cubicBezTo>
                  <a:lnTo>
                    <a:pt x="23117" y="3582"/>
                  </a:lnTo>
                  <a:cubicBezTo>
                    <a:pt x="23280" y="3582"/>
                    <a:pt x="23442" y="3541"/>
                    <a:pt x="23565" y="3460"/>
                  </a:cubicBezTo>
                  <a:lnTo>
                    <a:pt x="26454" y="1221"/>
                  </a:lnTo>
                  <a:cubicBezTo>
                    <a:pt x="26617" y="1099"/>
                    <a:pt x="26698" y="896"/>
                    <a:pt x="26698" y="692"/>
                  </a:cubicBezTo>
                  <a:cubicBezTo>
                    <a:pt x="26698" y="489"/>
                    <a:pt x="26658" y="326"/>
                    <a:pt x="26535" y="204"/>
                  </a:cubicBezTo>
                  <a:cubicBezTo>
                    <a:pt x="26413" y="82"/>
                    <a:pt x="26210" y="0"/>
                    <a:pt x="260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35"/>
            <p:cNvSpPr/>
            <p:nvPr/>
          </p:nvSpPr>
          <p:spPr>
            <a:xfrm>
              <a:off x="3097775" y="4128775"/>
              <a:ext cx="102775" cy="392750"/>
            </a:xfrm>
            <a:custGeom>
              <a:avLst/>
              <a:gdLst/>
              <a:ahLst/>
              <a:cxnLst/>
              <a:rect l="l" t="t" r="r" b="b"/>
              <a:pathLst>
                <a:path w="4111" h="15710" extrusionOk="0">
                  <a:moveTo>
                    <a:pt x="1" y="0"/>
                  </a:moveTo>
                  <a:lnTo>
                    <a:pt x="1" y="15709"/>
                  </a:lnTo>
                  <a:lnTo>
                    <a:pt x="4111" y="15709"/>
                  </a:lnTo>
                  <a:lnTo>
                    <a:pt x="411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5"/>
            <p:cNvSpPr/>
            <p:nvPr/>
          </p:nvSpPr>
          <p:spPr>
            <a:xfrm>
              <a:off x="3089625" y="4119600"/>
              <a:ext cx="120100" cy="410050"/>
            </a:xfrm>
            <a:custGeom>
              <a:avLst/>
              <a:gdLst/>
              <a:ahLst/>
              <a:cxnLst/>
              <a:rect l="l" t="t" r="r" b="b"/>
              <a:pathLst>
                <a:path w="4804" h="16402" extrusionOk="0">
                  <a:moveTo>
                    <a:pt x="4111" y="693"/>
                  </a:moveTo>
                  <a:lnTo>
                    <a:pt x="4111" y="15751"/>
                  </a:lnTo>
                  <a:lnTo>
                    <a:pt x="652" y="15751"/>
                  </a:lnTo>
                  <a:lnTo>
                    <a:pt x="652" y="693"/>
                  </a:lnTo>
                  <a:close/>
                  <a:moveTo>
                    <a:pt x="327" y="1"/>
                  </a:moveTo>
                  <a:cubicBezTo>
                    <a:pt x="245" y="1"/>
                    <a:pt x="164" y="42"/>
                    <a:pt x="82" y="123"/>
                  </a:cubicBezTo>
                  <a:cubicBezTo>
                    <a:pt x="42" y="164"/>
                    <a:pt x="1" y="286"/>
                    <a:pt x="1" y="367"/>
                  </a:cubicBezTo>
                  <a:lnTo>
                    <a:pt x="1" y="16076"/>
                  </a:lnTo>
                  <a:cubicBezTo>
                    <a:pt x="1" y="16158"/>
                    <a:pt x="42" y="16239"/>
                    <a:pt x="82" y="16320"/>
                  </a:cubicBezTo>
                  <a:cubicBezTo>
                    <a:pt x="164" y="16361"/>
                    <a:pt x="245" y="16402"/>
                    <a:pt x="327" y="16402"/>
                  </a:cubicBezTo>
                  <a:lnTo>
                    <a:pt x="4437" y="16402"/>
                  </a:lnTo>
                  <a:cubicBezTo>
                    <a:pt x="4559" y="16402"/>
                    <a:pt x="4640" y="16361"/>
                    <a:pt x="4681" y="16320"/>
                  </a:cubicBezTo>
                  <a:cubicBezTo>
                    <a:pt x="4763" y="16239"/>
                    <a:pt x="4803" y="16158"/>
                    <a:pt x="4803" y="16076"/>
                  </a:cubicBezTo>
                  <a:lnTo>
                    <a:pt x="4803" y="367"/>
                  </a:lnTo>
                  <a:cubicBezTo>
                    <a:pt x="4803" y="286"/>
                    <a:pt x="4763" y="164"/>
                    <a:pt x="4681" y="123"/>
                  </a:cubicBezTo>
                  <a:cubicBezTo>
                    <a:pt x="4640" y="42"/>
                    <a:pt x="4559" y="1"/>
                    <a:pt x="443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35"/>
            <p:cNvSpPr/>
            <p:nvPr/>
          </p:nvSpPr>
          <p:spPr>
            <a:xfrm>
              <a:off x="3081500" y="4128775"/>
              <a:ext cx="135350" cy="284900"/>
            </a:xfrm>
            <a:custGeom>
              <a:avLst/>
              <a:gdLst/>
              <a:ahLst/>
              <a:cxnLst/>
              <a:rect l="l" t="t" r="r" b="b"/>
              <a:pathLst>
                <a:path w="5414" h="11396" extrusionOk="0">
                  <a:moveTo>
                    <a:pt x="0" y="0"/>
                  </a:moveTo>
                  <a:lnTo>
                    <a:pt x="0" y="11395"/>
                  </a:lnTo>
                  <a:lnTo>
                    <a:pt x="5413" y="11395"/>
                  </a:lnTo>
                  <a:lnTo>
                    <a:pt x="541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35"/>
            <p:cNvSpPr/>
            <p:nvPr/>
          </p:nvSpPr>
          <p:spPr>
            <a:xfrm>
              <a:off x="3073350" y="4119600"/>
              <a:ext cx="152650" cy="302200"/>
            </a:xfrm>
            <a:custGeom>
              <a:avLst/>
              <a:gdLst/>
              <a:ahLst/>
              <a:cxnLst/>
              <a:rect l="l" t="t" r="r" b="b"/>
              <a:pathLst>
                <a:path w="6106" h="12088" extrusionOk="0">
                  <a:moveTo>
                    <a:pt x="5414" y="693"/>
                  </a:moveTo>
                  <a:lnTo>
                    <a:pt x="5414" y="11437"/>
                  </a:lnTo>
                  <a:lnTo>
                    <a:pt x="693" y="11437"/>
                  </a:lnTo>
                  <a:lnTo>
                    <a:pt x="693" y="693"/>
                  </a:lnTo>
                  <a:close/>
                  <a:moveTo>
                    <a:pt x="326" y="1"/>
                  </a:moveTo>
                  <a:cubicBezTo>
                    <a:pt x="245" y="1"/>
                    <a:pt x="164" y="42"/>
                    <a:pt x="82" y="123"/>
                  </a:cubicBezTo>
                  <a:cubicBezTo>
                    <a:pt x="42" y="164"/>
                    <a:pt x="1" y="286"/>
                    <a:pt x="1" y="367"/>
                  </a:cubicBezTo>
                  <a:lnTo>
                    <a:pt x="1" y="11762"/>
                  </a:lnTo>
                  <a:cubicBezTo>
                    <a:pt x="1" y="11844"/>
                    <a:pt x="42" y="11925"/>
                    <a:pt x="82" y="12007"/>
                  </a:cubicBezTo>
                  <a:cubicBezTo>
                    <a:pt x="164" y="12088"/>
                    <a:pt x="245" y="12088"/>
                    <a:pt x="326" y="12088"/>
                  </a:cubicBezTo>
                  <a:lnTo>
                    <a:pt x="5739" y="12088"/>
                  </a:lnTo>
                  <a:cubicBezTo>
                    <a:pt x="5861" y="12088"/>
                    <a:pt x="5943" y="12088"/>
                    <a:pt x="5983" y="12007"/>
                  </a:cubicBezTo>
                  <a:cubicBezTo>
                    <a:pt x="6065" y="11925"/>
                    <a:pt x="6105" y="11844"/>
                    <a:pt x="6105" y="11762"/>
                  </a:cubicBezTo>
                  <a:lnTo>
                    <a:pt x="6105" y="367"/>
                  </a:lnTo>
                  <a:cubicBezTo>
                    <a:pt x="6105" y="286"/>
                    <a:pt x="6065" y="164"/>
                    <a:pt x="5983" y="123"/>
                  </a:cubicBezTo>
                  <a:cubicBezTo>
                    <a:pt x="5943" y="42"/>
                    <a:pt x="5861" y="1"/>
                    <a:pt x="57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35"/>
            <p:cNvSpPr/>
            <p:nvPr/>
          </p:nvSpPr>
          <p:spPr>
            <a:xfrm>
              <a:off x="2320450" y="2821375"/>
              <a:ext cx="1707275" cy="1335900"/>
            </a:xfrm>
            <a:custGeom>
              <a:avLst/>
              <a:gdLst/>
              <a:ahLst/>
              <a:cxnLst/>
              <a:rect l="l" t="t" r="r" b="b"/>
              <a:pathLst>
                <a:path w="68291" h="53436" extrusionOk="0">
                  <a:moveTo>
                    <a:pt x="1" y="0"/>
                  </a:moveTo>
                  <a:lnTo>
                    <a:pt x="1" y="53436"/>
                  </a:lnTo>
                  <a:lnTo>
                    <a:pt x="68291" y="53436"/>
                  </a:lnTo>
                  <a:lnTo>
                    <a:pt x="6829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35"/>
            <p:cNvSpPr/>
            <p:nvPr/>
          </p:nvSpPr>
          <p:spPr>
            <a:xfrm>
              <a:off x="2311300" y="2813225"/>
              <a:ext cx="1724575" cy="1352200"/>
            </a:xfrm>
            <a:custGeom>
              <a:avLst/>
              <a:gdLst/>
              <a:ahLst/>
              <a:cxnLst/>
              <a:rect l="l" t="t" r="r" b="b"/>
              <a:pathLst>
                <a:path w="68983" h="54088" extrusionOk="0">
                  <a:moveTo>
                    <a:pt x="68290" y="693"/>
                  </a:moveTo>
                  <a:lnTo>
                    <a:pt x="68290" y="53395"/>
                  </a:lnTo>
                  <a:lnTo>
                    <a:pt x="693" y="53395"/>
                  </a:lnTo>
                  <a:lnTo>
                    <a:pt x="693" y="693"/>
                  </a:lnTo>
                  <a:close/>
                  <a:moveTo>
                    <a:pt x="367" y="1"/>
                  </a:moveTo>
                  <a:cubicBezTo>
                    <a:pt x="286" y="1"/>
                    <a:pt x="163" y="41"/>
                    <a:pt x="123" y="82"/>
                  </a:cubicBezTo>
                  <a:cubicBezTo>
                    <a:pt x="41" y="163"/>
                    <a:pt x="1" y="245"/>
                    <a:pt x="1" y="326"/>
                  </a:cubicBezTo>
                  <a:lnTo>
                    <a:pt x="1" y="53762"/>
                  </a:lnTo>
                  <a:cubicBezTo>
                    <a:pt x="1" y="53843"/>
                    <a:pt x="41" y="53924"/>
                    <a:pt x="123" y="54006"/>
                  </a:cubicBezTo>
                  <a:cubicBezTo>
                    <a:pt x="163" y="54047"/>
                    <a:pt x="286" y="54087"/>
                    <a:pt x="367" y="54087"/>
                  </a:cubicBezTo>
                  <a:lnTo>
                    <a:pt x="68657" y="54087"/>
                  </a:lnTo>
                  <a:cubicBezTo>
                    <a:pt x="68738" y="54087"/>
                    <a:pt x="68819" y="54047"/>
                    <a:pt x="68901" y="54006"/>
                  </a:cubicBezTo>
                  <a:cubicBezTo>
                    <a:pt x="68942" y="53924"/>
                    <a:pt x="68982" y="53843"/>
                    <a:pt x="68982" y="53762"/>
                  </a:cubicBezTo>
                  <a:lnTo>
                    <a:pt x="68982" y="326"/>
                  </a:lnTo>
                  <a:cubicBezTo>
                    <a:pt x="68982" y="245"/>
                    <a:pt x="68942" y="163"/>
                    <a:pt x="68901" y="82"/>
                  </a:cubicBezTo>
                  <a:cubicBezTo>
                    <a:pt x="68819" y="41"/>
                    <a:pt x="68738" y="1"/>
                    <a:pt x="6865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35"/>
            <p:cNvSpPr/>
            <p:nvPr/>
          </p:nvSpPr>
          <p:spPr>
            <a:xfrm>
              <a:off x="2411025" y="2892600"/>
              <a:ext cx="1525125" cy="1193450"/>
            </a:xfrm>
            <a:custGeom>
              <a:avLst/>
              <a:gdLst/>
              <a:ahLst/>
              <a:cxnLst/>
              <a:rect l="l" t="t" r="r" b="b"/>
              <a:pathLst>
                <a:path w="61005" h="47738" extrusionOk="0">
                  <a:moveTo>
                    <a:pt x="0" y="0"/>
                  </a:moveTo>
                  <a:lnTo>
                    <a:pt x="0" y="47738"/>
                  </a:lnTo>
                  <a:lnTo>
                    <a:pt x="61005" y="47738"/>
                  </a:lnTo>
                  <a:lnTo>
                    <a:pt x="6100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35"/>
            <p:cNvSpPr/>
            <p:nvPr/>
          </p:nvSpPr>
          <p:spPr>
            <a:xfrm>
              <a:off x="2402875" y="2884450"/>
              <a:ext cx="1541425" cy="1209750"/>
            </a:xfrm>
            <a:custGeom>
              <a:avLst/>
              <a:gdLst/>
              <a:ahLst/>
              <a:cxnLst/>
              <a:rect l="l" t="t" r="r" b="b"/>
              <a:pathLst>
                <a:path w="61657" h="48390" extrusionOk="0">
                  <a:moveTo>
                    <a:pt x="61005" y="692"/>
                  </a:moveTo>
                  <a:lnTo>
                    <a:pt x="61005" y="47698"/>
                  </a:lnTo>
                  <a:lnTo>
                    <a:pt x="692" y="47698"/>
                  </a:lnTo>
                  <a:lnTo>
                    <a:pt x="692" y="692"/>
                  </a:lnTo>
                  <a:close/>
                  <a:moveTo>
                    <a:pt x="326" y="0"/>
                  </a:moveTo>
                  <a:cubicBezTo>
                    <a:pt x="245" y="0"/>
                    <a:pt x="163" y="41"/>
                    <a:pt x="123" y="123"/>
                  </a:cubicBezTo>
                  <a:cubicBezTo>
                    <a:pt x="41" y="163"/>
                    <a:pt x="0" y="245"/>
                    <a:pt x="0" y="326"/>
                  </a:cubicBezTo>
                  <a:lnTo>
                    <a:pt x="0" y="48064"/>
                  </a:lnTo>
                  <a:cubicBezTo>
                    <a:pt x="0" y="48145"/>
                    <a:pt x="41" y="48227"/>
                    <a:pt x="123" y="48267"/>
                  </a:cubicBezTo>
                  <a:cubicBezTo>
                    <a:pt x="163" y="48349"/>
                    <a:pt x="245" y="48389"/>
                    <a:pt x="326" y="48389"/>
                  </a:cubicBezTo>
                  <a:lnTo>
                    <a:pt x="61331" y="48389"/>
                  </a:lnTo>
                  <a:cubicBezTo>
                    <a:pt x="61412" y="48389"/>
                    <a:pt x="61494" y="48349"/>
                    <a:pt x="61575" y="48267"/>
                  </a:cubicBezTo>
                  <a:cubicBezTo>
                    <a:pt x="61616" y="48227"/>
                    <a:pt x="61657" y="48145"/>
                    <a:pt x="61657" y="48064"/>
                  </a:cubicBezTo>
                  <a:lnTo>
                    <a:pt x="61657" y="326"/>
                  </a:lnTo>
                  <a:cubicBezTo>
                    <a:pt x="61657" y="245"/>
                    <a:pt x="61616" y="163"/>
                    <a:pt x="61575" y="123"/>
                  </a:cubicBezTo>
                  <a:cubicBezTo>
                    <a:pt x="61494" y="41"/>
                    <a:pt x="61412" y="0"/>
                    <a:pt x="613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35"/>
            <p:cNvSpPr/>
            <p:nvPr/>
          </p:nvSpPr>
          <p:spPr>
            <a:xfrm>
              <a:off x="2700975" y="2953625"/>
              <a:ext cx="534175" cy="335775"/>
            </a:xfrm>
            <a:custGeom>
              <a:avLst/>
              <a:gdLst/>
              <a:ahLst/>
              <a:cxnLst/>
              <a:rect l="l" t="t" r="r" b="b"/>
              <a:pathLst>
                <a:path w="21367" h="13431" extrusionOk="0">
                  <a:moveTo>
                    <a:pt x="367" y="82"/>
                  </a:moveTo>
                  <a:cubicBezTo>
                    <a:pt x="163" y="82"/>
                    <a:pt x="1" y="245"/>
                    <a:pt x="1" y="489"/>
                  </a:cubicBezTo>
                  <a:cubicBezTo>
                    <a:pt x="1" y="693"/>
                    <a:pt x="163" y="856"/>
                    <a:pt x="367" y="856"/>
                  </a:cubicBezTo>
                  <a:lnTo>
                    <a:pt x="1954" y="856"/>
                  </a:lnTo>
                  <a:cubicBezTo>
                    <a:pt x="2158" y="856"/>
                    <a:pt x="2361" y="693"/>
                    <a:pt x="2361" y="489"/>
                  </a:cubicBezTo>
                  <a:cubicBezTo>
                    <a:pt x="2361" y="245"/>
                    <a:pt x="2158" y="82"/>
                    <a:pt x="1954" y="82"/>
                  </a:cubicBezTo>
                  <a:close/>
                  <a:moveTo>
                    <a:pt x="3704" y="82"/>
                  </a:moveTo>
                  <a:cubicBezTo>
                    <a:pt x="3501" y="82"/>
                    <a:pt x="3338" y="245"/>
                    <a:pt x="3338" y="489"/>
                  </a:cubicBezTo>
                  <a:cubicBezTo>
                    <a:pt x="3338" y="693"/>
                    <a:pt x="3501" y="856"/>
                    <a:pt x="3704" y="856"/>
                  </a:cubicBezTo>
                  <a:lnTo>
                    <a:pt x="7855" y="856"/>
                  </a:lnTo>
                  <a:cubicBezTo>
                    <a:pt x="8059" y="856"/>
                    <a:pt x="8222" y="693"/>
                    <a:pt x="8222" y="489"/>
                  </a:cubicBezTo>
                  <a:cubicBezTo>
                    <a:pt x="8222" y="245"/>
                    <a:pt x="8059" y="82"/>
                    <a:pt x="7855" y="82"/>
                  </a:cubicBezTo>
                  <a:close/>
                  <a:moveTo>
                    <a:pt x="9605" y="1"/>
                  </a:moveTo>
                  <a:cubicBezTo>
                    <a:pt x="9361" y="1"/>
                    <a:pt x="9158" y="204"/>
                    <a:pt x="9158" y="489"/>
                  </a:cubicBezTo>
                  <a:cubicBezTo>
                    <a:pt x="9158" y="733"/>
                    <a:pt x="9361" y="937"/>
                    <a:pt x="9605" y="937"/>
                  </a:cubicBezTo>
                  <a:cubicBezTo>
                    <a:pt x="9849" y="937"/>
                    <a:pt x="10053" y="733"/>
                    <a:pt x="10053" y="489"/>
                  </a:cubicBezTo>
                  <a:cubicBezTo>
                    <a:pt x="10053" y="204"/>
                    <a:pt x="9849" y="1"/>
                    <a:pt x="9605" y="1"/>
                  </a:cubicBezTo>
                  <a:close/>
                  <a:moveTo>
                    <a:pt x="10948" y="1"/>
                  </a:moveTo>
                  <a:cubicBezTo>
                    <a:pt x="10704" y="1"/>
                    <a:pt x="10501" y="204"/>
                    <a:pt x="10501" y="489"/>
                  </a:cubicBezTo>
                  <a:cubicBezTo>
                    <a:pt x="10501" y="733"/>
                    <a:pt x="10704" y="937"/>
                    <a:pt x="10948" y="937"/>
                  </a:cubicBezTo>
                  <a:cubicBezTo>
                    <a:pt x="11192" y="937"/>
                    <a:pt x="11396" y="733"/>
                    <a:pt x="11396" y="489"/>
                  </a:cubicBezTo>
                  <a:cubicBezTo>
                    <a:pt x="11396" y="204"/>
                    <a:pt x="11192" y="1"/>
                    <a:pt x="10948" y="1"/>
                  </a:cubicBezTo>
                  <a:close/>
                  <a:moveTo>
                    <a:pt x="12291" y="1"/>
                  </a:moveTo>
                  <a:cubicBezTo>
                    <a:pt x="12047" y="1"/>
                    <a:pt x="11844" y="204"/>
                    <a:pt x="11844" y="489"/>
                  </a:cubicBezTo>
                  <a:cubicBezTo>
                    <a:pt x="11844" y="733"/>
                    <a:pt x="12047" y="937"/>
                    <a:pt x="12291" y="937"/>
                  </a:cubicBezTo>
                  <a:cubicBezTo>
                    <a:pt x="12535" y="937"/>
                    <a:pt x="12739" y="733"/>
                    <a:pt x="12739" y="489"/>
                  </a:cubicBezTo>
                  <a:cubicBezTo>
                    <a:pt x="12739" y="204"/>
                    <a:pt x="12535" y="1"/>
                    <a:pt x="12291" y="1"/>
                  </a:cubicBezTo>
                  <a:close/>
                  <a:moveTo>
                    <a:pt x="13634" y="1"/>
                  </a:moveTo>
                  <a:cubicBezTo>
                    <a:pt x="13390" y="1"/>
                    <a:pt x="13187" y="204"/>
                    <a:pt x="13187" y="489"/>
                  </a:cubicBezTo>
                  <a:cubicBezTo>
                    <a:pt x="13187" y="733"/>
                    <a:pt x="13390" y="937"/>
                    <a:pt x="13634" y="937"/>
                  </a:cubicBezTo>
                  <a:cubicBezTo>
                    <a:pt x="13878" y="937"/>
                    <a:pt x="14082" y="733"/>
                    <a:pt x="14082" y="489"/>
                  </a:cubicBezTo>
                  <a:cubicBezTo>
                    <a:pt x="14082" y="204"/>
                    <a:pt x="13878" y="1"/>
                    <a:pt x="13634" y="1"/>
                  </a:cubicBezTo>
                  <a:close/>
                  <a:moveTo>
                    <a:pt x="14977" y="1"/>
                  </a:moveTo>
                  <a:cubicBezTo>
                    <a:pt x="14733" y="1"/>
                    <a:pt x="14530" y="204"/>
                    <a:pt x="14530" y="489"/>
                  </a:cubicBezTo>
                  <a:cubicBezTo>
                    <a:pt x="14530" y="733"/>
                    <a:pt x="14733" y="937"/>
                    <a:pt x="14977" y="937"/>
                  </a:cubicBezTo>
                  <a:cubicBezTo>
                    <a:pt x="15221" y="937"/>
                    <a:pt x="15425" y="733"/>
                    <a:pt x="15425" y="489"/>
                  </a:cubicBezTo>
                  <a:cubicBezTo>
                    <a:pt x="15425" y="204"/>
                    <a:pt x="15221" y="1"/>
                    <a:pt x="14977" y="1"/>
                  </a:cubicBezTo>
                  <a:close/>
                  <a:moveTo>
                    <a:pt x="16320" y="1"/>
                  </a:moveTo>
                  <a:cubicBezTo>
                    <a:pt x="16076" y="1"/>
                    <a:pt x="15873" y="204"/>
                    <a:pt x="15873" y="489"/>
                  </a:cubicBezTo>
                  <a:cubicBezTo>
                    <a:pt x="15873" y="733"/>
                    <a:pt x="16076" y="937"/>
                    <a:pt x="16320" y="937"/>
                  </a:cubicBezTo>
                  <a:cubicBezTo>
                    <a:pt x="16564" y="937"/>
                    <a:pt x="16768" y="733"/>
                    <a:pt x="16768" y="489"/>
                  </a:cubicBezTo>
                  <a:cubicBezTo>
                    <a:pt x="16768" y="204"/>
                    <a:pt x="16564" y="1"/>
                    <a:pt x="16320" y="1"/>
                  </a:cubicBezTo>
                  <a:close/>
                  <a:moveTo>
                    <a:pt x="367" y="1873"/>
                  </a:moveTo>
                  <a:cubicBezTo>
                    <a:pt x="163" y="1873"/>
                    <a:pt x="1" y="2036"/>
                    <a:pt x="1" y="2280"/>
                  </a:cubicBezTo>
                  <a:cubicBezTo>
                    <a:pt x="1" y="2483"/>
                    <a:pt x="163" y="2646"/>
                    <a:pt x="367" y="2646"/>
                  </a:cubicBezTo>
                  <a:lnTo>
                    <a:pt x="1954" y="2646"/>
                  </a:lnTo>
                  <a:cubicBezTo>
                    <a:pt x="2158" y="2646"/>
                    <a:pt x="2361" y="2483"/>
                    <a:pt x="2361" y="2280"/>
                  </a:cubicBezTo>
                  <a:cubicBezTo>
                    <a:pt x="2361" y="2036"/>
                    <a:pt x="2158" y="1873"/>
                    <a:pt x="1954" y="1873"/>
                  </a:cubicBezTo>
                  <a:close/>
                  <a:moveTo>
                    <a:pt x="3704" y="1873"/>
                  </a:moveTo>
                  <a:cubicBezTo>
                    <a:pt x="3501" y="1873"/>
                    <a:pt x="3338" y="2036"/>
                    <a:pt x="3338" y="2280"/>
                  </a:cubicBezTo>
                  <a:cubicBezTo>
                    <a:pt x="3338" y="2483"/>
                    <a:pt x="3501" y="2646"/>
                    <a:pt x="3704" y="2646"/>
                  </a:cubicBezTo>
                  <a:lnTo>
                    <a:pt x="7855" y="2646"/>
                  </a:lnTo>
                  <a:cubicBezTo>
                    <a:pt x="8059" y="2646"/>
                    <a:pt x="8222" y="2483"/>
                    <a:pt x="8222" y="2280"/>
                  </a:cubicBezTo>
                  <a:cubicBezTo>
                    <a:pt x="8222" y="2036"/>
                    <a:pt x="8059" y="1873"/>
                    <a:pt x="7855" y="1873"/>
                  </a:cubicBezTo>
                  <a:close/>
                  <a:moveTo>
                    <a:pt x="367" y="3664"/>
                  </a:moveTo>
                  <a:cubicBezTo>
                    <a:pt x="163" y="3664"/>
                    <a:pt x="1" y="3867"/>
                    <a:pt x="1" y="4071"/>
                  </a:cubicBezTo>
                  <a:cubicBezTo>
                    <a:pt x="1" y="4274"/>
                    <a:pt x="163" y="4437"/>
                    <a:pt x="367" y="4437"/>
                  </a:cubicBezTo>
                  <a:lnTo>
                    <a:pt x="1954" y="4437"/>
                  </a:lnTo>
                  <a:cubicBezTo>
                    <a:pt x="2158" y="4437"/>
                    <a:pt x="2361" y="4274"/>
                    <a:pt x="2361" y="4071"/>
                  </a:cubicBezTo>
                  <a:cubicBezTo>
                    <a:pt x="2361" y="3867"/>
                    <a:pt x="2158" y="3664"/>
                    <a:pt x="1954" y="3664"/>
                  </a:cubicBezTo>
                  <a:close/>
                  <a:moveTo>
                    <a:pt x="3704" y="3664"/>
                  </a:moveTo>
                  <a:cubicBezTo>
                    <a:pt x="3501" y="3664"/>
                    <a:pt x="3338" y="3867"/>
                    <a:pt x="3338" y="4071"/>
                  </a:cubicBezTo>
                  <a:cubicBezTo>
                    <a:pt x="3338" y="4274"/>
                    <a:pt x="3501" y="4437"/>
                    <a:pt x="3704" y="4437"/>
                  </a:cubicBezTo>
                  <a:lnTo>
                    <a:pt x="7855" y="4437"/>
                  </a:lnTo>
                  <a:cubicBezTo>
                    <a:pt x="8059" y="4437"/>
                    <a:pt x="8222" y="4274"/>
                    <a:pt x="8222" y="4071"/>
                  </a:cubicBezTo>
                  <a:cubicBezTo>
                    <a:pt x="8222" y="3867"/>
                    <a:pt x="8059" y="3664"/>
                    <a:pt x="7855" y="3664"/>
                  </a:cubicBezTo>
                  <a:close/>
                  <a:moveTo>
                    <a:pt x="9605" y="3623"/>
                  </a:moveTo>
                  <a:cubicBezTo>
                    <a:pt x="9361" y="3623"/>
                    <a:pt x="9158" y="3826"/>
                    <a:pt x="9158" y="4071"/>
                  </a:cubicBezTo>
                  <a:cubicBezTo>
                    <a:pt x="9158" y="4315"/>
                    <a:pt x="9361" y="4518"/>
                    <a:pt x="9605" y="4518"/>
                  </a:cubicBezTo>
                  <a:cubicBezTo>
                    <a:pt x="9849" y="4518"/>
                    <a:pt x="10053" y="4315"/>
                    <a:pt x="10053" y="4071"/>
                  </a:cubicBezTo>
                  <a:cubicBezTo>
                    <a:pt x="10053" y="3826"/>
                    <a:pt x="9849" y="3623"/>
                    <a:pt x="9605" y="3623"/>
                  </a:cubicBezTo>
                  <a:close/>
                  <a:moveTo>
                    <a:pt x="10948" y="3623"/>
                  </a:moveTo>
                  <a:cubicBezTo>
                    <a:pt x="10704" y="3623"/>
                    <a:pt x="10501" y="3826"/>
                    <a:pt x="10501" y="4071"/>
                  </a:cubicBezTo>
                  <a:cubicBezTo>
                    <a:pt x="10501" y="4315"/>
                    <a:pt x="10704" y="4518"/>
                    <a:pt x="10948" y="4518"/>
                  </a:cubicBezTo>
                  <a:cubicBezTo>
                    <a:pt x="11192" y="4518"/>
                    <a:pt x="11396" y="4315"/>
                    <a:pt x="11396" y="4071"/>
                  </a:cubicBezTo>
                  <a:cubicBezTo>
                    <a:pt x="11396" y="3826"/>
                    <a:pt x="11192" y="3623"/>
                    <a:pt x="10948" y="3623"/>
                  </a:cubicBezTo>
                  <a:close/>
                  <a:moveTo>
                    <a:pt x="12291" y="3623"/>
                  </a:moveTo>
                  <a:cubicBezTo>
                    <a:pt x="12047" y="3623"/>
                    <a:pt x="11844" y="3826"/>
                    <a:pt x="11844" y="4071"/>
                  </a:cubicBezTo>
                  <a:cubicBezTo>
                    <a:pt x="11844" y="4315"/>
                    <a:pt x="12047" y="4518"/>
                    <a:pt x="12291" y="4518"/>
                  </a:cubicBezTo>
                  <a:cubicBezTo>
                    <a:pt x="12535" y="4518"/>
                    <a:pt x="12739" y="4315"/>
                    <a:pt x="12739" y="4071"/>
                  </a:cubicBezTo>
                  <a:cubicBezTo>
                    <a:pt x="12739" y="3826"/>
                    <a:pt x="12535" y="3623"/>
                    <a:pt x="12291" y="3623"/>
                  </a:cubicBezTo>
                  <a:close/>
                  <a:moveTo>
                    <a:pt x="13634" y="3623"/>
                  </a:moveTo>
                  <a:cubicBezTo>
                    <a:pt x="13390" y="3623"/>
                    <a:pt x="13187" y="3826"/>
                    <a:pt x="13187" y="4071"/>
                  </a:cubicBezTo>
                  <a:cubicBezTo>
                    <a:pt x="13187" y="4315"/>
                    <a:pt x="13390" y="4518"/>
                    <a:pt x="13634" y="4518"/>
                  </a:cubicBezTo>
                  <a:cubicBezTo>
                    <a:pt x="13878" y="4518"/>
                    <a:pt x="14082" y="4315"/>
                    <a:pt x="14082" y="4071"/>
                  </a:cubicBezTo>
                  <a:cubicBezTo>
                    <a:pt x="14082" y="3826"/>
                    <a:pt x="13878" y="3623"/>
                    <a:pt x="13634" y="3623"/>
                  </a:cubicBezTo>
                  <a:close/>
                  <a:moveTo>
                    <a:pt x="14977" y="3623"/>
                  </a:moveTo>
                  <a:cubicBezTo>
                    <a:pt x="14733" y="3623"/>
                    <a:pt x="14530" y="3826"/>
                    <a:pt x="14530" y="4071"/>
                  </a:cubicBezTo>
                  <a:cubicBezTo>
                    <a:pt x="14530" y="4315"/>
                    <a:pt x="14733" y="4518"/>
                    <a:pt x="14977" y="4518"/>
                  </a:cubicBezTo>
                  <a:cubicBezTo>
                    <a:pt x="15221" y="4518"/>
                    <a:pt x="15425" y="4315"/>
                    <a:pt x="15425" y="4071"/>
                  </a:cubicBezTo>
                  <a:cubicBezTo>
                    <a:pt x="15425" y="3826"/>
                    <a:pt x="15221" y="3623"/>
                    <a:pt x="14977" y="3623"/>
                  </a:cubicBezTo>
                  <a:close/>
                  <a:moveTo>
                    <a:pt x="16320" y="3623"/>
                  </a:moveTo>
                  <a:cubicBezTo>
                    <a:pt x="16076" y="3623"/>
                    <a:pt x="15873" y="3826"/>
                    <a:pt x="15873" y="4071"/>
                  </a:cubicBezTo>
                  <a:cubicBezTo>
                    <a:pt x="15873" y="4315"/>
                    <a:pt x="16076" y="4518"/>
                    <a:pt x="16320" y="4518"/>
                  </a:cubicBezTo>
                  <a:cubicBezTo>
                    <a:pt x="16564" y="4518"/>
                    <a:pt x="16768" y="4315"/>
                    <a:pt x="16768" y="4071"/>
                  </a:cubicBezTo>
                  <a:cubicBezTo>
                    <a:pt x="16768" y="3826"/>
                    <a:pt x="16564" y="3623"/>
                    <a:pt x="16320" y="3623"/>
                  </a:cubicBezTo>
                  <a:close/>
                  <a:moveTo>
                    <a:pt x="367" y="5454"/>
                  </a:moveTo>
                  <a:cubicBezTo>
                    <a:pt x="163" y="5454"/>
                    <a:pt x="1" y="5658"/>
                    <a:pt x="1" y="5861"/>
                  </a:cubicBezTo>
                  <a:cubicBezTo>
                    <a:pt x="1" y="6065"/>
                    <a:pt x="163" y="6228"/>
                    <a:pt x="367" y="6228"/>
                  </a:cubicBezTo>
                  <a:lnTo>
                    <a:pt x="1954" y="6228"/>
                  </a:lnTo>
                  <a:cubicBezTo>
                    <a:pt x="2158" y="6228"/>
                    <a:pt x="2361" y="6065"/>
                    <a:pt x="2361" y="5861"/>
                  </a:cubicBezTo>
                  <a:cubicBezTo>
                    <a:pt x="2361" y="5658"/>
                    <a:pt x="2158" y="5454"/>
                    <a:pt x="1954" y="5454"/>
                  </a:cubicBezTo>
                  <a:close/>
                  <a:moveTo>
                    <a:pt x="3704" y="5454"/>
                  </a:moveTo>
                  <a:cubicBezTo>
                    <a:pt x="3501" y="5454"/>
                    <a:pt x="3338" y="5658"/>
                    <a:pt x="3338" y="5861"/>
                  </a:cubicBezTo>
                  <a:cubicBezTo>
                    <a:pt x="3338" y="6065"/>
                    <a:pt x="3501" y="6228"/>
                    <a:pt x="3704" y="6228"/>
                  </a:cubicBezTo>
                  <a:lnTo>
                    <a:pt x="7855" y="6228"/>
                  </a:lnTo>
                  <a:cubicBezTo>
                    <a:pt x="8059" y="6228"/>
                    <a:pt x="8222" y="6065"/>
                    <a:pt x="8222" y="5861"/>
                  </a:cubicBezTo>
                  <a:cubicBezTo>
                    <a:pt x="8222" y="5658"/>
                    <a:pt x="8059" y="5454"/>
                    <a:pt x="7855" y="5454"/>
                  </a:cubicBezTo>
                  <a:close/>
                  <a:moveTo>
                    <a:pt x="367" y="7286"/>
                  </a:moveTo>
                  <a:cubicBezTo>
                    <a:pt x="163" y="7286"/>
                    <a:pt x="1" y="7448"/>
                    <a:pt x="1" y="7652"/>
                  </a:cubicBezTo>
                  <a:cubicBezTo>
                    <a:pt x="1" y="7855"/>
                    <a:pt x="163" y="8059"/>
                    <a:pt x="367" y="8059"/>
                  </a:cubicBezTo>
                  <a:lnTo>
                    <a:pt x="1954" y="8059"/>
                  </a:lnTo>
                  <a:cubicBezTo>
                    <a:pt x="2158" y="8059"/>
                    <a:pt x="2361" y="7855"/>
                    <a:pt x="2361" y="7652"/>
                  </a:cubicBezTo>
                  <a:cubicBezTo>
                    <a:pt x="2361" y="7448"/>
                    <a:pt x="2158" y="7286"/>
                    <a:pt x="1954" y="7286"/>
                  </a:cubicBezTo>
                  <a:close/>
                  <a:moveTo>
                    <a:pt x="3704" y="7286"/>
                  </a:moveTo>
                  <a:cubicBezTo>
                    <a:pt x="3501" y="7286"/>
                    <a:pt x="3338" y="7448"/>
                    <a:pt x="3338" y="7652"/>
                  </a:cubicBezTo>
                  <a:cubicBezTo>
                    <a:pt x="3338" y="7855"/>
                    <a:pt x="3501" y="8059"/>
                    <a:pt x="3704" y="8059"/>
                  </a:cubicBezTo>
                  <a:lnTo>
                    <a:pt x="7855" y="8059"/>
                  </a:lnTo>
                  <a:cubicBezTo>
                    <a:pt x="8059" y="8059"/>
                    <a:pt x="8222" y="7855"/>
                    <a:pt x="8222" y="7652"/>
                  </a:cubicBezTo>
                  <a:cubicBezTo>
                    <a:pt x="8222" y="7448"/>
                    <a:pt x="8059" y="7286"/>
                    <a:pt x="7855" y="7286"/>
                  </a:cubicBezTo>
                  <a:close/>
                  <a:moveTo>
                    <a:pt x="14204" y="8791"/>
                  </a:moveTo>
                  <a:cubicBezTo>
                    <a:pt x="13960" y="8791"/>
                    <a:pt x="13756" y="8995"/>
                    <a:pt x="13756" y="9239"/>
                  </a:cubicBezTo>
                  <a:cubicBezTo>
                    <a:pt x="13756" y="9483"/>
                    <a:pt x="13960" y="9687"/>
                    <a:pt x="14204" y="9687"/>
                  </a:cubicBezTo>
                  <a:cubicBezTo>
                    <a:pt x="14448" y="9687"/>
                    <a:pt x="14652" y="9483"/>
                    <a:pt x="14652" y="9239"/>
                  </a:cubicBezTo>
                  <a:cubicBezTo>
                    <a:pt x="14652" y="8995"/>
                    <a:pt x="14448" y="8791"/>
                    <a:pt x="14204" y="8791"/>
                  </a:cubicBezTo>
                  <a:close/>
                  <a:moveTo>
                    <a:pt x="15547" y="8791"/>
                  </a:moveTo>
                  <a:cubicBezTo>
                    <a:pt x="15303" y="8791"/>
                    <a:pt x="15099" y="8995"/>
                    <a:pt x="15099" y="9239"/>
                  </a:cubicBezTo>
                  <a:cubicBezTo>
                    <a:pt x="15099" y="9483"/>
                    <a:pt x="15303" y="9687"/>
                    <a:pt x="15547" y="9687"/>
                  </a:cubicBezTo>
                  <a:cubicBezTo>
                    <a:pt x="15791" y="9687"/>
                    <a:pt x="15995" y="9483"/>
                    <a:pt x="15995" y="9239"/>
                  </a:cubicBezTo>
                  <a:cubicBezTo>
                    <a:pt x="15995" y="8995"/>
                    <a:pt x="15791" y="8791"/>
                    <a:pt x="15547" y="8791"/>
                  </a:cubicBezTo>
                  <a:close/>
                  <a:moveTo>
                    <a:pt x="16890" y="8791"/>
                  </a:moveTo>
                  <a:cubicBezTo>
                    <a:pt x="16646" y="8791"/>
                    <a:pt x="16442" y="8995"/>
                    <a:pt x="16442" y="9239"/>
                  </a:cubicBezTo>
                  <a:cubicBezTo>
                    <a:pt x="16442" y="9483"/>
                    <a:pt x="16646" y="9687"/>
                    <a:pt x="16890" y="9687"/>
                  </a:cubicBezTo>
                  <a:cubicBezTo>
                    <a:pt x="17134" y="9687"/>
                    <a:pt x="17338" y="9483"/>
                    <a:pt x="17338" y="9239"/>
                  </a:cubicBezTo>
                  <a:cubicBezTo>
                    <a:pt x="17338" y="8995"/>
                    <a:pt x="17134" y="8791"/>
                    <a:pt x="16890" y="8791"/>
                  </a:cubicBezTo>
                  <a:close/>
                  <a:moveTo>
                    <a:pt x="18233" y="8791"/>
                  </a:moveTo>
                  <a:cubicBezTo>
                    <a:pt x="17989" y="8791"/>
                    <a:pt x="17785" y="8995"/>
                    <a:pt x="17785" y="9239"/>
                  </a:cubicBezTo>
                  <a:cubicBezTo>
                    <a:pt x="17785" y="9483"/>
                    <a:pt x="17989" y="9687"/>
                    <a:pt x="18233" y="9687"/>
                  </a:cubicBezTo>
                  <a:cubicBezTo>
                    <a:pt x="18477" y="9687"/>
                    <a:pt x="18681" y="9483"/>
                    <a:pt x="18681" y="9239"/>
                  </a:cubicBezTo>
                  <a:cubicBezTo>
                    <a:pt x="18681" y="8995"/>
                    <a:pt x="18477" y="8791"/>
                    <a:pt x="18233" y="8791"/>
                  </a:cubicBezTo>
                  <a:close/>
                  <a:moveTo>
                    <a:pt x="19576" y="8791"/>
                  </a:moveTo>
                  <a:cubicBezTo>
                    <a:pt x="19332" y="8791"/>
                    <a:pt x="19128" y="8995"/>
                    <a:pt x="19128" y="9239"/>
                  </a:cubicBezTo>
                  <a:cubicBezTo>
                    <a:pt x="19128" y="9483"/>
                    <a:pt x="19332" y="9687"/>
                    <a:pt x="19576" y="9687"/>
                  </a:cubicBezTo>
                  <a:cubicBezTo>
                    <a:pt x="19820" y="9687"/>
                    <a:pt x="20024" y="9483"/>
                    <a:pt x="20024" y="9239"/>
                  </a:cubicBezTo>
                  <a:cubicBezTo>
                    <a:pt x="20024" y="8995"/>
                    <a:pt x="19820" y="8791"/>
                    <a:pt x="19576" y="8791"/>
                  </a:cubicBezTo>
                  <a:close/>
                  <a:moveTo>
                    <a:pt x="20919" y="8791"/>
                  </a:moveTo>
                  <a:cubicBezTo>
                    <a:pt x="20675" y="8791"/>
                    <a:pt x="20471" y="8995"/>
                    <a:pt x="20471" y="9239"/>
                  </a:cubicBezTo>
                  <a:cubicBezTo>
                    <a:pt x="20471" y="9483"/>
                    <a:pt x="20675" y="9687"/>
                    <a:pt x="20919" y="9687"/>
                  </a:cubicBezTo>
                  <a:cubicBezTo>
                    <a:pt x="21163" y="9687"/>
                    <a:pt x="21367" y="9483"/>
                    <a:pt x="21367" y="9239"/>
                  </a:cubicBezTo>
                  <a:cubicBezTo>
                    <a:pt x="21367" y="8995"/>
                    <a:pt x="21163" y="8791"/>
                    <a:pt x="20919" y="8791"/>
                  </a:cubicBezTo>
                  <a:close/>
                  <a:moveTo>
                    <a:pt x="367" y="9076"/>
                  </a:moveTo>
                  <a:cubicBezTo>
                    <a:pt x="163" y="9076"/>
                    <a:pt x="1" y="9239"/>
                    <a:pt x="1" y="9443"/>
                  </a:cubicBezTo>
                  <a:cubicBezTo>
                    <a:pt x="1" y="9646"/>
                    <a:pt x="163" y="9850"/>
                    <a:pt x="367" y="9850"/>
                  </a:cubicBezTo>
                  <a:lnTo>
                    <a:pt x="1954" y="9850"/>
                  </a:lnTo>
                  <a:cubicBezTo>
                    <a:pt x="2158" y="9850"/>
                    <a:pt x="2361" y="9646"/>
                    <a:pt x="2361" y="9443"/>
                  </a:cubicBezTo>
                  <a:cubicBezTo>
                    <a:pt x="2361" y="9239"/>
                    <a:pt x="2158" y="9076"/>
                    <a:pt x="1954" y="9076"/>
                  </a:cubicBezTo>
                  <a:close/>
                  <a:moveTo>
                    <a:pt x="8669" y="9076"/>
                  </a:moveTo>
                  <a:cubicBezTo>
                    <a:pt x="8425" y="9076"/>
                    <a:pt x="8262" y="9239"/>
                    <a:pt x="8262" y="9443"/>
                  </a:cubicBezTo>
                  <a:cubicBezTo>
                    <a:pt x="8262" y="9646"/>
                    <a:pt x="8425" y="9850"/>
                    <a:pt x="8669" y="9850"/>
                  </a:cubicBezTo>
                  <a:lnTo>
                    <a:pt x="12780" y="9850"/>
                  </a:lnTo>
                  <a:cubicBezTo>
                    <a:pt x="12983" y="9850"/>
                    <a:pt x="13146" y="9646"/>
                    <a:pt x="13146" y="9443"/>
                  </a:cubicBezTo>
                  <a:cubicBezTo>
                    <a:pt x="13146" y="9239"/>
                    <a:pt x="12983" y="9076"/>
                    <a:pt x="12780" y="9076"/>
                  </a:cubicBezTo>
                  <a:close/>
                  <a:moveTo>
                    <a:pt x="367" y="10867"/>
                  </a:moveTo>
                  <a:cubicBezTo>
                    <a:pt x="163" y="10867"/>
                    <a:pt x="1" y="11030"/>
                    <a:pt x="1" y="11233"/>
                  </a:cubicBezTo>
                  <a:cubicBezTo>
                    <a:pt x="1" y="11478"/>
                    <a:pt x="163" y="11640"/>
                    <a:pt x="367" y="11640"/>
                  </a:cubicBezTo>
                  <a:lnTo>
                    <a:pt x="1954" y="11640"/>
                  </a:lnTo>
                  <a:cubicBezTo>
                    <a:pt x="2158" y="11640"/>
                    <a:pt x="2361" y="11478"/>
                    <a:pt x="2361" y="11233"/>
                  </a:cubicBezTo>
                  <a:cubicBezTo>
                    <a:pt x="2361" y="11030"/>
                    <a:pt x="2158" y="10867"/>
                    <a:pt x="1954" y="10867"/>
                  </a:cubicBezTo>
                  <a:close/>
                  <a:moveTo>
                    <a:pt x="8669" y="10867"/>
                  </a:moveTo>
                  <a:cubicBezTo>
                    <a:pt x="8425" y="10867"/>
                    <a:pt x="8262" y="11030"/>
                    <a:pt x="8262" y="11233"/>
                  </a:cubicBezTo>
                  <a:cubicBezTo>
                    <a:pt x="8262" y="11478"/>
                    <a:pt x="8425" y="11640"/>
                    <a:pt x="8669" y="11640"/>
                  </a:cubicBezTo>
                  <a:lnTo>
                    <a:pt x="12780" y="11640"/>
                  </a:lnTo>
                  <a:cubicBezTo>
                    <a:pt x="12983" y="11640"/>
                    <a:pt x="13146" y="11478"/>
                    <a:pt x="13146" y="11233"/>
                  </a:cubicBezTo>
                  <a:cubicBezTo>
                    <a:pt x="13146" y="11030"/>
                    <a:pt x="12983" y="10867"/>
                    <a:pt x="12780" y="10867"/>
                  </a:cubicBezTo>
                  <a:close/>
                  <a:moveTo>
                    <a:pt x="14204" y="12495"/>
                  </a:moveTo>
                  <a:cubicBezTo>
                    <a:pt x="13960" y="12495"/>
                    <a:pt x="13756" y="12698"/>
                    <a:pt x="13756" y="12943"/>
                  </a:cubicBezTo>
                  <a:cubicBezTo>
                    <a:pt x="13756" y="13187"/>
                    <a:pt x="13960" y="13390"/>
                    <a:pt x="14204" y="13390"/>
                  </a:cubicBezTo>
                  <a:cubicBezTo>
                    <a:pt x="14448" y="13390"/>
                    <a:pt x="14652" y="13187"/>
                    <a:pt x="14652" y="12943"/>
                  </a:cubicBezTo>
                  <a:cubicBezTo>
                    <a:pt x="14652" y="12698"/>
                    <a:pt x="14448" y="12495"/>
                    <a:pt x="14204" y="12495"/>
                  </a:cubicBezTo>
                  <a:close/>
                  <a:moveTo>
                    <a:pt x="15547" y="12495"/>
                  </a:moveTo>
                  <a:cubicBezTo>
                    <a:pt x="15303" y="12495"/>
                    <a:pt x="15099" y="12698"/>
                    <a:pt x="15099" y="12943"/>
                  </a:cubicBezTo>
                  <a:cubicBezTo>
                    <a:pt x="15099" y="13187"/>
                    <a:pt x="15303" y="13390"/>
                    <a:pt x="15547" y="13390"/>
                  </a:cubicBezTo>
                  <a:cubicBezTo>
                    <a:pt x="15791" y="13390"/>
                    <a:pt x="15995" y="13187"/>
                    <a:pt x="15995" y="12943"/>
                  </a:cubicBezTo>
                  <a:cubicBezTo>
                    <a:pt x="15995" y="12698"/>
                    <a:pt x="15791" y="12495"/>
                    <a:pt x="15547" y="12495"/>
                  </a:cubicBezTo>
                  <a:close/>
                  <a:moveTo>
                    <a:pt x="16890" y="12495"/>
                  </a:moveTo>
                  <a:cubicBezTo>
                    <a:pt x="16646" y="12495"/>
                    <a:pt x="16442" y="12698"/>
                    <a:pt x="16442" y="12943"/>
                  </a:cubicBezTo>
                  <a:cubicBezTo>
                    <a:pt x="16442" y="13187"/>
                    <a:pt x="16646" y="13390"/>
                    <a:pt x="16890" y="13390"/>
                  </a:cubicBezTo>
                  <a:cubicBezTo>
                    <a:pt x="17134" y="13390"/>
                    <a:pt x="17338" y="13187"/>
                    <a:pt x="17338" y="12943"/>
                  </a:cubicBezTo>
                  <a:cubicBezTo>
                    <a:pt x="17338" y="12698"/>
                    <a:pt x="17134" y="12495"/>
                    <a:pt x="16890" y="12495"/>
                  </a:cubicBezTo>
                  <a:close/>
                  <a:moveTo>
                    <a:pt x="18233" y="12495"/>
                  </a:moveTo>
                  <a:cubicBezTo>
                    <a:pt x="17989" y="12495"/>
                    <a:pt x="17785" y="12698"/>
                    <a:pt x="17785" y="12943"/>
                  </a:cubicBezTo>
                  <a:cubicBezTo>
                    <a:pt x="17785" y="13187"/>
                    <a:pt x="17989" y="13390"/>
                    <a:pt x="18233" y="13390"/>
                  </a:cubicBezTo>
                  <a:cubicBezTo>
                    <a:pt x="18477" y="13390"/>
                    <a:pt x="18681" y="13187"/>
                    <a:pt x="18681" y="12943"/>
                  </a:cubicBezTo>
                  <a:cubicBezTo>
                    <a:pt x="18681" y="12698"/>
                    <a:pt x="18477" y="12495"/>
                    <a:pt x="18233" y="12495"/>
                  </a:cubicBezTo>
                  <a:close/>
                  <a:moveTo>
                    <a:pt x="19576" y="12495"/>
                  </a:moveTo>
                  <a:cubicBezTo>
                    <a:pt x="19332" y="12495"/>
                    <a:pt x="19128" y="12698"/>
                    <a:pt x="19128" y="12943"/>
                  </a:cubicBezTo>
                  <a:cubicBezTo>
                    <a:pt x="19128" y="13187"/>
                    <a:pt x="19332" y="13390"/>
                    <a:pt x="19576" y="13390"/>
                  </a:cubicBezTo>
                  <a:cubicBezTo>
                    <a:pt x="19820" y="13390"/>
                    <a:pt x="20024" y="13187"/>
                    <a:pt x="20024" y="12943"/>
                  </a:cubicBezTo>
                  <a:cubicBezTo>
                    <a:pt x="20024" y="12698"/>
                    <a:pt x="19820" y="12495"/>
                    <a:pt x="19576" y="12495"/>
                  </a:cubicBezTo>
                  <a:close/>
                  <a:moveTo>
                    <a:pt x="20919" y="12495"/>
                  </a:moveTo>
                  <a:cubicBezTo>
                    <a:pt x="20675" y="12495"/>
                    <a:pt x="20471" y="12698"/>
                    <a:pt x="20471" y="12943"/>
                  </a:cubicBezTo>
                  <a:cubicBezTo>
                    <a:pt x="20471" y="13187"/>
                    <a:pt x="20675" y="13390"/>
                    <a:pt x="20919" y="13390"/>
                  </a:cubicBezTo>
                  <a:cubicBezTo>
                    <a:pt x="21163" y="13390"/>
                    <a:pt x="21367" y="13187"/>
                    <a:pt x="21367" y="12943"/>
                  </a:cubicBezTo>
                  <a:cubicBezTo>
                    <a:pt x="21367" y="12698"/>
                    <a:pt x="21163" y="12495"/>
                    <a:pt x="20919" y="12495"/>
                  </a:cubicBezTo>
                  <a:close/>
                  <a:moveTo>
                    <a:pt x="367" y="12658"/>
                  </a:moveTo>
                  <a:cubicBezTo>
                    <a:pt x="163" y="12658"/>
                    <a:pt x="1" y="12821"/>
                    <a:pt x="1" y="13065"/>
                  </a:cubicBezTo>
                  <a:cubicBezTo>
                    <a:pt x="1" y="13268"/>
                    <a:pt x="163" y="13431"/>
                    <a:pt x="367" y="13431"/>
                  </a:cubicBezTo>
                  <a:lnTo>
                    <a:pt x="1954" y="13431"/>
                  </a:lnTo>
                  <a:cubicBezTo>
                    <a:pt x="2158" y="13431"/>
                    <a:pt x="2361" y="13268"/>
                    <a:pt x="2361" y="13065"/>
                  </a:cubicBezTo>
                  <a:cubicBezTo>
                    <a:pt x="2361" y="12821"/>
                    <a:pt x="2158" y="12658"/>
                    <a:pt x="1954" y="12658"/>
                  </a:cubicBezTo>
                  <a:close/>
                  <a:moveTo>
                    <a:pt x="8669" y="12658"/>
                  </a:moveTo>
                  <a:cubicBezTo>
                    <a:pt x="8425" y="12658"/>
                    <a:pt x="8262" y="12821"/>
                    <a:pt x="8262" y="13065"/>
                  </a:cubicBezTo>
                  <a:cubicBezTo>
                    <a:pt x="8262" y="13268"/>
                    <a:pt x="8425" y="13431"/>
                    <a:pt x="8669" y="13431"/>
                  </a:cubicBezTo>
                  <a:lnTo>
                    <a:pt x="12780" y="13431"/>
                  </a:lnTo>
                  <a:cubicBezTo>
                    <a:pt x="12983" y="13431"/>
                    <a:pt x="13146" y="13268"/>
                    <a:pt x="13146" y="13065"/>
                  </a:cubicBezTo>
                  <a:cubicBezTo>
                    <a:pt x="13146" y="12821"/>
                    <a:pt x="12983" y="12658"/>
                    <a:pt x="12780"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35"/>
            <p:cNvSpPr/>
            <p:nvPr/>
          </p:nvSpPr>
          <p:spPr>
            <a:xfrm>
              <a:off x="2700975" y="3313800"/>
              <a:ext cx="534175" cy="334775"/>
            </a:xfrm>
            <a:custGeom>
              <a:avLst/>
              <a:gdLst/>
              <a:ahLst/>
              <a:cxnLst/>
              <a:rect l="l" t="t" r="r" b="b"/>
              <a:pathLst>
                <a:path w="21367" h="13391" extrusionOk="0">
                  <a:moveTo>
                    <a:pt x="367" y="41"/>
                  </a:moveTo>
                  <a:cubicBezTo>
                    <a:pt x="163" y="41"/>
                    <a:pt x="1" y="204"/>
                    <a:pt x="1" y="448"/>
                  </a:cubicBezTo>
                  <a:cubicBezTo>
                    <a:pt x="1" y="652"/>
                    <a:pt x="163" y="815"/>
                    <a:pt x="367" y="815"/>
                  </a:cubicBezTo>
                  <a:lnTo>
                    <a:pt x="1954" y="815"/>
                  </a:lnTo>
                  <a:cubicBezTo>
                    <a:pt x="2158" y="815"/>
                    <a:pt x="2361" y="652"/>
                    <a:pt x="2361" y="448"/>
                  </a:cubicBezTo>
                  <a:cubicBezTo>
                    <a:pt x="2361" y="204"/>
                    <a:pt x="2158" y="41"/>
                    <a:pt x="1954" y="41"/>
                  </a:cubicBezTo>
                  <a:close/>
                  <a:moveTo>
                    <a:pt x="3704" y="41"/>
                  </a:moveTo>
                  <a:cubicBezTo>
                    <a:pt x="3501" y="41"/>
                    <a:pt x="3338" y="204"/>
                    <a:pt x="3338" y="448"/>
                  </a:cubicBezTo>
                  <a:cubicBezTo>
                    <a:pt x="3338" y="652"/>
                    <a:pt x="3501" y="815"/>
                    <a:pt x="3704" y="815"/>
                  </a:cubicBezTo>
                  <a:lnTo>
                    <a:pt x="7855" y="815"/>
                  </a:lnTo>
                  <a:cubicBezTo>
                    <a:pt x="8059" y="815"/>
                    <a:pt x="8222" y="652"/>
                    <a:pt x="8222" y="448"/>
                  </a:cubicBezTo>
                  <a:cubicBezTo>
                    <a:pt x="8222" y="204"/>
                    <a:pt x="8059" y="41"/>
                    <a:pt x="7855" y="41"/>
                  </a:cubicBezTo>
                  <a:close/>
                  <a:moveTo>
                    <a:pt x="9605" y="1"/>
                  </a:moveTo>
                  <a:cubicBezTo>
                    <a:pt x="9361" y="1"/>
                    <a:pt x="9158" y="204"/>
                    <a:pt x="9158" y="448"/>
                  </a:cubicBezTo>
                  <a:cubicBezTo>
                    <a:pt x="9158" y="693"/>
                    <a:pt x="9361" y="896"/>
                    <a:pt x="9605" y="896"/>
                  </a:cubicBezTo>
                  <a:cubicBezTo>
                    <a:pt x="9849" y="896"/>
                    <a:pt x="10053" y="693"/>
                    <a:pt x="10053" y="448"/>
                  </a:cubicBezTo>
                  <a:cubicBezTo>
                    <a:pt x="10053" y="204"/>
                    <a:pt x="9849" y="1"/>
                    <a:pt x="9605" y="1"/>
                  </a:cubicBezTo>
                  <a:close/>
                  <a:moveTo>
                    <a:pt x="10948" y="1"/>
                  </a:moveTo>
                  <a:cubicBezTo>
                    <a:pt x="10704" y="1"/>
                    <a:pt x="10501" y="204"/>
                    <a:pt x="10501" y="448"/>
                  </a:cubicBezTo>
                  <a:cubicBezTo>
                    <a:pt x="10501" y="693"/>
                    <a:pt x="10704" y="896"/>
                    <a:pt x="10948" y="896"/>
                  </a:cubicBezTo>
                  <a:cubicBezTo>
                    <a:pt x="11192" y="896"/>
                    <a:pt x="11396" y="693"/>
                    <a:pt x="11396" y="448"/>
                  </a:cubicBezTo>
                  <a:cubicBezTo>
                    <a:pt x="11396" y="204"/>
                    <a:pt x="11192" y="1"/>
                    <a:pt x="10948" y="1"/>
                  </a:cubicBezTo>
                  <a:close/>
                  <a:moveTo>
                    <a:pt x="12291" y="1"/>
                  </a:moveTo>
                  <a:cubicBezTo>
                    <a:pt x="12047" y="1"/>
                    <a:pt x="11844" y="204"/>
                    <a:pt x="11844" y="448"/>
                  </a:cubicBezTo>
                  <a:cubicBezTo>
                    <a:pt x="11844" y="693"/>
                    <a:pt x="12047" y="896"/>
                    <a:pt x="12291" y="896"/>
                  </a:cubicBezTo>
                  <a:cubicBezTo>
                    <a:pt x="12535" y="896"/>
                    <a:pt x="12739" y="693"/>
                    <a:pt x="12739" y="448"/>
                  </a:cubicBezTo>
                  <a:cubicBezTo>
                    <a:pt x="12739" y="204"/>
                    <a:pt x="12535" y="1"/>
                    <a:pt x="12291" y="1"/>
                  </a:cubicBezTo>
                  <a:close/>
                  <a:moveTo>
                    <a:pt x="13634" y="1"/>
                  </a:moveTo>
                  <a:cubicBezTo>
                    <a:pt x="13390" y="1"/>
                    <a:pt x="13187" y="204"/>
                    <a:pt x="13187" y="448"/>
                  </a:cubicBezTo>
                  <a:cubicBezTo>
                    <a:pt x="13187" y="693"/>
                    <a:pt x="13390" y="896"/>
                    <a:pt x="13634" y="896"/>
                  </a:cubicBezTo>
                  <a:cubicBezTo>
                    <a:pt x="13878" y="896"/>
                    <a:pt x="14082" y="693"/>
                    <a:pt x="14082" y="448"/>
                  </a:cubicBezTo>
                  <a:cubicBezTo>
                    <a:pt x="14082" y="204"/>
                    <a:pt x="13878" y="1"/>
                    <a:pt x="13634" y="1"/>
                  </a:cubicBezTo>
                  <a:close/>
                  <a:moveTo>
                    <a:pt x="14977" y="1"/>
                  </a:moveTo>
                  <a:cubicBezTo>
                    <a:pt x="14733" y="1"/>
                    <a:pt x="14530" y="204"/>
                    <a:pt x="14530" y="448"/>
                  </a:cubicBezTo>
                  <a:cubicBezTo>
                    <a:pt x="14530" y="693"/>
                    <a:pt x="14733" y="896"/>
                    <a:pt x="14977" y="896"/>
                  </a:cubicBezTo>
                  <a:cubicBezTo>
                    <a:pt x="15221" y="896"/>
                    <a:pt x="15425" y="693"/>
                    <a:pt x="15425" y="448"/>
                  </a:cubicBezTo>
                  <a:cubicBezTo>
                    <a:pt x="15425" y="204"/>
                    <a:pt x="15221" y="1"/>
                    <a:pt x="14977" y="1"/>
                  </a:cubicBezTo>
                  <a:close/>
                  <a:moveTo>
                    <a:pt x="16320" y="1"/>
                  </a:moveTo>
                  <a:cubicBezTo>
                    <a:pt x="16076" y="1"/>
                    <a:pt x="15873" y="204"/>
                    <a:pt x="15873" y="448"/>
                  </a:cubicBezTo>
                  <a:cubicBezTo>
                    <a:pt x="15873" y="693"/>
                    <a:pt x="16076" y="896"/>
                    <a:pt x="16320" y="896"/>
                  </a:cubicBezTo>
                  <a:cubicBezTo>
                    <a:pt x="16564" y="896"/>
                    <a:pt x="16768" y="693"/>
                    <a:pt x="16768" y="448"/>
                  </a:cubicBezTo>
                  <a:cubicBezTo>
                    <a:pt x="16768" y="204"/>
                    <a:pt x="16564" y="1"/>
                    <a:pt x="16320" y="1"/>
                  </a:cubicBezTo>
                  <a:close/>
                  <a:moveTo>
                    <a:pt x="367" y="1832"/>
                  </a:moveTo>
                  <a:cubicBezTo>
                    <a:pt x="163" y="1832"/>
                    <a:pt x="1" y="2036"/>
                    <a:pt x="1" y="2239"/>
                  </a:cubicBezTo>
                  <a:cubicBezTo>
                    <a:pt x="1" y="2443"/>
                    <a:pt x="163" y="2605"/>
                    <a:pt x="367" y="2605"/>
                  </a:cubicBezTo>
                  <a:lnTo>
                    <a:pt x="1954" y="2605"/>
                  </a:lnTo>
                  <a:cubicBezTo>
                    <a:pt x="2158" y="2605"/>
                    <a:pt x="2361" y="2443"/>
                    <a:pt x="2361" y="2239"/>
                  </a:cubicBezTo>
                  <a:cubicBezTo>
                    <a:pt x="2361" y="2036"/>
                    <a:pt x="2158" y="1832"/>
                    <a:pt x="1954" y="1832"/>
                  </a:cubicBezTo>
                  <a:close/>
                  <a:moveTo>
                    <a:pt x="3704" y="1832"/>
                  </a:moveTo>
                  <a:cubicBezTo>
                    <a:pt x="3501" y="1832"/>
                    <a:pt x="3338" y="2036"/>
                    <a:pt x="3338" y="2239"/>
                  </a:cubicBezTo>
                  <a:cubicBezTo>
                    <a:pt x="3338" y="2443"/>
                    <a:pt x="3501" y="2605"/>
                    <a:pt x="3704" y="2605"/>
                  </a:cubicBezTo>
                  <a:lnTo>
                    <a:pt x="7855" y="2605"/>
                  </a:lnTo>
                  <a:cubicBezTo>
                    <a:pt x="8059" y="2605"/>
                    <a:pt x="8222" y="2443"/>
                    <a:pt x="8222" y="2239"/>
                  </a:cubicBezTo>
                  <a:cubicBezTo>
                    <a:pt x="8222" y="2036"/>
                    <a:pt x="8059" y="1832"/>
                    <a:pt x="7855" y="1832"/>
                  </a:cubicBezTo>
                  <a:close/>
                  <a:moveTo>
                    <a:pt x="367" y="3663"/>
                  </a:moveTo>
                  <a:cubicBezTo>
                    <a:pt x="163" y="3663"/>
                    <a:pt x="1" y="3826"/>
                    <a:pt x="1" y="4030"/>
                  </a:cubicBezTo>
                  <a:cubicBezTo>
                    <a:pt x="1" y="4233"/>
                    <a:pt x="163" y="4437"/>
                    <a:pt x="367" y="4437"/>
                  </a:cubicBezTo>
                  <a:lnTo>
                    <a:pt x="1954" y="4437"/>
                  </a:lnTo>
                  <a:cubicBezTo>
                    <a:pt x="2158" y="4437"/>
                    <a:pt x="2361" y="4233"/>
                    <a:pt x="2361" y="4030"/>
                  </a:cubicBezTo>
                  <a:cubicBezTo>
                    <a:pt x="2361" y="3826"/>
                    <a:pt x="2158" y="3663"/>
                    <a:pt x="1954" y="3663"/>
                  </a:cubicBezTo>
                  <a:close/>
                  <a:moveTo>
                    <a:pt x="3704" y="3663"/>
                  </a:moveTo>
                  <a:cubicBezTo>
                    <a:pt x="3501" y="3663"/>
                    <a:pt x="3338" y="3826"/>
                    <a:pt x="3338" y="4030"/>
                  </a:cubicBezTo>
                  <a:cubicBezTo>
                    <a:pt x="3338" y="4233"/>
                    <a:pt x="3501" y="4437"/>
                    <a:pt x="3704" y="4437"/>
                  </a:cubicBezTo>
                  <a:lnTo>
                    <a:pt x="7855" y="4437"/>
                  </a:lnTo>
                  <a:cubicBezTo>
                    <a:pt x="8059" y="4437"/>
                    <a:pt x="8222" y="4233"/>
                    <a:pt x="8222" y="4030"/>
                  </a:cubicBezTo>
                  <a:cubicBezTo>
                    <a:pt x="8222" y="3826"/>
                    <a:pt x="8059" y="3663"/>
                    <a:pt x="7855" y="3663"/>
                  </a:cubicBezTo>
                  <a:close/>
                  <a:moveTo>
                    <a:pt x="9605" y="3582"/>
                  </a:moveTo>
                  <a:cubicBezTo>
                    <a:pt x="9361" y="3582"/>
                    <a:pt x="9158" y="3786"/>
                    <a:pt x="9158" y="4030"/>
                  </a:cubicBezTo>
                  <a:cubicBezTo>
                    <a:pt x="9158" y="4274"/>
                    <a:pt x="9361" y="4477"/>
                    <a:pt x="9605" y="4477"/>
                  </a:cubicBezTo>
                  <a:cubicBezTo>
                    <a:pt x="9849" y="4477"/>
                    <a:pt x="10053" y="4274"/>
                    <a:pt x="10053" y="4030"/>
                  </a:cubicBezTo>
                  <a:cubicBezTo>
                    <a:pt x="10053" y="3786"/>
                    <a:pt x="9849" y="3582"/>
                    <a:pt x="9605" y="3582"/>
                  </a:cubicBezTo>
                  <a:close/>
                  <a:moveTo>
                    <a:pt x="10948" y="3582"/>
                  </a:moveTo>
                  <a:cubicBezTo>
                    <a:pt x="10704" y="3582"/>
                    <a:pt x="10501" y="3786"/>
                    <a:pt x="10501" y="4030"/>
                  </a:cubicBezTo>
                  <a:cubicBezTo>
                    <a:pt x="10501" y="4274"/>
                    <a:pt x="10704" y="4477"/>
                    <a:pt x="10948" y="4477"/>
                  </a:cubicBezTo>
                  <a:cubicBezTo>
                    <a:pt x="11192" y="4477"/>
                    <a:pt x="11396" y="4274"/>
                    <a:pt x="11396" y="4030"/>
                  </a:cubicBezTo>
                  <a:cubicBezTo>
                    <a:pt x="11396" y="3786"/>
                    <a:pt x="11192" y="3582"/>
                    <a:pt x="10948" y="3582"/>
                  </a:cubicBezTo>
                  <a:close/>
                  <a:moveTo>
                    <a:pt x="12291" y="3582"/>
                  </a:moveTo>
                  <a:cubicBezTo>
                    <a:pt x="12047" y="3582"/>
                    <a:pt x="11844" y="3786"/>
                    <a:pt x="11844" y="4030"/>
                  </a:cubicBezTo>
                  <a:cubicBezTo>
                    <a:pt x="11844" y="4274"/>
                    <a:pt x="12047" y="4477"/>
                    <a:pt x="12291" y="4477"/>
                  </a:cubicBezTo>
                  <a:cubicBezTo>
                    <a:pt x="12535" y="4477"/>
                    <a:pt x="12739" y="4274"/>
                    <a:pt x="12739" y="4030"/>
                  </a:cubicBezTo>
                  <a:cubicBezTo>
                    <a:pt x="12739" y="3786"/>
                    <a:pt x="12535" y="3582"/>
                    <a:pt x="12291" y="3582"/>
                  </a:cubicBezTo>
                  <a:close/>
                  <a:moveTo>
                    <a:pt x="13634" y="3582"/>
                  </a:moveTo>
                  <a:cubicBezTo>
                    <a:pt x="13390" y="3582"/>
                    <a:pt x="13187" y="3786"/>
                    <a:pt x="13187" y="4030"/>
                  </a:cubicBezTo>
                  <a:cubicBezTo>
                    <a:pt x="13187" y="4274"/>
                    <a:pt x="13390" y="4477"/>
                    <a:pt x="13634" y="4477"/>
                  </a:cubicBezTo>
                  <a:cubicBezTo>
                    <a:pt x="13878" y="4477"/>
                    <a:pt x="14082" y="4274"/>
                    <a:pt x="14082" y="4030"/>
                  </a:cubicBezTo>
                  <a:cubicBezTo>
                    <a:pt x="14082" y="3786"/>
                    <a:pt x="13878" y="3582"/>
                    <a:pt x="13634" y="3582"/>
                  </a:cubicBezTo>
                  <a:close/>
                  <a:moveTo>
                    <a:pt x="14977" y="3582"/>
                  </a:moveTo>
                  <a:cubicBezTo>
                    <a:pt x="14733" y="3582"/>
                    <a:pt x="14530" y="3786"/>
                    <a:pt x="14530" y="4030"/>
                  </a:cubicBezTo>
                  <a:cubicBezTo>
                    <a:pt x="14530" y="4274"/>
                    <a:pt x="14733" y="4477"/>
                    <a:pt x="14977" y="4477"/>
                  </a:cubicBezTo>
                  <a:cubicBezTo>
                    <a:pt x="15221" y="4477"/>
                    <a:pt x="15425" y="4274"/>
                    <a:pt x="15425" y="4030"/>
                  </a:cubicBezTo>
                  <a:cubicBezTo>
                    <a:pt x="15425" y="3786"/>
                    <a:pt x="15221" y="3582"/>
                    <a:pt x="14977" y="3582"/>
                  </a:cubicBezTo>
                  <a:close/>
                  <a:moveTo>
                    <a:pt x="16320" y="3582"/>
                  </a:moveTo>
                  <a:cubicBezTo>
                    <a:pt x="16076" y="3582"/>
                    <a:pt x="15873" y="3786"/>
                    <a:pt x="15873" y="4030"/>
                  </a:cubicBezTo>
                  <a:cubicBezTo>
                    <a:pt x="15873" y="4274"/>
                    <a:pt x="16076" y="4477"/>
                    <a:pt x="16320" y="4477"/>
                  </a:cubicBezTo>
                  <a:cubicBezTo>
                    <a:pt x="16564" y="4477"/>
                    <a:pt x="16768" y="4274"/>
                    <a:pt x="16768" y="4030"/>
                  </a:cubicBezTo>
                  <a:cubicBezTo>
                    <a:pt x="16768" y="3786"/>
                    <a:pt x="16564" y="3582"/>
                    <a:pt x="16320" y="3582"/>
                  </a:cubicBezTo>
                  <a:close/>
                  <a:moveTo>
                    <a:pt x="367" y="5454"/>
                  </a:moveTo>
                  <a:cubicBezTo>
                    <a:pt x="163" y="5454"/>
                    <a:pt x="1" y="5617"/>
                    <a:pt x="1" y="5820"/>
                  </a:cubicBezTo>
                  <a:cubicBezTo>
                    <a:pt x="1" y="6024"/>
                    <a:pt x="163" y="6227"/>
                    <a:pt x="367" y="6227"/>
                  </a:cubicBezTo>
                  <a:lnTo>
                    <a:pt x="1954" y="6227"/>
                  </a:lnTo>
                  <a:cubicBezTo>
                    <a:pt x="2158" y="6227"/>
                    <a:pt x="2361" y="6024"/>
                    <a:pt x="2361" y="5820"/>
                  </a:cubicBezTo>
                  <a:cubicBezTo>
                    <a:pt x="2361" y="5617"/>
                    <a:pt x="2158" y="5454"/>
                    <a:pt x="1954" y="5454"/>
                  </a:cubicBezTo>
                  <a:close/>
                  <a:moveTo>
                    <a:pt x="3704" y="5454"/>
                  </a:moveTo>
                  <a:cubicBezTo>
                    <a:pt x="3501" y="5454"/>
                    <a:pt x="3338" y="5617"/>
                    <a:pt x="3338" y="5820"/>
                  </a:cubicBezTo>
                  <a:cubicBezTo>
                    <a:pt x="3338" y="6024"/>
                    <a:pt x="3501" y="6227"/>
                    <a:pt x="3704" y="6227"/>
                  </a:cubicBezTo>
                  <a:lnTo>
                    <a:pt x="7855" y="6227"/>
                  </a:lnTo>
                  <a:cubicBezTo>
                    <a:pt x="8059" y="6227"/>
                    <a:pt x="8222" y="6024"/>
                    <a:pt x="8222" y="5820"/>
                  </a:cubicBezTo>
                  <a:cubicBezTo>
                    <a:pt x="8222" y="5617"/>
                    <a:pt x="8059" y="5454"/>
                    <a:pt x="7855" y="5454"/>
                  </a:cubicBezTo>
                  <a:close/>
                  <a:moveTo>
                    <a:pt x="367" y="7245"/>
                  </a:moveTo>
                  <a:cubicBezTo>
                    <a:pt x="163" y="7245"/>
                    <a:pt x="1" y="7408"/>
                    <a:pt x="1" y="7611"/>
                  </a:cubicBezTo>
                  <a:cubicBezTo>
                    <a:pt x="1" y="7855"/>
                    <a:pt x="163" y="8018"/>
                    <a:pt x="367" y="8018"/>
                  </a:cubicBezTo>
                  <a:lnTo>
                    <a:pt x="1954" y="8018"/>
                  </a:lnTo>
                  <a:cubicBezTo>
                    <a:pt x="2158" y="8018"/>
                    <a:pt x="2361" y="7855"/>
                    <a:pt x="2361" y="7611"/>
                  </a:cubicBezTo>
                  <a:cubicBezTo>
                    <a:pt x="2361" y="7408"/>
                    <a:pt x="2158" y="7245"/>
                    <a:pt x="1954" y="7245"/>
                  </a:cubicBezTo>
                  <a:close/>
                  <a:moveTo>
                    <a:pt x="3704" y="7245"/>
                  </a:moveTo>
                  <a:cubicBezTo>
                    <a:pt x="3501" y="7245"/>
                    <a:pt x="3338" y="7408"/>
                    <a:pt x="3338" y="7611"/>
                  </a:cubicBezTo>
                  <a:cubicBezTo>
                    <a:pt x="3338" y="7855"/>
                    <a:pt x="3501" y="8018"/>
                    <a:pt x="3704" y="8018"/>
                  </a:cubicBezTo>
                  <a:lnTo>
                    <a:pt x="7855" y="8018"/>
                  </a:lnTo>
                  <a:cubicBezTo>
                    <a:pt x="8059" y="8018"/>
                    <a:pt x="8222" y="7855"/>
                    <a:pt x="8222" y="7611"/>
                  </a:cubicBezTo>
                  <a:cubicBezTo>
                    <a:pt x="8222" y="7408"/>
                    <a:pt x="8059" y="7245"/>
                    <a:pt x="7855" y="7245"/>
                  </a:cubicBezTo>
                  <a:close/>
                  <a:moveTo>
                    <a:pt x="14204" y="8751"/>
                  </a:moveTo>
                  <a:cubicBezTo>
                    <a:pt x="13960" y="8751"/>
                    <a:pt x="13756" y="8954"/>
                    <a:pt x="13756" y="9198"/>
                  </a:cubicBezTo>
                  <a:cubicBezTo>
                    <a:pt x="13756" y="9442"/>
                    <a:pt x="13960" y="9646"/>
                    <a:pt x="14204" y="9646"/>
                  </a:cubicBezTo>
                  <a:cubicBezTo>
                    <a:pt x="14448" y="9646"/>
                    <a:pt x="14652" y="9442"/>
                    <a:pt x="14652" y="9198"/>
                  </a:cubicBezTo>
                  <a:cubicBezTo>
                    <a:pt x="14652" y="8954"/>
                    <a:pt x="14448" y="8751"/>
                    <a:pt x="14204" y="8751"/>
                  </a:cubicBezTo>
                  <a:close/>
                  <a:moveTo>
                    <a:pt x="15547" y="8751"/>
                  </a:moveTo>
                  <a:cubicBezTo>
                    <a:pt x="15303" y="8751"/>
                    <a:pt x="15099" y="8954"/>
                    <a:pt x="15099" y="9198"/>
                  </a:cubicBezTo>
                  <a:cubicBezTo>
                    <a:pt x="15099" y="9442"/>
                    <a:pt x="15303" y="9646"/>
                    <a:pt x="15547" y="9646"/>
                  </a:cubicBezTo>
                  <a:cubicBezTo>
                    <a:pt x="15791" y="9646"/>
                    <a:pt x="15995" y="9442"/>
                    <a:pt x="15995" y="9198"/>
                  </a:cubicBezTo>
                  <a:cubicBezTo>
                    <a:pt x="15995" y="8954"/>
                    <a:pt x="15791" y="8751"/>
                    <a:pt x="15547" y="8751"/>
                  </a:cubicBezTo>
                  <a:close/>
                  <a:moveTo>
                    <a:pt x="16890" y="8751"/>
                  </a:moveTo>
                  <a:cubicBezTo>
                    <a:pt x="16646" y="8751"/>
                    <a:pt x="16442" y="8954"/>
                    <a:pt x="16442" y="9198"/>
                  </a:cubicBezTo>
                  <a:cubicBezTo>
                    <a:pt x="16442" y="9442"/>
                    <a:pt x="16646" y="9646"/>
                    <a:pt x="16890" y="9646"/>
                  </a:cubicBezTo>
                  <a:cubicBezTo>
                    <a:pt x="17134" y="9646"/>
                    <a:pt x="17338" y="9442"/>
                    <a:pt x="17338" y="9198"/>
                  </a:cubicBezTo>
                  <a:cubicBezTo>
                    <a:pt x="17338" y="8954"/>
                    <a:pt x="17134" y="8751"/>
                    <a:pt x="16890" y="8751"/>
                  </a:cubicBezTo>
                  <a:close/>
                  <a:moveTo>
                    <a:pt x="18233" y="8751"/>
                  </a:moveTo>
                  <a:cubicBezTo>
                    <a:pt x="17989" y="8751"/>
                    <a:pt x="17785" y="8954"/>
                    <a:pt x="17785" y="9198"/>
                  </a:cubicBezTo>
                  <a:cubicBezTo>
                    <a:pt x="17785" y="9442"/>
                    <a:pt x="17989" y="9646"/>
                    <a:pt x="18233" y="9646"/>
                  </a:cubicBezTo>
                  <a:cubicBezTo>
                    <a:pt x="18477" y="9646"/>
                    <a:pt x="18681" y="9442"/>
                    <a:pt x="18681" y="9198"/>
                  </a:cubicBezTo>
                  <a:cubicBezTo>
                    <a:pt x="18681" y="8954"/>
                    <a:pt x="18477" y="8751"/>
                    <a:pt x="18233" y="8751"/>
                  </a:cubicBezTo>
                  <a:close/>
                  <a:moveTo>
                    <a:pt x="19576" y="8751"/>
                  </a:moveTo>
                  <a:cubicBezTo>
                    <a:pt x="19332" y="8751"/>
                    <a:pt x="19128" y="8954"/>
                    <a:pt x="19128" y="9198"/>
                  </a:cubicBezTo>
                  <a:cubicBezTo>
                    <a:pt x="19128" y="9442"/>
                    <a:pt x="19332" y="9646"/>
                    <a:pt x="19576" y="9646"/>
                  </a:cubicBezTo>
                  <a:cubicBezTo>
                    <a:pt x="19820" y="9646"/>
                    <a:pt x="20024" y="9442"/>
                    <a:pt x="20024" y="9198"/>
                  </a:cubicBezTo>
                  <a:cubicBezTo>
                    <a:pt x="20024" y="8954"/>
                    <a:pt x="19820" y="8751"/>
                    <a:pt x="19576" y="8751"/>
                  </a:cubicBezTo>
                  <a:close/>
                  <a:moveTo>
                    <a:pt x="20919" y="8751"/>
                  </a:moveTo>
                  <a:cubicBezTo>
                    <a:pt x="20675" y="8751"/>
                    <a:pt x="20471" y="8954"/>
                    <a:pt x="20471" y="9198"/>
                  </a:cubicBezTo>
                  <a:cubicBezTo>
                    <a:pt x="20471" y="9442"/>
                    <a:pt x="20675" y="9646"/>
                    <a:pt x="20919" y="9646"/>
                  </a:cubicBezTo>
                  <a:cubicBezTo>
                    <a:pt x="21163" y="9646"/>
                    <a:pt x="21367" y="9442"/>
                    <a:pt x="21367" y="9198"/>
                  </a:cubicBezTo>
                  <a:cubicBezTo>
                    <a:pt x="21367" y="8954"/>
                    <a:pt x="21163" y="8751"/>
                    <a:pt x="20919" y="8751"/>
                  </a:cubicBezTo>
                  <a:close/>
                  <a:moveTo>
                    <a:pt x="367" y="9035"/>
                  </a:moveTo>
                  <a:cubicBezTo>
                    <a:pt x="163" y="9035"/>
                    <a:pt x="1" y="9198"/>
                    <a:pt x="1" y="9402"/>
                  </a:cubicBezTo>
                  <a:cubicBezTo>
                    <a:pt x="1" y="9646"/>
                    <a:pt x="163" y="9809"/>
                    <a:pt x="367" y="9809"/>
                  </a:cubicBezTo>
                  <a:lnTo>
                    <a:pt x="1954" y="9809"/>
                  </a:lnTo>
                  <a:cubicBezTo>
                    <a:pt x="2158" y="9809"/>
                    <a:pt x="2361" y="9646"/>
                    <a:pt x="2361" y="9402"/>
                  </a:cubicBezTo>
                  <a:cubicBezTo>
                    <a:pt x="2361" y="9198"/>
                    <a:pt x="2158" y="9035"/>
                    <a:pt x="1954" y="9035"/>
                  </a:cubicBezTo>
                  <a:close/>
                  <a:moveTo>
                    <a:pt x="8669" y="9035"/>
                  </a:moveTo>
                  <a:cubicBezTo>
                    <a:pt x="8425" y="9035"/>
                    <a:pt x="8262" y="9198"/>
                    <a:pt x="8262" y="9402"/>
                  </a:cubicBezTo>
                  <a:cubicBezTo>
                    <a:pt x="8262" y="9646"/>
                    <a:pt x="8425" y="9809"/>
                    <a:pt x="8669" y="9809"/>
                  </a:cubicBezTo>
                  <a:lnTo>
                    <a:pt x="12780" y="9809"/>
                  </a:lnTo>
                  <a:cubicBezTo>
                    <a:pt x="12983" y="9809"/>
                    <a:pt x="13146" y="9646"/>
                    <a:pt x="13146" y="9402"/>
                  </a:cubicBezTo>
                  <a:cubicBezTo>
                    <a:pt x="13146" y="9198"/>
                    <a:pt x="12983" y="9035"/>
                    <a:pt x="12780" y="9035"/>
                  </a:cubicBezTo>
                  <a:close/>
                  <a:moveTo>
                    <a:pt x="367" y="10826"/>
                  </a:moveTo>
                  <a:cubicBezTo>
                    <a:pt x="163" y="10826"/>
                    <a:pt x="1" y="10989"/>
                    <a:pt x="1" y="11233"/>
                  </a:cubicBezTo>
                  <a:cubicBezTo>
                    <a:pt x="1" y="11437"/>
                    <a:pt x="163" y="11599"/>
                    <a:pt x="367" y="11599"/>
                  </a:cubicBezTo>
                  <a:lnTo>
                    <a:pt x="1954" y="11599"/>
                  </a:lnTo>
                  <a:cubicBezTo>
                    <a:pt x="2158" y="11599"/>
                    <a:pt x="2361" y="11437"/>
                    <a:pt x="2361" y="11233"/>
                  </a:cubicBezTo>
                  <a:cubicBezTo>
                    <a:pt x="2361" y="10989"/>
                    <a:pt x="2158" y="10826"/>
                    <a:pt x="1954" y="10826"/>
                  </a:cubicBezTo>
                  <a:close/>
                  <a:moveTo>
                    <a:pt x="8669" y="10826"/>
                  </a:moveTo>
                  <a:cubicBezTo>
                    <a:pt x="8425" y="10826"/>
                    <a:pt x="8262" y="10989"/>
                    <a:pt x="8262" y="11233"/>
                  </a:cubicBezTo>
                  <a:cubicBezTo>
                    <a:pt x="8262" y="11437"/>
                    <a:pt x="8425" y="11599"/>
                    <a:pt x="8669" y="11599"/>
                  </a:cubicBezTo>
                  <a:lnTo>
                    <a:pt x="12780" y="11599"/>
                  </a:lnTo>
                  <a:cubicBezTo>
                    <a:pt x="12983" y="11599"/>
                    <a:pt x="13146" y="11437"/>
                    <a:pt x="13146" y="11233"/>
                  </a:cubicBezTo>
                  <a:cubicBezTo>
                    <a:pt x="13146" y="10989"/>
                    <a:pt x="12983" y="10826"/>
                    <a:pt x="12780" y="10826"/>
                  </a:cubicBezTo>
                  <a:close/>
                  <a:moveTo>
                    <a:pt x="14204" y="12454"/>
                  </a:moveTo>
                  <a:cubicBezTo>
                    <a:pt x="13960" y="12454"/>
                    <a:pt x="13756" y="12658"/>
                    <a:pt x="13756" y="12902"/>
                  </a:cubicBezTo>
                  <a:cubicBezTo>
                    <a:pt x="13756" y="13146"/>
                    <a:pt x="13960" y="13349"/>
                    <a:pt x="14204" y="13349"/>
                  </a:cubicBezTo>
                  <a:cubicBezTo>
                    <a:pt x="14448" y="13349"/>
                    <a:pt x="14652" y="13146"/>
                    <a:pt x="14652" y="12902"/>
                  </a:cubicBezTo>
                  <a:cubicBezTo>
                    <a:pt x="14652" y="12658"/>
                    <a:pt x="14448" y="12454"/>
                    <a:pt x="14204" y="12454"/>
                  </a:cubicBezTo>
                  <a:close/>
                  <a:moveTo>
                    <a:pt x="15547" y="12454"/>
                  </a:moveTo>
                  <a:cubicBezTo>
                    <a:pt x="15303" y="12454"/>
                    <a:pt x="15099" y="12658"/>
                    <a:pt x="15099" y="12902"/>
                  </a:cubicBezTo>
                  <a:cubicBezTo>
                    <a:pt x="15099" y="13146"/>
                    <a:pt x="15303" y="13349"/>
                    <a:pt x="15547" y="13349"/>
                  </a:cubicBezTo>
                  <a:cubicBezTo>
                    <a:pt x="15791" y="13349"/>
                    <a:pt x="15995" y="13146"/>
                    <a:pt x="15995" y="12902"/>
                  </a:cubicBezTo>
                  <a:cubicBezTo>
                    <a:pt x="15995" y="12658"/>
                    <a:pt x="15791" y="12454"/>
                    <a:pt x="15547" y="12454"/>
                  </a:cubicBezTo>
                  <a:close/>
                  <a:moveTo>
                    <a:pt x="16890" y="12454"/>
                  </a:moveTo>
                  <a:cubicBezTo>
                    <a:pt x="16646" y="12454"/>
                    <a:pt x="16442" y="12658"/>
                    <a:pt x="16442" y="12902"/>
                  </a:cubicBezTo>
                  <a:cubicBezTo>
                    <a:pt x="16442" y="13146"/>
                    <a:pt x="16646" y="13349"/>
                    <a:pt x="16890" y="13349"/>
                  </a:cubicBezTo>
                  <a:cubicBezTo>
                    <a:pt x="17134" y="13349"/>
                    <a:pt x="17338" y="13146"/>
                    <a:pt x="17338" y="12902"/>
                  </a:cubicBezTo>
                  <a:cubicBezTo>
                    <a:pt x="17338" y="12658"/>
                    <a:pt x="17134" y="12454"/>
                    <a:pt x="16890" y="12454"/>
                  </a:cubicBezTo>
                  <a:close/>
                  <a:moveTo>
                    <a:pt x="18233" y="12454"/>
                  </a:moveTo>
                  <a:cubicBezTo>
                    <a:pt x="17989" y="12454"/>
                    <a:pt x="17785" y="12658"/>
                    <a:pt x="17785" y="12902"/>
                  </a:cubicBezTo>
                  <a:cubicBezTo>
                    <a:pt x="17785" y="13146"/>
                    <a:pt x="17989" y="13349"/>
                    <a:pt x="18233" y="13349"/>
                  </a:cubicBezTo>
                  <a:cubicBezTo>
                    <a:pt x="18477" y="13349"/>
                    <a:pt x="18681" y="13146"/>
                    <a:pt x="18681" y="12902"/>
                  </a:cubicBezTo>
                  <a:cubicBezTo>
                    <a:pt x="18681" y="12658"/>
                    <a:pt x="18477" y="12454"/>
                    <a:pt x="18233" y="12454"/>
                  </a:cubicBezTo>
                  <a:close/>
                  <a:moveTo>
                    <a:pt x="19576" y="12454"/>
                  </a:moveTo>
                  <a:cubicBezTo>
                    <a:pt x="19332" y="12454"/>
                    <a:pt x="19128" y="12658"/>
                    <a:pt x="19128" y="12902"/>
                  </a:cubicBezTo>
                  <a:cubicBezTo>
                    <a:pt x="19128" y="13146"/>
                    <a:pt x="19332" y="13349"/>
                    <a:pt x="19576" y="13349"/>
                  </a:cubicBezTo>
                  <a:cubicBezTo>
                    <a:pt x="19820" y="13349"/>
                    <a:pt x="20024" y="13146"/>
                    <a:pt x="20024" y="12902"/>
                  </a:cubicBezTo>
                  <a:cubicBezTo>
                    <a:pt x="20024" y="12658"/>
                    <a:pt x="19820" y="12454"/>
                    <a:pt x="19576" y="12454"/>
                  </a:cubicBezTo>
                  <a:close/>
                  <a:moveTo>
                    <a:pt x="20919" y="12454"/>
                  </a:moveTo>
                  <a:cubicBezTo>
                    <a:pt x="20675" y="12454"/>
                    <a:pt x="20471" y="12658"/>
                    <a:pt x="20471" y="12902"/>
                  </a:cubicBezTo>
                  <a:cubicBezTo>
                    <a:pt x="20471" y="13146"/>
                    <a:pt x="20675" y="13349"/>
                    <a:pt x="20919" y="13349"/>
                  </a:cubicBezTo>
                  <a:cubicBezTo>
                    <a:pt x="21163" y="13349"/>
                    <a:pt x="21367" y="13146"/>
                    <a:pt x="21367" y="12902"/>
                  </a:cubicBezTo>
                  <a:cubicBezTo>
                    <a:pt x="21367" y="12658"/>
                    <a:pt x="21163" y="12454"/>
                    <a:pt x="20919" y="12454"/>
                  </a:cubicBezTo>
                  <a:close/>
                  <a:moveTo>
                    <a:pt x="367" y="12617"/>
                  </a:moveTo>
                  <a:cubicBezTo>
                    <a:pt x="163" y="12617"/>
                    <a:pt x="1" y="12780"/>
                    <a:pt x="1" y="13024"/>
                  </a:cubicBezTo>
                  <a:cubicBezTo>
                    <a:pt x="1" y="13227"/>
                    <a:pt x="163" y="13390"/>
                    <a:pt x="367" y="13390"/>
                  </a:cubicBezTo>
                  <a:lnTo>
                    <a:pt x="1954" y="13390"/>
                  </a:lnTo>
                  <a:cubicBezTo>
                    <a:pt x="2158" y="13390"/>
                    <a:pt x="2361" y="13227"/>
                    <a:pt x="2361" y="13024"/>
                  </a:cubicBezTo>
                  <a:cubicBezTo>
                    <a:pt x="2361" y="12780"/>
                    <a:pt x="2158" y="12617"/>
                    <a:pt x="1954" y="12617"/>
                  </a:cubicBezTo>
                  <a:close/>
                  <a:moveTo>
                    <a:pt x="8669" y="12617"/>
                  </a:moveTo>
                  <a:cubicBezTo>
                    <a:pt x="8425" y="12617"/>
                    <a:pt x="8262" y="12780"/>
                    <a:pt x="8262" y="13024"/>
                  </a:cubicBezTo>
                  <a:cubicBezTo>
                    <a:pt x="8262" y="13227"/>
                    <a:pt x="8425" y="13390"/>
                    <a:pt x="8669" y="13390"/>
                  </a:cubicBezTo>
                  <a:lnTo>
                    <a:pt x="12780" y="13390"/>
                  </a:lnTo>
                  <a:cubicBezTo>
                    <a:pt x="12983" y="13390"/>
                    <a:pt x="13146" y="13227"/>
                    <a:pt x="13146" y="13024"/>
                  </a:cubicBezTo>
                  <a:cubicBezTo>
                    <a:pt x="13146" y="12780"/>
                    <a:pt x="12983" y="12617"/>
                    <a:pt x="12780" y="1261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35"/>
            <p:cNvSpPr/>
            <p:nvPr/>
          </p:nvSpPr>
          <p:spPr>
            <a:xfrm>
              <a:off x="2700975" y="3681100"/>
              <a:ext cx="534175" cy="335775"/>
            </a:xfrm>
            <a:custGeom>
              <a:avLst/>
              <a:gdLst/>
              <a:ahLst/>
              <a:cxnLst/>
              <a:rect l="l" t="t" r="r" b="b"/>
              <a:pathLst>
                <a:path w="21367" h="13431" extrusionOk="0">
                  <a:moveTo>
                    <a:pt x="367" y="82"/>
                  </a:moveTo>
                  <a:cubicBezTo>
                    <a:pt x="163" y="82"/>
                    <a:pt x="1" y="245"/>
                    <a:pt x="1" y="489"/>
                  </a:cubicBezTo>
                  <a:cubicBezTo>
                    <a:pt x="1" y="692"/>
                    <a:pt x="163" y="855"/>
                    <a:pt x="367" y="855"/>
                  </a:cubicBezTo>
                  <a:lnTo>
                    <a:pt x="1954" y="855"/>
                  </a:lnTo>
                  <a:cubicBezTo>
                    <a:pt x="2158" y="855"/>
                    <a:pt x="2361" y="692"/>
                    <a:pt x="2361" y="489"/>
                  </a:cubicBezTo>
                  <a:cubicBezTo>
                    <a:pt x="2361" y="245"/>
                    <a:pt x="2158" y="82"/>
                    <a:pt x="1954" y="82"/>
                  </a:cubicBezTo>
                  <a:close/>
                  <a:moveTo>
                    <a:pt x="3704" y="82"/>
                  </a:moveTo>
                  <a:cubicBezTo>
                    <a:pt x="3501" y="82"/>
                    <a:pt x="3338" y="245"/>
                    <a:pt x="3338" y="489"/>
                  </a:cubicBezTo>
                  <a:cubicBezTo>
                    <a:pt x="3338" y="692"/>
                    <a:pt x="3501" y="855"/>
                    <a:pt x="3704" y="855"/>
                  </a:cubicBezTo>
                  <a:lnTo>
                    <a:pt x="7855" y="855"/>
                  </a:lnTo>
                  <a:cubicBezTo>
                    <a:pt x="8059" y="855"/>
                    <a:pt x="8222" y="692"/>
                    <a:pt x="8222" y="489"/>
                  </a:cubicBezTo>
                  <a:cubicBezTo>
                    <a:pt x="8222" y="245"/>
                    <a:pt x="8059" y="82"/>
                    <a:pt x="7855" y="82"/>
                  </a:cubicBezTo>
                  <a:close/>
                  <a:moveTo>
                    <a:pt x="9605" y="0"/>
                  </a:moveTo>
                  <a:cubicBezTo>
                    <a:pt x="9361" y="0"/>
                    <a:pt x="9158" y="204"/>
                    <a:pt x="9158" y="489"/>
                  </a:cubicBezTo>
                  <a:cubicBezTo>
                    <a:pt x="9158" y="733"/>
                    <a:pt x="9361" y="936"/>
                    <a:pt x="9605" y="936"/>
                  </a:cubicBezTo>
                  <a:cubicBezTo>
                    <a:pt x="9849" y="936"/>
                    <a:pt x="10053" y="733"/>
                    <a:pt x="10053" y="489"/>
                  </a:cubicBezTo>
                  <a:cubicBezTo>
                    <a:pt x="10053" y="204"/>
                    <a:pt x="9849" y="0"/>
                    <a:pt x="9605" y="0"/>
                  </a:cubicBezTo>
                  <a:close/>
                  <a:moveTo>
                    <a:pt x="10948" y="0"/>
                  </a:moveTo>
                  <a:cubicBezTo>
                    <a:pt x="10704" y="0"/>
                    <a:pt x="10501" y="204"/>
                    <a:pt x="10501" y="489"/>
                  </a:cubicBezTo>
                  <a:cubicBezTo>
                    <a:pt x="10501" y="733"/>
                    <a:pt x="10704" y="936"/>
                    <a:pt x="10948" y="936"/>
                  </a:cubicBezTo>
                  <a:cubicBezTo>
                    <a:pt x="11192" y="936"/>
                    <a:pt x="11396" y="733"/>
                    <a:pt x="11396" y="489"/>
                  </a:cubicBezTo>
                  <a:cubicBezTo>
                    <a:pt x="11396" y="204"/>
                    <a:pt x="11192" y="0"/>
                    <a:pt x="10948" y="0"/>
                  </a:cubicBezTo>
                  <a:close/>
                  <a:moveTo>
                    <a:pt x="12291" y="0"/>
                  </a:moveTo>
                  <a:cubicBezTo>
                    <a:pt x="12047" y="0"/>
                    <a:pt x="11844" y="204"/>
                    <a:pt x="11844" y="489"/>
                  </a:cubicBezTo>
                  <a:cubicBezTo>
                    <a:pt x="11844" y="733"/>
                    <a:pt x="12047" y="936"/>
                    <a:pt x="12291" y="936"/>
                  </a:cubicBezTo>
                  <a:cubicBezTo>
                    <a:pt x="12535" y="936"/>
                    <a:pt x="12739" y="733"/>
                    <a:pt x="12739" y="489"/>
                  </a:cubicBezTo>
                  <a:cubicBezTo>
                    <a:pt x="12739" y="204"/>
                    <a:pt x="12535" y="0"/>
                    <a:pt x="12291" y="0"/>
                  </a:cubicBezTo>
                  <a:close/>
                  <a:moveTo>
                    <a:pt x="13634" y="0"/>
                  </a:moveTo>
                  <a:cubicBezTo>
                    <a:pt x="13390" y="0"/>
                    <a:pt x="13187" y="204"/>
                    <a:pt x="13187" y="489"/>
                  </a:cubicBezTo>
                  <a:cubicBezTo>
                    <a:pt x="13187" y="733"/>
                    <a:pt x="13390" y="936"/>
                    <a:pt x="13634" y="936"/>
                  </a:cubicBezTo>
                  <a:cubicBezTo>
                    <a:pt x="13878" y="936"/>
                    <a:pt x="14082" y="733"/>
                    <a:pt x="14082" y="489"/>
                  </a:cubicBezTo>
                  <a:cubicBezTo>
                    <a:pt x="14082" y="204"/>
                    <a:pt x="13878" y="0"/>
                    <a:pt x="13634" y="0"/>
                  </a:cubicBezTo>
                  <a:close/>
                  <a:moveTo>
                    <a:pt x="14977" y="0"/>
                  </a:moveTo>
                  <a:cubicBezTo>
                    <a:pt x="14733" y="0"/>
                    <a:pt x="14530" y="204"/>
                    <a:pt x="14530" y="489"/>
                  </a:cubicBezTo>
                  <a:cubicBezTo>
                    <a:pt x="14530" y="733"/>
                    <a:pt x="14733" y="936"/>
                    <a:pt x="14977" y="936"/>
                  </a:cubicBezTo>
                  <a:cubicBezTo>
                    <a:pt x="15221" y="936"/>
                    <a:pt x="15425" y="733"/>
                    <a:pt x="15425" y="489"/>
                  </a:cubicBezTo>
                  <a:cubicBezTo>
                    <a:pt x="15425" y="204"/>
                    <a:pt x="15221" y="0"/>
                    <a:pt x="14977" y="0"/>
                  </a:cubicBezTo>
                  <a:close/>
                  <a:moveTo>
                    <a:pt x="16320" y="0"/>
                  </a:moveTo>
                  <a:cubicBezTo>
                    <a:pt x="16076" y="0"/>
                    <a:pt x="15873" y="204"/>
                    <a:pt x="15873" y="489"/>
                  </a:cubicBezTo>
                  <a:cubicBezTo>
                    <a:pt x="15873" y="733"/>
                    <a:pt x="16076" y="936"/>
                    <a:pt x="16320" y="936"/>
                  </a:cubicBezTo>
                  <a:cubicBezTo>
                    <a:pt x="16564" y="936"/>
                    <a:pt x="16768" y="733"/>
                    <a:pt x="16768" y="489"/>
                  </a:cubicBezTo>
                  <a:cubicBezTo>
                    <a:pt x="16768" y="204"/>
                    <a:pt x="16564" y="0"/>
                    <a:pt x="16320" y="0"/>
                  </a:cubicBezTo>
                  <a:close/>
                  <a:moveTo>
                    <a:pt x="367" y="1872"/>
                  </a:moveTo>
                  <a:cubicBezTo>
                    <a:pt x="163" y="1872"/>
                    <a:pt x="1" y="2035"/>
                    <a:pt x="1" y="2279"/>
                  </a:cubicBezTo>
                  <a:cubicBezTo>
                    <a:pt x="1" y="2483"/>
                    <a:pt x="163" y="2646"/>
                    <a:pt x="367" y="2646"/>
                  </a:cubicBezTo>
                  <a:lnTo>
                    <a:pt x="1954" y="2646"/>
                  </a:lnTo>
                  <a:cubicBezTo>
                    <a:pt x="2158" y="2646"/>
                    <a:pt x="2361" y="2483"/>
                    <a:pt x="2361" y="2279"/>
                  </a:cubicBezTo>
                  <a:cubicBezTo>
                    <a:pt x="2361" y="2035"/>
                    <a:pt x="2158" y="1872"/>
                    <a:pt x="1954" y="1872"/>
                  </a:cubicBezTo>
                  <a:close/>
                  <a:moveTo>
                    <a:pt x="3704" y="1872"/>
                  </a:moveTo>
                  <a:cubicBezTo>
                    <a:pt x="3501" y="1872"/>
                    <a:pt x="3338" y="2035"/>
                    <a:pt x="3338" y="2279"/>
                  </a:cubicBezTo>
                  <a:cubicBezTo>
                    <a:pt x="3338" y="2483"/>
                    <a:pt x="3501" y="2646"/>
                    <a:pt x="3704" y="2646"/>
                  </a:cubicBezTo>
                  <a:lnTo>
                    <a:pt x="7855" y="2646"/>
                  </a:lnTo>
                  <a:cubicBezTo>
                    <a:pt x="8059" y="2646"/>
                    <a:pt x="8222" y="2483"/>
                    <a:pt x="8222" y="2279"/>
                  </a:cubicBezTo>
                  <a:cubicBezTo>
                    <a:pt x="8222" y="2035"/>
                    <a:pt x="8059" y="1872"/>
                    <a:pt x="7855" y="1872"/>
                  </a:cubicBezTo>
                  <a:close/>
                  <a:moveTo>
                    <a:pt x="367" y="3663"/>
                  </a:moveTo>
                  <a:cubicBezTo>
                    <a:pt x="163" y="3663"/>
                    <a:pt x="1" y="3867"/>
                    <a:pt x="1" y="4070"/>
                  </a:cubicBezTo>
                  <a:cubicBezTo>
                    <a:pt x="1" y="4274"/>
                    <a:pt x="163" y="4436"/>
                    <a:pt x="367" y="4436"/>
                  </a:cubicBezTo>
                  <a:lnTo>
                    <a:pt x="1954" y="4436"/>
                  </a:lnTo>
                  <a:cubicBezTo>
                    <a:pt x="2158" y="4436"/>
                    <a:pt x="2361" y="4274"/>
                    <a:pt x="2361" y="4070"/>
                  </a:cubicBezTo>
                  <a:cubicBezTo>
                    <a:pt x="2361" y="3867"/>
                    <a:pt x="2158" y="3663"/>
                    <a:pt x="1954" y="3663"/>
                  </a:cubicBezTo>
                  <a:close/>
                  <a:moveTo>
                    <a:pt x="3704" y="3663"/>
                  </a:moveTo>
                  <a:cubicBezTo>
                    <a:pt x="3501" y="3663"/>
                    <a:pt x="3338" y="3867"/>
                    <a:pt x="3338" y="4070"/>
                  </a:cubicBezTo>
                  <a:cubicBezTo>
                    <a:pt x="3338" y="4274"/>
                    <a:pt x="3501" y="4436"/>
                    <a:pt x="3704" y="4436"/>
                  </a:cubicBezTo>
                  <a:lnTo>
                    <a:pt x="7855" y="4436"/>
                  </a:lnTo>
                  <a:cubicBezTo>
                    <a:pt x="8059" y="4436"/>
                    <a:pt x="8222" y="4274"/>
                    <a:pt x="8222" y="4070"/>
                  </a:cubicBezTo>
                  <a:cubicBezTo>
                    <a:pt x="8222" y="3867"/>
                    <a:pt x="8059" y="3663"/>
                    <a:pt x="7855" y="3663"/>
                  </a:cubicBezTo>
                  <a:close/>
                  <a:moveTo>
                    <a:pt x="9605" y="3622"/>
                  </a:moveTo>
                  <a:cubicBezTo>
                    <a:pt x="9361" y="3622"/>
                    <a:pt x="9158" y="3826"/>
                    <a:pt x="9158" y="4070"/>
                  </a:cubicBezTo>
                  <a:cubicBezTo>
                    <a:pt x="9158" y="4314"/>
                    <a:pt x="9361" y="4518"/>
                    <a:pt x="9605" y="4518"/>
                  </a:cubicBezTo>
                  <a:cubicBezTo>
                    <a:pt x="9849" y="4518"/>
                    <a:pt x="10053" y="4314"/>
                    <a:pt x="10053" y="4070"/>
                  </a:cubicBezTo>
                  <a:cubicBezTo>
                    <a:pt x="10053" y="3826"/>
                    <a:pt x="9849" y="3622"/>
                    <a:pt x="9605" y="3622"/>
                  </a:cubicBezTo>
                  <a:close/>
                  <a:moveTo>
                    <a:pt x="10948" y="3622"/>
                  </a:moveTo>
                  <a:cubicBezTo>
                    <a:pt x="10704" y="3622"/>
                    <a:pt x="10501" y="3826"/>
                    <a:pt x="10501" y="4070"/>
                  </a:cubicBezTo>
                  <a:cubicBezTo>
                    <a:pt x="10501" y="4314"/>
                    <a:pt x="10704" y="4518"/>
                    <a:pt x="10948" y="4518"/>
                  </a:cubicBezTo>
                  <a:cubicBezTo>
                    <a:pt x="11192" y="4518"/>
                    <a:pt x="11396" y="4314"/>
                    <a:pt x="11396" y="4070"/>
                  </a:cubicBezTo>
                  <a:cubicBezTo>
                    <a:pt x="11396" y="3826"/>
                    <a:pt x="11192" y="3622"/>
                    <a:pt x="10948" y="3622"/>
                  </a:cubicBezTo>
                  <a:close/>
                  <a:moveTo>
                    <a:pt x="12291" y="3622"/>
                  </a:moveTo>
                  <a:cubicBezTo>
                    <a:pt x="12047" y="3622"/>
                    <a:pt x="11844" y="3826"/>
                    <a:pt x="11844" y="4070"/>
                  </a:cubicBezTo>
                  <a:cubicBezTo>
                    <a:pt x="11844" y="4314"/>
                    <a:pt x="12047" y="4518"/>
                    <a:pt x="12291" y="4518"/>
                  </a:cubicBezTo>
                  <a:cubicBezTo>
                    <a:pt x="12535" y="4518"/>
                    <a:pt x="12739" y="4314"/>
                    <a:pt x="12739" y="4070"/>
                  </a:cubicBezTo>
                  <a:cubicBezTo>
                    <a:pt x="12739" y="3826"/>
                    <a:pt x="12535" y="3622"/>
                    <a:pt x="12291" y="3622"/>
                  </a:cubicBezTo>
                  <a:close/>
                  <a:moveTo>
                    <a:pt x="13634" y="3622"/>
                  </a:moveTo>
                  <a:cubicBezTo>
                    <a:pt x="13390" y="3622"/>
                    <a:pt x="13187" y="3826"/>
                    <a:pt x="13187" y="4070"/>
                  </a:cubicBezTo>
                  <a:cubicBezTo>
                    <a:pt x="13187" y="4314"/>
                    <a:pt x="13390" y="4518"/>
                    <a:pt x="13634" y="4518"/>
                  </a:cubicBezTo>
                  <a:cubicBezTo>
                    <a:pt x="13878" y="4518"/>
                    <a:pt x="14082" y="4314"/>
                    <a:pt x="14082" y="4070"/>
                  </a:cubicBezTo>
                  <a:cubicBezTo>
                    <a:pt x="14082" y="3826"/>
                    <a:pt x="13878" y="3622"/>
                    <a:pt x="13634" y="3622"/>
                  </a:cubicBezTo>
                  <a:close/>
                  <a:moveTo>
                    <a:pt x="14977" y="3622"/>
                  </a:moveTo>
                  <a:cubicBezTo>
                    <a:pt x="14733" y="3622"/>
                    <a:pt x="14530" y="3826"/>
                    <a:pt x="14530" y="4070"/>
                  </a:cubicBezTo>
                  <a:cubicBezTo>
                    <a:pt x="14530" y="4314"/>
                    <a:pt x="14733" y="4518"/>
                    <a:pt x="14977" y="4518"/>
                  </a:cubicBezTo>
                  <a:cubicBezTo>
                    <a:pt x="15221" y="4518"/>
                    <a:pt x="15425" y="4314"/>
                    <a:pt x="15425" y="4070"/>
                  </a:cubicBezTo>
                  <a:cubicBezTo>
                    <a:pt x="15425" y="3826"/>
                    <a:pt x="15221" y="3622"/>
                    <a:pt x="14977" y="3622"/>
                  </a:cubicBezTo>
                  <a:close/>
                  <a:moveTo>
                    <a:pt x="16320" y="3622"/>
                  </a:moveTo>
                  <a:cubicBezTo>
                    <a:pt x="16076" y="3622"/>
                    <a:pt x="15873" y="3826"/>
                    <a:pt x="15873" y="4070"/>
                  </a:cubicBezTo>
                  <a:cubicBezTo>
                    <a:pt x="15873" y="4314"/>
                    <a:pt x="16076" y="4518"/>
                    <a:pt x="16320" y="4518"/>
                  </a:cubicBezTo>
                  <a:cubicBezTo>
                    <a:pt x="16564" y="4518"/>
                    <a:pt x="16768" y="4314"/>
                    <a:pt x="16768" y="4070"/>
                  </a:cubicBezTo>
                  <a:cubicBezTo>
                    <a:pt x="16768" y="3826"/>
                    <a:pt x="16564" y="3622"/>
                    <a:pt x="16320" y="3622"/>
                  </a:cubicBezTo>
                  <a:close/>
                  <a:moveTo>
                    <a:pt x="367" y="5454"/>
                  </a:moveTo>
                  <a:cubicBezTo>
                    <a:pt x="163" y="5454"/>
                    <a:pt x="1" y="5657"/>
                    <a:pt x="1" y="5861"/>
                  </a:cubicBezTo>
                  <a:cubicBezTo>
                    <a:pt x="1" y="6064"/>
                    <a:pt x="163" y="6227"/>
                    <a:pt x="367" y="6227"/>
                  </a:cubicBezTo>
                  <a:lnTo>
                    <a:pt x="1954" y="6227"/>
                  </a:lnTo>
                  <a:cubicBezTo>
                    <a:pt x="2158" y="6227"/>
                    <a:pt x="2361" y="6064"/>
                    <a:pt x="2361" y="5861"/>
                  </a:cubicBezTo>
                  <a:cubicBezTo>
                    <a:pt x="2361" y="5657"/>
                    <a:pt x="2158" y="5454"/>
                    <a:pt x="1954" y="5454"/>
                  </a:cubicBezTo>
                  <a:close/>
                  <a:moveTo>
                    <a:pt x="3704" y="5454"/>
                  </a:moveTo>
                  <a:cubicBezTo>
                    <a:pt x="3501" y="5454"/>
                    <a:pt x="3338" y="5657"/>
                    <a:pt x="3338" y="5861"/>
                  </a:cubicBezTo>
                  <a:cubicBezTo>
                    <a:pt x="3338" y="6064"/>
                    <a:pt x="3501" y="6227"/>
                    <a:pt x="3704" y="6227"/>
                  </a:cubicBezTo>
                  <a:lnTo>
                    <a:pt x="7855" y="6227"/>
                  </a:lnTo>
                  <a:cubicBezTo>
                    <a:pt x="8059" y="6227"/>
                    <a:pt x="8222" y="6064"/>
                    <a:pt x="8222" y="5861"/>
                  </a:cubicBezTo>
                  <a:cubicBezTo>
                    <a:pt x="8222" y="5657"/>
                    <a:pt x="8059" y="5454"/>
                    <a:pt x="7855" y="5454"/>
                  </a:cubicBezTo>
                  <a:close/>
                  <a:moveTo>
                    <a:pt x="367" y="7285"/>
                  </a:moveTo>
                  <a:cubicBezTo>
                    <a:pt x="163" y="7285"/>
                    <a:pt x="1" y="7448"/>
                    <a:pt x="1" y="7651"/>
                  </a:cubicBezTo>
                  <a:cubicBezTo>
                    <a:pt x="1" y="7855"/>
                    <a:pt x="163" y="8058"/>
                    <a:pt x="367" y="8058"/>
                  </a:cubicBezTo>
                  <a:lnTo>
                    <a:pt x="1954" y="8058"/>
                  </a:lnTo>
                  <a:cubicBezTo>
                    <a:pt x="2158" y="8058"/>
                    <a:pt x="2361" y="7855"/>
                    <a:pt x="2361" y="7651"/>
                  </a:cubicBezTo>
                  <a:cubicBezTo>
                    <a:pt x="2361" y="7448"/>
                    <a:pt x="2158" y="7285"/>
                    <a:pt x="1954" y="7285"/>
                  </a:cubicBezTo>
                  <a:close/>
                  <a:moveTo>
                    <a:pt x="3704" y="7285"/>
                  </a:moveTo>
                  <a:cubicBezTo>
                    <a:pt x="3501" y="7285"/>
                    <a:pt x="3338" y="7448"/>
                    <a:pt x="3338" y="7651"/>
                  </a:cubicBezTo>
                  <a:cubicBezTo>
                    <a:pt x="3338" y="7855"/>
                    <a:pt x="3501" y="8058"/>
                    <a:pt x="3704" y="8058"/>
                  </a:cubicBezTo>
                  <a:lnTo>
                    <a:pt x="7855" y="8058"/>
                  </a:lnTo>
                  <a:cubicBezTo>
                    <a:pt x="8059" y="8058"/>
                    <a:pt x="8222" y="7855"/>
                    <a:pt x="8222" y="7651"/>
                  </a:cubicBezTo>
                  <a:cubicBezTo>
                    <a:pt x="8222" y="7448"/>
                    <a:pt x="8059" y="7285"/>
                    <a:pt x="7855" y="7285"/>
                  </a:cubicBezTo>
                  <a:close/>
                  <a:moveTo>
                    <a:pt x="14204" y="8791"/>
                  </a:moveTo>
                  <a:cubicBezTo>
                    <a:pt x="13960" y="8791"/>
                    <a:pt x="13756" y="8994"/>
                    <a:pt x="13756" y="9239"/>
                  </a:cubicBezTo>
                  <a:cubicBezTo>
                    <a:pt x="13756" y="9483"/>
                    <a:pt x="13960" y="9686"/>
                    <a:pt x="14204" y="9686"/>
                  </a:cubicBezTo>
                  <a:cubicBezTo>
                    <a:pt x="14448" y="9686"/>
                    <a:pt x="14652" y="9483"/>
                    <a:pt x="14652" y="9239"/>
                  </a:cubicBezTo>
                  <a:cubicBezTo>
                    <a:pt x="14652" y="8994"/>
                    <a:pt x="14448" y="8791"/>
                    <a:pt x="14204" y="8791"/>
                  </a:cubicBezTo>
                  <a:close/>
                  <a:moveTo>
                    <a:pt x="15547" y="8791"/>
                  </a:moveTo>
                  <a:cubicBezTo>
                    <a:pt x="15303" y="8791"/>
                    <a:pt x="15099" y="8994"/>
                    <a:pt x="15099" y="9239"/>
                  </a:cubicBezTo>
                  <a:cubicBezTo>
                    <a:pt x="15099" y="9483"/>
                    <a:pt x="15303" y="9686"/>
                    <a:pt x="15547" y="9686"/>
                  </a:cubicBezTo>
                  <a:cubicBezTo>
                    <a:pt x="15791" y="9686"/>
                    <a:pt x="15995" y="9483"/>
                    <a:pt x="15995" y="9239"/>
                  </a:cubicBezTo>
                  <a:cubicBezTo>
                    <a:pt x="15995" y="8994"/>
                    <a:pt x="15791" y="8791"/>
                    <a:pt x="15547" y="8791"/>
                  </a:cubicBezTo>
                  <a:close/>
                  <a:moveTo>
                    <a:pt x="16890" y="8791"/>
                  </a:moveTo>
                  <a:cubicBezTo>
                    <a:pt x="16646" y="8791"/>
                    <a:pt x="16442" y="8994"/>
                    <a:pt x="16442" y="9239"/>
                  </a:cubicBezTo>
                  <a:cubicBezTo>
                    <a:pt x="16442" y="9483"/>
                    <a:pt x="16646" y="9686"/>
                    <a:pt x="16890" y="9686"/>
                  </a:cubicBezTo>
                  <a:cubicBezTo>
                    <a:pt x="17134" y="9686"/>
                    <a:pt x="17338" y="9483"/>
                    <a:pt x="17338" y="9239"/>
                  </a:cubicBezTo>
                  <a:cubicBezTo>
                    <a:pt x="17338" y="8994"/>
                    <a:pt x="17134" y="8791"/>
                    <a:pt x="16890" y="8791"/>
                  </a:cubicBezTo>
                  <a:close/>
                  <a:moveTo>
                    <a:pt x="18233" y="8791"/>
                  </a:moveTo>
                  <a:cubicBezTo>
                    <a:pt x="17989" y="8791"/>
                    <a:pt x="17785" y="8994"/>
                    <a:pt x="17785" y="9239"/>
                  </a:cubicBezTo>
                  <a:cubicBezTo>
                    <a:pt x="17785" y="9483"/>
                    <a:pt x="17989" y="9686"/>
                    <a:pt x="18233" y="9686"/>
                  </a:cubicBezTo>
                  <a:cubicBezTo>
                    <a:pt x="18477" y="9686"/>
                    <a:pt x="18681" y="9483"/>
                    <a:pt x="18681" y="9239"/>
                  </a:cubicBezTo>
                  <a:cubicBezTo>
                    <a:pt x="18681" y="8994"/>
                    <a:pt x="18477" y="8791"/>
                    <a:pt x="18233" y="8791"/>
                  </a:cubicBezTo>
                  <a:close/>
                  <a:moveTo>
                    <a:pt x="19576" y="8791"/>
                  </a:moveTo>
                  <a:cubicBezTo>
                    <a:pt x="19332" y="8791"/>
                    <a:pt x="19128" y="8994"/>
                    <a:pt x="19128" y="9239"/>
                  </a:cubicBezTo>
                  <a:cubicBezTo>
                    <a:pt x="19128" y="9483"/>
                    <a:pt x="19332" y="9686"/>
                    <a:pt x="19576" y="9686"/>
                  </a:cubicBezTo>
                  <a:cubicBezTo>
                    <a:pt x="19820" y="9686"/>
                    <a:pt x="20024" y="9483"/>
                    <a:pt x="20024" y="9239"/>
                  </a:cubicBezTo>
                  <a:cubicBezTo>
                    <a:pt x="20024" y="8994"/>
                    <a:pt x="19820" y="8791"/>
                    <a:pt x="19576" y="8791"/>
                  </a:cubicBezTo>
                  <a:close/>
                  <a:moveTo>
                    <a:pt x="20919" y="8791"/>
                  </a:moveTo>
                  <a:cubicBezTo>
                    <a:pt x="20675" y="8791"/>
                    <a:pt x="20471" y="8994"/>
                    <a:pt x="20471" y="9239"/>
                  </a:cubicBezTo>
                  <a:cubicBezTo>
                    <a:pt x="20471" y="9483"/>
                    <a:pt x="20675" y="9686"/>
                    <a:pt x="20919" y="9686"/>
                  </a:cubicBezTo>
                  <a:cubicBezTo>
                    <a:pt x="21163" y="9686"/>
                    <a:pt x="21367" y="9483"/>
                    <a:pt x="21367" y="9239"/>
                  </a:cubicBezTo>
                  <a:cubicBezTo>
                    <a:pt x="21367" y="8994"/>
                    <a:pt x="21163" y="8791"/>
                    <a:pt x="20919" y="8791"/>
                  </a:cubicBezTo>
                  <a:close/>
                  <a:moveTo>
                    <a:pt x="367" y="9076"/>
                  </a:moveTo>
                  <a:cubicBezTo>
                    <a:pt x="163" y="9076"/>
                    <a:pt x="1" y="9239"/>
                    <a:pt x="1" y="9442"/>
                  </a:cubicBezTo>
                  <a:cubicBezTo>
                    <a:pt x="1" y="9646"/>
                    <a:pt x="163" y="9849"/>
                    <a:pt x="367" y="9849"/>
                  </a:cubicBezTo>
                  <a:lnTo>
                    <a:pt x="1954" y="9849"/>
                  </a:lnTo>
                  <a:cubicBezTo>
                    <a:pt x="2158" y="9849"/>
                    <a:pt x="2361" y="9646"/>
                    <a:pt x="2361" y="9442"/>
                  </a:cubicBezTo>
                  <a:cubicBezTo>
                    <a:pt x="2361" y="9239"/>
                    <a:pt x="2158" y="9076"/>
                    <a:pt x="1954" y="9076"/>
                  </a:cubicBezTo>
                  <a:close/>
                  <a:moveTo>
                    <a:pt x="8669" y="9076"/>
                  </a:moveTo>
                  <a:cubicBezTo>
                    <a:pt x="8425" y="9076"/>
                    <a:pt x="8262" y="9239"/>
                    <a:pt x="8262" y="9442"/>
                  </a:cubicBezTo>
                  <a:cubicBezTo>
                    <a:pt x="8262" y="9646"/>
                    <a:pt x="8425" y="9849"/>
                    <a:pt x="8669" y="9849"/>
                  </a:cubicBezTo>
                  <a:lnTo>
                    <a:pt x="12780" y="9849"/>
                  </a:lnTo>
                  <a:cubicBezTo>
                    <a:pt x="12983" y="9849"/>
                    <a:pt x="13146" y="9646"/>
                    <a:pt x="13146" y="9442"/>
                  </a:cubicBezTo>
                  <a:cubicBezTo>
                    <a:pt x="13146" y="9239"/>
                    <a:pt x="12983" y="9076"/>
                    <a:pt x="12780" y="9076"/>
                  </a:cubicBezTo>
                  <a:close/>
                  <a:moveTo>
                    <a:pt x="367" y="10867"/>
                  </a:moveTo>
                  <a:cubicBezTo>
                    <a:pt x="163" y="10867"/>
                    <a:pt x="1" y="11029"/>
                    <a:pt x="1" y="11233"/>
                  </a:cubicBezTo>
                  <a:cubicBezTo>
                    <a:pt x="1" y="11477"/>
                    <a:pt x="163" y="11640"/>
                    <a:pt x="367" y="11640"/>
                  </a:cubicBezTo>
                  <a:lnTo>
                    <a:pt x="1954" y="11640"/>
                  </a:lnTo>
                  <a:cubicBezTo>
                    <a:pt x="2158" y="11640"/>
                    <a:pt x="2361" y="11477"/>
                    <a:pt x="2361" y="11233"/>
                  </a:cubicBezTo>
                  <a:cubicBezTo>
                    <a:pt x="2361" y="11029"/>
                    <a:pt x="2158" y="10867"/>
                    <a:pt x="1954" y="10867"/>
                  </a:cubicBezTo>
                  <a:close/>
                  <a:moveTo>
                    <a:pt x="8669" y="10867"/>
                  </a:moveTo>
                  <a:cubicBezTo>
                    <a:pt x="8425" y="10867"/>
                    <a:pt x="8262" y="11029"/>
                    <a:pt x="8262" y="11233"/>
                  </a:cubicBezTo>
                  <a:cubicBezTo>
                    <a:pt x="8262" y="11477"/>
                    <a:pt x="8425" y="11640"/>
                    <a:pt x="8669" y="11640"/>
                  </a:cubicBezTo>
                  <a:lnTo>
                    <a:pt x="12780" y="11640"/>
                  </a:lnTo>
                  <a:cubicBezTo>
                    <a:pt x="12983" y="11640"/>
                    <a:pt x="13146" y="11477"/>
                    <a:pt x="13146" y="11233"/>
                  </a:cubicBezTo>
                  <a:cubicBezTo>
                    <a:pt x="13146" y="11029"/>
                    <a:pt x="12983" y="10867"/>
                    <a:pt x="12780" y="10867"/>
                  </a:cubicBezTo>
                  <a:close/>
                  <a:moveTo>
                    <a:pt x="14204" y="12494"/>
                  </a:moveTo>
                  <a:cubicBezTo>
                    <a:pt x="13960" y="12494"/>
                    <a:pt x="13756" y="12698"/>
                    <a:pt x="13756" y="12942"/>
                  </a:cubicBezTo>
                  <a:cubicBezTo>
                    <a:pt x="13756" y="13186"/>
                    <a:pt x="13960" y="13390"/>
                    <a:pt x="14204" y="13390"/>
                  </a:cubicBezTo>
                  <a:cubicBezTo>
                    <a:pt x="14448" y="13390"/>
                    <a:pt x="14652" y="13186"/>
                    <a:pt x="14652" y="12942"/>
                  </a:cubicBezTo>
                  <a:cubicBezTo>
                    <a:pt x="14652" y="12698"/>
                    <a:pt x="14448" y="12494"/>
                    <a:pt x="14204" y="12494"/>
                  </a:cubicBezTo>
                  <a:close/>
                  <a:moveTo>
                    <a:pt x="15547" y="12494"/>
                  </a:moveTo>
                  <a:cubicBezTo>
                    <a:pt x="15303" y="12494"/>
                    <a:pt x="15099" y="12698"/>
                    <a:pt x="15099" y="12942"/>
                  </a:cubicBezTo>
                  <a:cubicBezTo>
                    <a:pt x="15099" y="13186"/>
                    <a:pt x="15303" y="13390"/>
                    <a:pt x="15547" y="13390"/>
                  </a:cubicBezTo>
                  <a:cubicBezTo>
                    <a:pt x="15791" y="13390"/>
                    <a:pt x="15995" y="13186"/>
                    <a:pt x="15995" y="12942"/>
                  </a:cubicBezTo>
                  <a:cubicBezTo>
                    <a:pt x="15995" y="12698"/>
                    <a:pt x="15791" y="12494"/>
                    <a:pt x="15547" y="12494"/>
                  </a:cubicBezTo>
                  <a:close/>
                  <a:moveTo>
                    <a:pt x="16890" y="12494"/>
                  </a:moveTo>
                  <a:cubicBezTo>
                    <a:pt x="16646" y="12494"/>
                    <a:pt x="16442" y="12698"/>
                    <a:pt x="16442" y="12942"/>
                  </a:cubicBezTo>
                  <a:cubicBezTo>
                    <a:pt x="16442" y="13186"/>
                    <a:pt x="16646" y="13390"/>
                    <a:pt x="16890" y="13390"/>
                  </a:cubicBezTo>
                  <a:cubicBezTo>
                    <a:pt x="17134" y="13390"/>
                    <a:pt x="17338" y="13186"/>
                    <a:pt x="17338" y="12942"/>
                  </a:cubicBezTo>
                  <a:cubicBezTo>
                    <a:pt x="17338" y="12698"/>
                    <a:pt x="17134" y="12494"/>
                    <a:pt x="16890" y="12494"/>
                  </a:cubicBezTo>
                  <a:close/>
                  <a:moveTo>
                    <a:pt x="18233" y="12494"/>
                  </a:moveTo>
                  <a:cubicBezTo>
                    <a:pt x="17989" y="12494"/>
                    <a:pt x="17785" y="12698"/>
                    <a:pt x="17785" y="12942"/>
                  </a:cubicBezTo>
                  <a:cubicBezTo>
                    <a:pt x="17785" y="13186"/>
                    <a:pt x="17989" y="13390"/>
                    <a:pt x="18233" y="13390"/>
                  </a:cubicBezTo>
                  <a:cubicBezTo>
                    <a:pt x="18477" y="13390"/>
                    <a:pt x="18681" y="13186"/>
                    <a:pt x="18681" y="12942"/>
                  </a:cubicBezTo>
                  <a:cubicBezTo>
                    <a:pt x="18681" y="12698"/>
                    <a:pt x="18477" y="12494"/>
                    <a:pt x="18233" y="12494"/>
                  </a:cubicBezTo>
                  <a:close/>
                  <a:moveTo>
                    <a:pt x="19576" y="12494"/>
                  </a:moveTo>
                  <a:cubicBezTo>
                    <a:pt x="19332" y="12494"/>
                    <a:pt x="19128" y="12698"/>
                    <a:pt x="19128" y="12942"/>
                  </a:cubicBezTo>
                  <a:cubicBezTo>
                    <a:pt x="19128" y="13186"/>
                    <a:pt x="19332" y="13390"/>
                    <a:pt x="19576" y="13390"/>
                  </a:cubicBezTo>
                  <a:cubicBezTo>
                    <a:pt x="19820" y="13390"/>
                    <a:pt x="20024" y="13186"/>
                    <a:pt x="20024" y="12942"/>
                  </a:cubicBezTo>
                  <a:cubicBezTo>
                    <a:pt x="20024" y="12698"/>
                    <a:pt x="19820" y="12494"/>
                    <a:pt x="19576" y="12494"/>
                  </a:cubicBezTo>
                  <a:close/>
                  <a:moveTo>
                    <a:pt x="20919" y="12494"/>
                  </a:moveTo>
                  <a:cubicBezTo>
                    <a:pt x="20675" y="12494"/>
                    <a:pt x="20471" y="12698"/>
                    <a:pt x="20471" y="12942"/>
                  </a:cubicBezTo>
                  <a:cubicBezTo>
                    <a:pt x="20471" y="13186"/>
                    <a:pt x="20675" y="13390"/>
                    <a:pt x="20919" y="13390"/>
                  </a:cubicBezTo>
                  <a:cubicBezTo>
                    <a:pt x="21163" y="13390"/>
                    <a:pt x="21367" y="13186"/>
                    <a:pt x="21367" y="12942"/>
                  </a:cubicBezTo>
                  <a:cubicBezTo>
                    <a:pt x="21367" y="12698"/>
                    <a:pt x="21163" y="12494"/>
                    <a:pt x="20919" y="12494"/>
                  </a:cubicBezTo>
                  <a:close/>
                  <a:moveTo>
                    <a:pt x="367" y="12657"/>
                  </a:moveTo>
                  <a:cubicBezTo>
                    <a:pt x="163" y="12657"/>
                    <a:pt x="1" y="12820"/>
                    <a:pt x="1" y="13064"/>
                  </a:cubicBezTo>
                  <a:cubicBezTo>
                    <a:pt x="1" y="13268"/>
                    <a:pt x="163" y="13430"/>
                    <a:pt x="367" y="13430"/>
                  </a:cubicBezTo>
                  <a:lnTo>
                    <a:pt x="1954" y="13430"/>
                  </a:lnTo>
                  <a:cubicBezTo>
                    <a:pt x="2158" y="13430"/>
                    <a:pt x="2361" y="13268"/>
                    <a:pt x="2361" y="13064"/>
                  </a:cubicBezTo>
                  <a:cubicBezTo>
                    <a:pt x="2361" y="12820"/>
                    <a:pt x="2158" y="12657"/>
                    <a:pt x="1954" y="12657"/>
                  </a:cubicBezTo>
                  <a:close/>
                  <a:moveTo>
                    <a:pt x="8669" y="12657"/>
                  </a:moveTo>
                  <a:cubicBezTo>
                    <a:pt x="8425" y="12657"/>
                    <a:pt x="8262" y="12820"/>
                    <a:pt x="8262" y="13064"/>
                  </a:cubicBezTo>
                  <a:cubicBezTo>
                    <a:pt x="8262" y="13268"/>
                    <a:pt x="8425" y="13430"/>
                    <a:pt x="8669" y="13430"/>
                  </a:cubicBezTo>
                  <a:lnTo>
                    <a:pt x="12780" y="13430"/>
                  </a:lnTo>
                  <a:cubicBezTo>
                    <a:pt x="12983" y="13430"/>
                    <a:pt x="13146" y="13268"/>
                    <a:pt x="13146" y="13064"/>
                  </a:cubicBezTo>
                  <a:cubicBezTo>
                    <a:pt x="13146" y="12820"/>
                    <a:pt x="12983" y="12657"/>
                    <a:pt x="12780"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35"/>
            <p:cNvSpPr/>
            <p:nvPr/>
          </p:nvSpPr>
          <p:spPr>
            <a:xfrm>
              <a:off x="2692850" y="3672950"/>
              <a:ext cx="551450" cy="352075"/>
            </a:xfrm>
            <a:custGeom>
              <a:avLst/>
              <a:gdLst/>
              <a:ahLst/>
              <a:cxnLst/>
              <a:rect l="l" t="t" r="r" b="b"/>
              <a:pathLst>
                <a:path w="22058" h="14083" extrusionOk="0">
                  <a:moveTo>
                    <a:pt x="2279" y="733"/>
                  </a:moveTo>
                  <a:lnTo>
                    <a:pt x="2320" y="815"/>
                  </a:lnTo>
                  <a:lnTo>
                    <a:pt x="2279" y="855"/>
                  </a:lnTo>
                  <a:lnTo>
                    <a:pt x="692" y="855"/>
                  </a:lnTo>
                  <a:lnTo>
                    <a:pt x="651" y="815"/>
                  </a:lnTo>
                  <a:lnTo>
                    <a:pt x="692" y="733"/>
                  </a:lnTo>
                  <a:close/>
                  <a:moveTo>
                    <a:pt x="8180" y="733"/>
                  </a:moveTo>
                  <a:lnTo>
                    <a:pt x="8221" y="815"/>
                  </a:lnTo>
                  <a:lnTo>
                    <a:pt x="8180" y="855"/>
                  </a:lnTo>
                  <a:lnTo>
                    <a:pt x="4029" y="855"/>
                  </a:lnTo>
                  <a:lnTo>
                    <a:pt x="3988" y="815"/>
                  </a:lnTo>
                  <a:lnTo>
                    <a:pt x="4029" y="733"/>
                  </a:lnTo>
                  <a:close/>
                  <a:moveTo>
                    <a:pt x="9930" y="693"/>
                  </a:moveTo>
                  <a:cubicBezTo>
                    <a:pt x="9971" y="693"/>
                    <a:pt x="10012" y="733"/>
                    <a:pt x="10012" y="815"/>
                  </a:cubicBezTo>
                  <a:cubicBezTo>
                    <a:pt x="10012" y="855"/>
                    <a:pt x="9971" y="896"/>
                    <a:pt x="9930" y="896"/>
                  </a:cubicBezTo>
                  <a:lnTo>
                    <a:pt x="9808" y="815"/>
                  </a:lnTo>
                  <a:lnTo>
                    <a:pt x="9930" y="693"/>
                  </a:lnTo>
                  <a:close/>
                  <a:moveTo>
                    <a:pt x="11273" y="693"/>
                  </a:moveTo>
                  <a:cubicBezTo>
                    <a:pt x="11314" y="693"/>
                    <a:pt x="11355" y="733"/>
                    <a:pt x="11355" y="815"/>
                  </a:cubicBezTo>
                  <a:cubicBezTo>
                    <a:pt x="11355" y="855"/>
                    <a:pt x="11314" y="896"/>
                    <a:pt x="11273" y="896"/>
                  </a:cubicBezTo>
                  <a:lnTo>
                    <a:pt x="11151" y="815"/>
                  </a:lnTo>
                  <a:lnTo>
                    <a:pt x="11273" y="693"/>
                  </a:lnTo>
                  <a:close/>
                  <a:moveTo>
                    <a:pt x="12616" y="693"/>
                  </a:moveTo>
                  <a:cubicBezTo>
                    <a:pt x="12657" y="693"/>
                    <a:pt x="12738" y="733"/>
                    <a:pt x="12738" y="815"/>
                  </a:cubicBezTo>
                  <a:cubicBezTo>
                    <a:pt x="12738" y="855"/>
                    <a:pt x="12657" y="896"/>
                    <a:pt x="12616" y="896"/>
                  </a:cubicBezTo>
                  <a:lnTo>
                    <a:pt x="12494" y="815"/>
                  </a:lnTo>
                  <a:lnTo>
                    <a:pt x="12616" y="693"/>
                  </a:lnTo>
                  <a:close/>
                  <a:moveTo>
                    <a:pt x="13959" y="693"/>
                  </a:moveTo>
                  <a:lnTo>
                    <a:pt x="14081" y="815"/>
                  </a:lnTo>
                  <a:lnTo>
                    <a:pt x="13959" y="896"/>
                  </a:lnTo>
                  <a:cubicBezTo>
                    <a:pt x="13878" y="896"/>
                    <a:pt x="13837" y="855"/>
                    <a:pt x="13837" y="815"/>
                  </a:cubicBezTo>
                  <a:cubicBezTo>
                    <a:pt x="13837" y="733"/>
                    <a:pt x="13878" y="693"/>
                    <a:pt x="13959" y="693"/>
                  </a:cubicBezTo>
                  <a:close/>
                  <a:moveTo>
                    <a:pt x="15302" y="693"/>
                  </a:moveTo>
                  <a:lnTo>
                    <a:pt x="15424" y="815"/>
                  </a:lnTo>
                  <a:lnTo>
                    <a:pt x="15302" y="896"/>
                  </a:lnTo>
                  <a:cubicBezTo>
                    <a:pt x="15262" y="896"/>
                    <a:pt x="15180" y="855"/>
                    <a:pt x="15180" y="815"/>
                  </a:cubicBezTo>
                  <a:cubicBezTo>
                    <a:pt x="15180" y="733"/>
                    <a:pt x="15262" y="693"/>
                    <a:pt x="15302" y="693"/>
                  </a:cubicBezTo>
                  <a:close/>
                  <a:moveTo>
                    <a:pt x="16645" y="693"/>
                  </a:moveTo>
                  <a:lnTo>
                    <a:pt x="16767" y="815"/>
                  </a:lnTo>
                  <a:lnTo>
                    <a:pt x="16645" y="896"/>
                  </a:lnTo>
                  <a:cubicBezTo>
                    <a:pt x="16605" y="896"/>
                    <a:pt x="16523" y="855"/>
                    <a:pt x="16523" y="815"/>
                  </a:cubicBezTo>
                  <a:cubicBezTo>
                    <a:pt x="16523" y="733"/>
                    <a:pt x="16605" y="693"/>
                    <a:pt x="16645" y="693"/>
                  </a:cubicBezTo>
                  <a:close/>
                  <a:moveTo>
                    <a:pt x="692" y="82"/>
                  </a:moveTo>
                  <a:cubicBezTo>
                    <a:pt x="326" y="82"/>
                    <a:pt x="0" y="408"/>
                    <a:pt x="0" y="815"/>
                  </a:cubicBezTo>
                  <a:cubicBezTo>
                    <a:pt x="0" y="1181"/>
                    <a:pt x="326" y="1507"/>
                    <a:pt x="692" y="1507"/>
                  </a:cubicBezTo>
                  <a:lnTo>
                    <a:pt x="2279" y="1507"/>
                  </a:lnTo>
                  <a:cubicBezTo>
                    <a:pt x="2686" y="1507"/>
                    <a:pt x="3012" y="1181"/>
                    <a:pt x="3012" y="815"/>
                  </a:cubicBezTo>
                  <a:cubicBezTo>
                    <a:pt x="3012" y="408"/>
                    <a:pt x="2686" y="82"/>
                    <a:pt x="2279" y="82"/>
                  </a:cubicBezTo>
                  <a:close/>
                  <a:moveTo>
                    <a:pt x="4029" y="82"/>
                  </a:moveTo>
                  <a:cubicBezTo>
                    <a:pt x="3622" y="82"/>
                    <a:pt x="3297" y="408"/>
                    <a:pt x="3297" y="815"/>
                  </a:cubicBezTo>
                  <a:cubicBezTo>
                    <a:pt x="3297" y="1181"/>
                    <a:pt x="3622" y="1507"/>
                    <a:pt x="4029" y="1507"/>
                  </a:cubicBezTo>
                  <a:lnTo>
                    <a:pt x="8180" y="1507"/>
                  </a:lnTo>
                  <a:cubicBezTo>
                    <a:pt x="8547" y="1507"/>
                    <a:pt x="8872" y="1181"/>
                    <a:pt x="8872" y="815"/>
                  </a:cubicBezTo>
                  <a:cubicBezTo>
                    <a:pt x="8872" y="408"/>
                    <a:pt x="8547" y="82"/>
                    <a:pt x="8180" y="82"/>
                  </a:cubicBezTo>
                  <a:close/>
                  <a:moveTo>
                    <a:pt x="9930" y="1"/>
                  </a:moveTo>
                  <a:cubicBezTo>
                    <a:pt x="9483" y="1"/>
                    <a:pt x="9116" y="367"/>
                    <a:pt x="9116" y="815"/>
                  </a:cubicBezTo>
                  <a:cubicBezTo>
                    <a:pt x="9116" y="1222"/>
                    <a:pt x="9483" y="1588"/>
                    <a:pt x="9930" y="1588"/>
                  </a:cubicBezTo>
                  <a:cubicBezTo>
                    <a:pt x="10194" y="1588"/>
                    <a:pt x="10441" y="1434"/>
                    <a:pt x="10582" y="1214"/>
                  </a:cubicBezTo>
                  <a:lnTo>
                    <a:pt x="10582" y="1214"/>
                  </a:lnTo>
                  <a:cubicBezTo>
                    <a:pt x="10726" y="1434"/>
                    <a:pt x="10983" y="1588"/>
                    <a:pt x="11273" y="1588"/>
                  </a:cubicBezTo>
                  <a:cubicBezTo>
                    <a:pt x="11537" y="1588"/>
                    <a:pt x="11784" y="1434"/>
                    <a:pt x="11925" y="1214"/>
                  </a:cubicBezTo>
                  <a:lnTo>
                    <a:pt x="11925" y="1214"/>
                  </a:lnTo>
                  <a:cubicBezTo>
                    <a:pt x="12069" y="1434"/>
                    <a:pt x="12326" y="1588"/>
                    <a:pt x="12616" y="1588"/>
                  </a:cubicBezTo>
                  <a:cubicBezTo>
                    <a:pt x="12914" y="1588"/>
                    <a:pt x="13158" y="1426"/>
                    <a:pt x="13288" y="1197"/>
                  </a:cubicBezTo>
                  <a:lnTo>
                    <a:pt x="13288" y="1197"/>
                  </a:lnTo>
                  <a:cubicBezTo>
                    <a:pt x="13418" y="1426"/>
                    <a:pt x="13661" y="1588"/>
                    <a:pt x="13959" y="1588"/>
                  </a:cubicBezTo>
                  <a:cubicBezTo>
                    <a:pt x="14257" y="1588"/>
                    <a:pt x="14501" y="1426"/>
                    <a:pt x="14631" y="1197"/>
                  </a:cubicBezTo>
                  <a:lnTo>
                    <a:pt x="14631" y="1197"/>
                  </a:lnTo>
                  <a:cubicBezTo>
                    <a:pt x="14761" y="1426"/>
                    <a:pt x="15004" y="1588"/>
                    <a:pt x="15302" y="1588"/>
                  </a:cubicBezTo>
                  <a:cubicBezTo>
                    <a:pt x="15600" y="1588"/>
                    <a:pt x="15844" y="1426"/>
                    <a:pt x="15974" y="1197"/>
                  </a:cubicBezTo>
                  <a:lnTo>
                    <a:pt x="15974" y="1197"/>
                  </a:lnTo>
                  <a:cubicBezTo>
                    <a:pt x="16104" y="1426"/>
                    <a:pt x="16347" y="1588"/>
                    <a:pt x="16645" y="1588"/>
                  </a:cubicBezTo>
                  <a:cubicBezTo>
                    <a:pt x="17093" y="1588"/>
                    <a:pt x="17459" y="1222"/>
                    <a:pt x="17459" y="815"/>
                  </a:cubicBezTo>
                  <a:cubicBezTo>
                    <a:pt x="17459" y="367"/>
                    <a:pt x="17093" y="1"/>
                    <a:pt x="16645" y="1"/>
                  </a:cubicBezTo>
                  <a:cubicBezTo>
                    <a:pt x="16347" y="1"/>
                    <a:pt x="16104" y="163"/>
                    <a:pt x="15974" y="403"/>
                  </a:cubicBezTo>
                  <a:lnTo>
                    <a:pt x="15974" y="403"/>
                  </a:lnTo>
                  <a:cubicBezTo>
                    <a:pt x="15844" y="163"/>
                    <a:pt x="15600" y="1"/>
                    <a:pt x="15302" y="1"/>
                  </a:cubicBezTo>
                  <a:cubicBezTo>
                    <a:pt x="15004" y="1"/>
                    <a:pt x="14761" y="163"/>
                    <a:pt x="14631" y="403"/>
                  </a:cubicBezTo>
                  <a:lnTo>
                    <a:pt x="14631" y="403"/>
                  </a:lnTo>
                  <a:cubicBezTo>
                    <a:pt x="14501" y="163"/>
                    <a:pt x="14257" y="1"/>
                    <a:pt x="13959" y="1"/>
                  </a:cubicBezTo>
                  <a:cubicBezTo>
                    <a:pt x="13661" y="1"/>
                    <a:pt x="13418" y="163"/>
                    <a:pt x="13288" y="403"/>
                  </a:cubicBezTo>
                  <a:lnTo>
                    <a:pt x="13288" y="403"/>
                  </a:lnTo>
                  <a:cubicBezTo>
                    <a:pt x="13158" y="163"/>
                    <a:pt x="12914" y="1"/>
                    <a:pt x="12616" y="1"/>
                  </a:cubicBezTo>
                  <a:cubicBezTo>
                    <a:pt x="12326" y="1"/>
                    <a:pt x="12069" y="155"/>
                    <a:pt x="11925" y="386"/>
                  </a:cubicBezTo>
                  <a:lnTo>
                    <a:pt x="11925" y="386"/>
                  </a:lnTo>
                  <a:cubicBezTo>
                    <a:pt x="11784" y="155"/>
                    <a:pt x="11537" y="1"/>
                    <a:pt x="11273" y="1"/>
                  </a:cubicBezTo>
                  <a:cubicBezTo>
                    <a:pt x="10983" y="1"/>
                    <a:pt x="10726" y="155"/>
                    <a:pt x="10582" y="386"/>
                  </a:cubicBezTo>
                  <a:lnTo>
                    <a:pt x="10582" y="386"/>
                  </a:lnTo>
                  <a:cubicBezTo>
                    <a:pt x="10441" y="155"/>
                    <a:pt x="10194" y="1"/>
                    <a:pt x="9930" y="1"/>
                  </a:cubicBezTo>
                  <a:close/>
                  <a:moveTo>
                    <a:pt x="2279" y="2524"/>
                  </a:moveTo>
                  <a:lnTo>
                    <a:pt x="2320" y="2605"/>
                  </a:lnTo>
                  <a:lnTo>
                    <a:pt x="2279" y="2646"/>
                  </a:lnTo>
                  <a:lnTo>
                    <a:pt x="692" y="2646"/>
                  </a:lnTo>
                  <a:lnTo>
                    <a:pt x="651" y="2605"/>
                  </a:lnTo>
                  <a:lnTo>
                    <a:pt x="692" y="2524"/>
                  </a:lnTo>
                  <a:close/>
                  <a:moveTo>
                    <a:pt x="8180" y="2524"/>
                  </a:moveTo>
                  <a:lnTo>
                    <a:pt x="8221" y="2605"/>
                  </a:lnTo>
                  <a:lnTo>
                    <a:pt x="8180" y="2646"/>
                  </a:lnTo>
                  <a:lnTo>
                    <a:pt x="4029" y="2646"/>
                  </a:lnTo>
                  <a:lnTo>
                    <a:pt x="3988" y="2605"/>
                  </a:lnTo>
                  <a:lnTo>
                    <a:pt x="4029" y="2524"/>
                  </a:lnTo>
                  <a:close/>
                  <a:moveTo>
                    <a:pt x="692" y="1873"/>
                  </a:moveTo>
                  <a:cubicBezTo>
                    <a:pt x="326" y="1873"/>
                    <a:pt x="0" y="2198"/>
                    <a:pt x="0" y="2605"/>
                  </a:cubicBezTo>
                  <a:cubicBezTo>
                    <a:pt x="0" y="3012"/>
                    <a:pt x="326" y="3338"/>
                    <a:pt x="692" y="3338"/>
                  </a:cubicBezTo>
                  <a:lnTo>
                    <a:pt x="2279" y="3338"/>
                  </a:lnTo>
                  <a:cubicBezTo>
                    <a:pt x="2686" y="3297"/>
                    <a:pt x="3012" y="3012"/>
                    <a:pt x="3012" y="2605"/>
                  </a:cubicBezTo>
                  <a:cubicBezTo>
                    <a:pt x="3012" y="2198"/>
                    <a:pt x="2686" y="1873"/>
                    <a:pt x="2279" y="1873"/>
                  </a:cubicBezTo>
                  <a:close/>
                  <a:moveTo>
                    <a:pt x="4029" y="1873"/>
                  </a:moveTo>
                  <a:cubicBezTo>
                    <a:pt x="3622" y="1873"/>
                    <a:pt x="3297" y="2198"/>
                    <a:pt x="3297" y="2605"/>
                  </a:cubicBezTo>
                  <a:cubicBezTo>
                    <a:pt x="3297" y="3012"/>
                    <a:pt x="3622" y="3297"/>
                    <a:pt x="4029" y="3338"/>
                  </a:cubicBezTo>
                  <a:lnTo>
                    <a:pt x="8180" y="3338"/>
                  </a:lnTo>
                  <a:cubicBezTo>
                    <a:pt x="8547" y="3297"/>
                    <a:pt x="8872" y="3012"/>
                    <a:pt x="8872" y="2605"/>
                  </a:cubicBezTo>
                  <a:cubicBezTo>
                    <a:pt x="8872" y="2198"/>
                    <a:pt x="8547" y="1873"/>
                    <a:pt x="8180" y="1873"/>
                  </a:cubicBezTo>
                  <a:close/>
                  <a:moveTo>
                    <a:pt x="2279" y="4355"/>
                  </a:moveTo>
                  <a:lnTo>
                    <a:pt x="2320" y="4396"/>
                  </a:lnTo>
                  <a:lnTo>
                    <a:pt x="2279" y="4437"/>
                  </a:lnTo>
                  <a:lnTo>
                    <a:pt x="692" y="4437"/>
                  </a:lnTo>
                  <a:lnTo>
                    <a:pt x="651" y="4396"/>
                  </a:lnTo>
                  <a:lnTo>
                    <a:pt x="692" y="4355"/>
                  </a:lnTo>
                  <a:close/>
                  <a:moveTo>
                    <a:pt x="8180" y="4355"/>
                  </a:moveTo>
                  <a:lnTo>
                    <a:pt x="8221" y="4396"/>
                  </a:lnTo>
                  <a:lnTo>
                    <a:pt x="8180" y="4437"/>
                  </a:lnTo>
                  <a:lnTo>
                    <a:pt x="4029" y="4437"/>
                  </a:lnTo>
                  <a:lnTo>
                    <a:pt x="3988" y="4396"/>
                  </a:lnTo>
                  <a:lnTo>
                    <a:pt x="4029" y="4355"/>
                  </a:lnTo>
                  <a:close/>
                  <a:moveTo>
                    <a:pt x="9930" y="4274"/>
                  </a:moveTo>
                  <a:cubicBezTo>
                    <a:pt x="9971" y="4274"/>
                    <a:pt x="10012" y="4315"/>
                    <a:pt x="10012" y="4396"/>
                  </a:cubicBezTo>
                  <a:cubicBezTo>
                    <a:pt x="10012" y="4437"/>
                    <a:pt x="9971" y="4478"/>
                    <a:pt x="9930" y="4478"/>
                  </a:cubicBezTo>
                  <a:lnTo>
                    <a:pt x="9808" y="4396"/>
                  </a:lnTo>
                  <a:lnTo>
                    <a:pt x="9930" y="4274"/>
                  </a:lnTo>
                  <a:close/>
                  <a:moveTo>
                    <a:pt x="11273" y="4274"/>
                  </a:moveTo>
                  <a:cubicBezTo>
                    <a:pt x="11314" y="4274"/>
                    <a:pt x="11355" y="4315"/>
                    <a:pt x="11355" y="4396"/>
                  </a:cubicBezTo>
                  <a:cubicBezTo>
                    <a:pt x="11355" y="4437"/>
                    <a:pt x="11314" y="4478"/>
                    <a:pt x="11273" y="4478"/>
                  </a:cubicBezTo>
                  <a:lnTo>
                    <a:pt x="11151" y="4396"/>
                  </a:lnTo>
                  <a:lnTo>
                    <a:pt x="11273" y="4274"/>
                  </a:lnTo>
                  <a:close/>
                  <a:moveTo>
                    <a:pt x="12616" y="4274"/>
                  </a:moveTo>
                  <a:cubicBezTo>
                    <a:pt x="12657" y="4274"/>
                    <a:pt x="12738" y="4315"/>
                    <a:pt x="12738" y="4396"/>
                  </a:cubicBezTo>
                  <a:cubicBezTo>
                    <a:pt x="12738" y="4437"/>
                    <a:pt x="12657" y="4478"/>
                    <a:pt x="12616" y="4478"/>
                  </a:cubicBezTo>
                  <a:lnTo>
                    <a:pt x="12494" y="4396"/>
                  </a:lnTo>
                  <a:lnTo>
                    <a:pt x="12616" y="4274"/>
                  </a:lnTo>
                  <a:close/>
                  <a:moveTo>
                    <a:pt x="13959" y="4274"/>
                  </a:moveTo>
                  <a:lnTo>
                    <a:pt x="14081" y="4396"/>
                  </a:lnTo>
                  <a:lnTo>
                    <a:pt x="13959" y="4478"/>
                  </a:lnTo>
                  <a:cubicBezTo>
                    <a:pt x="13878" y="4478"/>
                    <a:pt x="13837" y="4437"/>
                    <a:pt x="13837" y="4396"/>
                  </a:cubicBezTo>
                  <a:cubicBezTo>
                    <a:pt x="13837" y="4315"/>
                    <a:pt x="13878" y="4274"/>
                    <a:pt x="13959" y="4274"/>
                  </a:cubicBezTo>
                  <a:close/>
                  <a:moveTo>
                    <a:pt x="15302" y="4274"/>
                  </a:moveTo>
                  <a:lnTo>
                    <a:pt x="15424" y="4396"/>
                  </a:lnTo>
                  <a:lnTo>
                    <a:pt x="15302" y="4478"/>
                  </a:lnTo>
                  <a:cubicBezTo>
                    <a:pt x="15262" y="4478"/>
                    <a:pt x="15180" y="4437"/>
                    <a:pt x="15180" y="4396"/>
                  </a:cubicBezTo>
                  <a:cubicBezTo>
                    <a:pt x="15180" y="4315"/>
                    <a:pt x="15262" y="4274"/>
                    <a:pt x="15302" y="4274"/>
                  </a:cubicBezTo>
                  <a:close/>
                  <a:moveTo>
                    <a:pt x="16645" y="4274"/>
                  </a:moveTo>
                  <a:lnTo>
                    <a:pt x="16767" y="4396"/>
                  </a:lnTo>
                  <a:lnTo>
                    <a:pt x="16645" y="4478"/>
                  </a:lnTo>
                  <a:cubicBezTo>
                    <a:pt x="16605" y="4478"/>
                    <a:pt x="16523" y="4437"/>
                    <a:pt x="16523" y="4396"/>
                  </a:cubicBezTo>
                  <a:cubicBezTo>
                    <a:pt x="16523" y="4315"/>
                    <a:pt x="16605" y="4274"/>
                    <a:pt x="16645" y="4274"/>
                  </a:cubicBezTo>
                  <a:close/>
                  <a:moveTo>
                    <a:pt x="692" y="3664"/>
                  </a:moveTo>
                  <a:cubicBezTo>
                    <a:pt x="326" y="3664"/>
                    <a:pt x="0" y="3989"/>
                    <a:pt x="0" y="4396"/>
                  </a:cubicBezTo>
                  <a:cubicBezTo>
                    <a:pt x="0" y="4803"/>
                    <a:pt x="326" y="5129"/>
                    <a:pt x="692" y="5129"/>
                  </a:cubicBezTo>
                  <a:lnTo>
                    <a:pt x="2279" y="5129"/>
                  </a:lnTo>
                  <a:cubicBezTo>
                    <a:pt x="2686" y="5129"/>
                    <a:pt x="3012" y="4803"/>
                    <a:pt x="3012" y="4396"/>
                  </a:cubicBezTo>
                  <a:cubicBezTo>
                    <a:pt x="3012" y="3989"/>
                    <a:pt x="2686" y="3664"/>
                    <a:pt x="2279" y="3664"/>
                  </a:cubicBezTo>
                  <a:close/>
                  <a:moveTo>
                    <a:pt x="4029" y="3664"/>
                  </a:moveTo>
                  <a:cubicBezTo>
                    <a:pt x="3622" y="3664"/>
                    <a:pt x="3297" y="3989"/>
                    <a:pt x="3297" y="4396"/>
                  </a:cubicBezTo>
                  <a:cubicBezTo>
                    <a:pt x="3297" y="4803"/>
                    <a:pt x="3622" y="5129"/>
                    <a:pt x="4029" y="5129"/>
                  </a:cubicBezTo>
                  <a:lnTo>
                    <a:pt x="8180" y="5129"/>
                  </a:lnTo>
                  <a:cubicBezTo>
                    <a:pt x="8547" y="5129"/>
                    <a:pt x="8872" y="4803"/>
                    <a:pt x="8872" y="4396"/>
                  </a:cubicBezTo>
                  <a:cubicBezTo>
                    <a:pt x="8872" y="3989"/>
                    <a:pt x="8547" y="3664"/>
                    <a:pt x="8180" y="3664"/>
                  </a:cubicBezTo>
                  <a:close/>
                  <a:moveTo>
                    <a:pt x="9930" y="3582"/>
                  </a:moveTo>
                  <a:cubicBezTo>
                    <a:pt x="9483" y="3582"/>
                    <a:pt x="9116" y="3948"/>
                    <a:pt x="9116" y="4396"/>
                  </a:cubicBezTo>
                  <a:cubicBezTo>
                    <a:pt x="9116" y="4844"/>
                    <a:pt x="9483" y="5169"/>
                    <a:pt x="9930" y="5169"/>
                  </a:cubicBezTo>
                  <a:cubicBezTo>
                    <a:pt x="10191" y="5169"/>
                    <a:pt x="10435" y="5019"/>
                    <a:pt x="10576" y="4804"/>
                  </a:cubicBezTo>
                  <a:lnTo>
                    <a:pt x="10576" y="4804"/>
                  </a:lnTo>
                  <a:cubicBezTo>
                    <a:pt x="10719" y="5028"/>
                    <a:pt x="10979" y="5169"/>
                    <a:pt x="11273" y="5169"/>
                  </a:cubicBezTo>
                  <a:cubicBezTo>
                    <a:pt x="11534" y="5169"/>
                    <a:pt x="11778" y="5019"/>
                    <a:pt x="11919" y="4804"/>
                  </a:cubicBezTo>
                  <a:lnTo>
                    <a:pt x="11919" y="4804"/>
                  </a:lnTo>
                  <a:cubicBezTo>
                    <a:pt x="12062" y="5028"/>
                    <a:pt x="12322" y="5169"/>
                    <a:pt x="12616" y="5169"/>
                  </a:cubicBezTo>
                  <a:cubicBezTo>
                    <a:pt x="12910" y="5169"/>
                    <a:pt x="13152" y="5011"/>
                    <a:pt x="13283" y="4788"/>
                  </a:cubicBezTo>
                  <a:lnTo>
                    <a:pt x="13283" y="4788"/>
                  </a:lnTo>
                  <a:cubicBezTo>
                    <a:pt x="13411" y="5021"/>
                    <a:pt x="13657" y="5169"/>
                    <a:pt x="13959" y="5169"/>
                  </a:cubicBezTo>
                  <a:cubicBezTo>
                    <a:pt x="14261" y="5169"/>
                    <a:pt x="14507" y="5021"/>
                    <a:pt x="14636" y="4788"/>
                  </a:cubicBezTo>
                  <a:lnTo>
                    <a:pt x="14636" y="4788"/>
                  </a:lnTo>
                  <a:cubicBezTo>
                    <a:pt x="14767" y="5011"/>
                    <a:pt x="15008" y="5169"/>
                    <a:pt x="15302" y="5169"/>
                  </a:cubicBezTo>
                  <a:cubicBezTo>
                    <a:pt x="15604" y="5169"/>
                    <a:pt x="15850" y="5021"/>
                    <a:pt x="15979" y="4788"/>
                  </a:cubicBezTo>
                  <a:lnTo>
                    <a:pt x="15979" y="4788"/>
                  </a:lnTo>
                  <a:cubicBezTo>
                    <a:pt x="16110" y="5011"/>
                    <a:pt x="16351" y="5169"/>
                    <a:pt x="16645" y="5169"/>
                  </a:cubicBezTo>
                  <a:cubicBezTo>
                    <a:pt x="17093" y="5169"/>
                    <a:pt x="17459" y="4844"/>
                    <a:pt x="17459" y="4396"/>
                  </a:cubicBezTo>
                  <a:cubicBezTo>
                    <a:pt x="17459" y="3948"/>
                    <a:pt x="17093" y="3582"/>
                    <a:pt x="16645" y="3582"/>
                  </a:cubicBezTo>
                  <a:cubicBezTo>
                    <a:pt x="16347" y="3582"/>
                    <a:pt x="16104" y="3744"/>
                    <a:pt x="15974" y="3985"/>
                  </a:cubicBezTo>
                  <a:lnTo>
                    <a:pt x="15974" y="3985"/>
                  </a:lnTo>
                  <a:cubicBezTo>
                    <a:pt x="15844" y="3744"/>
                    <a:pt x="15600" y="3582"/>
                    <a:pt x="15302" y="3582"/>
                  </a:cubicBezTo>
                  <a:cubicBezTo>
                    <a:pt x="15004" y="3582"/>
                    <a:pt x="14761" y="3744"/>
                    <a:pt x="14631" y="3985"/>
                  </a:cubicBezTo>
                  <a:lnTo>
                    <a:pt x="14631" y="3985"/>
                  </a:lnTo>
                  <a:cubicBezTo>
                    <a:pt x="14501" y="3744"/>
                    <a:pt x="14257" y="3582"/>
                    <a:pt x="13959" y="3582"/>
                  </a:cubicBezTo>
                  <a:cubicBezTo>
                    <a:pt x="13661" y="3582"/>
                    <a:pt x="13418" y="3744"/>
                    <a:pt x="13288" y="3985"/>
                  </a:cubicBezTo>
                  <a:lnTo>
                    <a:pt x="13288" y="3985"/>
                  </a:lnTo>
                  <a:cubicBezTo>
                    <a:pt x="13158" y="3744"/>
                    <a:pt x="12914" y="3582"/>
                    <a:pt x="12616" y="3582"/>
                  </a:cubicBezTo>
                  <a:cubicBezTo>
                    <a:pt x="12326" y="3582"/>
                    <a:pt x="12069" y="3737"/>
                    <a:pt x="11925" y="3967"/>
                  </a:cubicBezTo>
                  <a:lnTo>
                    <a:pt x="11925" y="3967"/>
                  </a:lnTo>
                  <a:cubicBezTo>
                    <a:pt x="11784" y="3737"/>
                    <a:pt x="11537" y="3582"/>
                    <a:pt x="11273" y="3582"/>
                  </a:cubicBezTo>
                  <a:cubicBezTo>
                    <a:pt x="10983" y="3582"/>
                    <a:pt x="10726" y="3737"/>
                    <a:pt x="10582" y="3967"/>
                  </a:cubicBezTo>
                  <a:lnTo>
                    <a:pt x="10582" y="3967"/>
                  </a:lnTo>
                  <a:cubicBezTo>
                    <a:pt x="10441" y="3737"/>
                    <a:pt x="10194" y="3582"/>
                    <a:pt x="9930" y="3582"/>
                  </a:cubicBezTo>
                  <a:close/>
                  <a:moveTo>
                    <a:pt x="2279" y="6146"/>
                  </a:moveTo>
                  <a:lnTo>
                    <a:pt x="2320" y="6187"/>
                  </a:lnTo>
                  <a:lnTo>
                    <a:pt x="2279" y="6228"/>
                  </a:lnTo>
                  <a:lnTo>
                    <a:pt x="692" y="6228"/>
                  </a:lnTo>
                  <a:lnTo>
                    <a:pt x="651" y="6187"/>
                  </a:lnTo>
                  <a:lnTo>
                    <a:pt x="692" y="6146"/>
                  </a:lnTo>
                  <a:close/>
                  <a:moveTo>
                    <a:pt x="8180" y="6146"/>
                  </a:moveTo>
                  <a:lnTo>
                    <a:pt x="8221" y="6187"/>
                  </a:lnTo>
                  <a:lnTo>
                    <a:pt x="8180" y="6228"/>
                  </a:lnTo>
                  <a:lnTo>
                    <a:pt x="4029" y="6228"/>
                  </a:lnTo>
                  <a:lnTo>
                    <a:pt x="3988" y="6187"/>
                  </a:lnTo>
                  <a:lnTo>
                    <a:pt x="4029" y="6146"/>
                  </a:lnTo>
                  <a:close/>
                  <a:moveTo>
                    <a:pt x="692" y="5454"/>
                  </a:moveTo>
                  <a:cubicBezTo>
                    <a:pt x="326" y="5454"/>
                    <a:pt x="0" y="5780"/>
                    <a:pt x="0" y="6187"/>
                  </a:cubicBezTo>
                  <a:cubicBezTo>
                    <a:pt x="0" y="6594"/>
                    <a:pt x="326" y="6919"/>
                    <a:pt x="692" y="6919"/>
                  </a:cubicBezTo>
                  <a:lnTo>
                    <a:pt x="2279" y="6919"/>
                  </a:lnTo>
                  <a:cubicBezTo>
                    <a:pt x="2686" y="6919"/>
                    <a:pt x="3012" y="6594"/>
                    <a:pt x="3012" y="6187"/>
                  </a:cubicBezTo>
                  <a:cubicBezTo>
                    <a:pt x="3012" y="5780"/>
                    <a:pt x="2686" y="5454"/>
                    <a:pt x="2279" y="5454"/>
                  </a:cubicBezTo>
                  <a:close/>
                  <a:moveTo>
                    <a:pt x="4029" y="5454"/>
                  </a:moveTo>
                  <a:cubicBezTo>
                    <a:pt x="3622" y="5454"/>
                    <a:pt x="3297" y="5780"/>
                    <a:pt x="3297" y="6187"/>
                  </a:cubicBezTo>
                  <a:cubicBezTo>
                    <a:pt x="3297" y="6594"/>
                    <a:pt x="3622" y="6919"/>
                    <a:pt x="4029" y="6919"/>
                  </a:cubicBezTo>
                  <a:lnTo>
                    <a:pt x="8180" y="6919"/>
                  </a:lnTo>
                  <a:cubicBezTo>
                    <a:pt x="8547" y="6919"/>
                    <a:pt x="8872" y="6594"/>
                    <a:pt x="8872" y="6187"/>
                  </a:cubicBezTo>
                  <a:cubicBezTo>
                    <a:pt x="8872" y="5780"/>
                    <a:pt x="8547" y="5454"/>
                    <a:pt x="8180" y="5454"/>
                  </a:cubicBezTo>
                  <a:close/>
                  <a:moveTo>
                    <a:pt x="2279" y="7937"/>
                  </a:moveTo>
                  <a:lnTo>
                    <a:pt x="2320" y="7977"/>
                  </a:lnTo>
                  <a:lnTo>
                    <a:pt x="2279" y="8018"/>
                  </a:lnTo>
                  <a:lnTo>
                    <a:pt x="692" y="8018"/>
                  </a:lnTo>
                  <a:lnTo>
                    <a:pt x="651" y="7977"/>
                  </a:lnTo>
                  <a:lnTo>
                    <a:pt x="692" y="7937"/>
                  </a:lnTo>
                  <a:close/>
                  <a:moveTo>
                    <a:pt x="8180" y="7937"/>
                  </a:moveTo>
                  <a:lnTo>
                    <a:pt x="8221" y="7977"/>
                  </a:lnTo>
                  <a:lnTo>
                    <a:pt x="8180" y="8018"/>
                  </a:lnTo>
                  <a:lnTo>
                    <a:pt x="4029" y="8018"/>
                  </a:lnTo>
                  <a:lnTo>
                    <a:pt x="3988" y="7977"/>
                  </a:lnTo>
                  <a:lnTo>
                    <a:pt x="4029" y="7937"/>
                  </a:lnTo>
                  <a:close/>
                  <a:moveTo>
                    <a:pt x="692" y="7245"/>
                  </a:moveTo>
                  <a:cubicBezTo>
                    <a:pt x="326" y="7245"/>
                    <a:pt x="0" y="7571"/>
                    <a:pt x="0" y="7977"/>
                  </a:cubicBezTo>
                  <a:cubicBezTo>
                    <a:pt x="0" y="8384"/>
                    <a:pt x="326" y="8710"/>
                    <a:pt x="692" y="8710"/>
                  </a:cubicBezTo>
                  <a:lnTo>
                    <a:pt x="2279" y="8710"/>
                  </a:lnTo>
                  <a:cubicBezTo>
                    <a:pt x="2686" y="8710"/>
                    <a:pt x="3012" y="8384"/>
                    <a:pt x="3012" y="7977"/>
                  </a:cubicBezTo>
                  <a:cubicBezTo>
                    <a:pt x="3012" y="7571"/>
                    <a:pt x="2686" y="7245"/>
                    <a:pt x="2279" y="7245"/>
                  </a:cubicBezTo>
                  <a:close/>
                  <a:moveTo>
                    <a:pt x="4029" y="7245"/>
                  </a:moveTo>
                  <a:cubicBezTo>
                    <a:pt x="3622" y="7245"/>
                    <a:pt x="3297" y="7571"/>
                    <a:pt x="3297" y="7977"/>
                  </a:cubicBezTo>
                  <a:cubicBezTo>
                    <a:pt x="3297" y="8384"/>
                    <a:pt x="3622" y="8710"/>
                    <a:pt x="4029" y="8710"/>
                  </a:cubicBezTo>
                  <a:lnTo>
                    <a:pt x="8180" y="8710"/>
                  </a:lnTo>
                  <a:cubicBezTo>
                    <a:pt x="8547" y="8710"/>
                    <a:pt x="8872" y="8384"/>
                    <a:pt x="8872" y="7977"/>
                  </a:cubicBezTo>
                  <a:cubicBezTo>
                    <a:pt x="8872" y="7571"/>
                    <a:pt x="8547" y="7245"/>
                    <a:pt x="8180" y="7245"/>
                  </a:cubicBezTo>
                  <a:close/>
                  <a:moveTo>
                    <a:pt x="14529" y="9443"/>
                  </a:moveTo>
                  <a:cubicBezTo>
                    <a:pt x="14570" y="9443"/>
                    <a:pt x="14610" y="9483"/>
                    <a:pt x="14610" y="9565"/>
                  </a:cubicBezTo>
                  <a:cubicBezTo>
                    <a:pt x="14610" y="9605"/>
                    <a:pt x="14570" y="9646"/>
                    <a:pt x="14529" y="9646"/>
                  </a:cubicBezTo>
                  <a:lnTo>
                    <a:pt x="14407" y="9565"/>
                  </a:lnTo>
                  <a:lnTo>
                    <a:pt x="14529" y="9443"/>
                  </a:lnTo>
                  <a:close/>
                  <a:moveTo>
                    <a:pt x="15872" y="9443"/>
                  </a:moveTo>
                  <a:cubicBezTo>
                    <a:pt x="15913" y="9443"/>
                    <a:pt x="15994" y="9483"/>
                    <a:pt x="15994" y="9565"/>
                  </a:cubicBezTo>
                  <a:cubicBezTo>
                    <a:pt x="15994" y="9605"/>
                    <a:pt x="15913" y="9646"/>
                    <a:pt x="15872" y="9646"/>
                  </a:cubicBezTo>
                  <a:lnTo>
                    <a:pt x="15750" y="9565"/>
                  </a:lnTo>
                  <a:lnTo>
                    <a:pt x="15872" y="9443"/>
                  </a:lnTo>
                  <a:close/>
                  <a:moveTo>
                    <a:pt x="17215" y="9443"/>
                  </a:moveTo>
                  <a:cubicBezTo>
                    <a:pt x="17256" y="9443"/>
                    <a:pt x="17337" y="9483"/>
                    <a:pt x="17337" y="9565"/>
                  </a:cubicBezTo>
                  <a:cubicBezTo>
                    <a:pt x="17337" y="9605"/>
                    <a:pt x="17256" y="9646"/>
                    <a:pt x="17215" y="9646"/>
                  </a:cubicBezTo>
                  <a:lnTo>
                    <a:pt x="17093" y="9565"/>
                  </a:lnTo>
                  <a:lnTo>
                    <a:pt x="17215" y="9443"/>
                  </a:lnTo>
                  <a:close/>
                  <a:moveTo>
                    <a:pt x="18558" y="9443"/>
                  </a:moveTo>
                  <a:cubicBezTo>
                    <a:pt x="18639" y="9443"/>
                    <a:pt x="18680" y="9483"/>
                    <a:pt x="18680" y="9565"/>
                  </a:cubicBezTo>
                  <a:cubicBezTo>
                    <a:pt x="18680" y="9605"/>
                    <a:pt x="18639" y="9646"/>
                    <a:pt x="18558" y="9646"/>
                  </a:cubicBezTo>
                  <a:lnTo>
                    <a:pt x="18436" y="9565"/>
                  </a:lnTo>
                  <a:lnTo>
                    <a:pt x="18558" y="9443"/>
                  </a:lnTo>
                  <a:close/>
                  <a:moveTo>
                    <a:pt x="19901" y="9443"/>
                  </a:moveTo>
                  <a:lnTo>
                    <a:pt x="20023" y="9565"/>
                  </a:lnTo>
                  <a:lnTo>
                    <a:pt x="19901" y="9646"/>
                  </a:lnTo>
                  <a:cubicBezTo>
                    <a:pt x="19860" y="9646"/>
                    <a:pt x="19779" y="9605"/>
                    <a:pt x="19779" y="9565"/>
                  </a:cubicBezTo>
                  <a:cubicBezTo>
                    <a:pt x="19779" y="9483"/>
                    <a:pt x="19860" y="9443"/>
                    <a:pt x="19901" y="9443"/>
                  </a:cubicBezTo>
                  <a:close/>
                  <a:moveTo>
                    <a:pt x="21244" y="9443"/>
                  </a:moveTo>
                  <a:lnTo>
                    <a:pt x="21366" y="9565"/>
                  </a:lnTo>
                  <a:lnTo>
                    <a:pt x="21244" y="9646"/>
                  </a:lnTo>
                  <a:cubicBezTo>
                    <a:pt x="21203" y="9646"/>
                    <a:pt x="21163" y="9605"/>
                    <a:pt x="21163" y="9565"/>
                  </a:cubicBezTo>
                  <a:cubicBezTo>
                    <a:pt x="21163" y="9483"/>
                    <a:pt x="21203" y="9443"/>
                    <a:pt x="21244" y="9443"/>
                  </a:cubicBezTo>
                  <a:close/>
                  <a:moveTo>
                    <a:pt x="2279" y="9727"/>
                  </a:moveTo>
                  <a:lnTo>
                    <a:pt x="2320" y="9768"/>
                  </a:lnTo>
                  <a:lnTo>
                    <a:pt x="2279" y="9809"/>
                  </a:lnTo>
                  <a:lnTo>
                    <a:pt x="692" y="9809"/>
                  </a:lnTo>
                  <a:lnTo>
                    <a:pt x="651" y="9768"/>
                  </a:lnTo>
                  <a:lnTo>
                    <a:pt x="692" y="9727"/>
                  </a:lnTo>
                  <a:close/>
                  <a:moveTo>
                    <a:pt x="13105" y="9727"/>
                  </a:moveTo>
                  <a:lnTo>
                    <a:pt x="13145" y="9768"/>
                  </a:lnTo>
                  <a:lnTo>
                    <a:pt x="13105" y="9809"/>
                  </a:lnTo>
                  <a:lnTo>
                    <a:pt x="8994" y="9809"/>
                  </a:lnTo>
                  <a:lnTo>
                    <a:pt x="8913" y="9768"/>
                  </a:lnTo>
                  <a:lnTo>
                    <a:pt x="8994" y="9727"/>
                  </a:lnTo>
                  <a:close/>
                  <a:moveTo>
                    <a:pt x="692" y="9036"/>
                  </a:moveTo>
                  <a:cubicBezTo>
                    <a:pt x="326" y="9036"/>
                    <a:pt x="0" y="9361"/>
                    <a:pt x="0" y="9768"/>
                  </a:cubicBezTo>
                  <a:cubicBezTo>
                    <a:pt x="0" y="10175"/>
                    <a:pt x="326" y="10501"/>
                    <a:pt x="692" y="10501"/>
                  </a:cubicBezTo>
                  <a:lnTo>
                    <a:pt x="2279" y="10501"/>
                  </a:lnTo>
                  <a:cubicBezTo>
                    <a:pt x="2686" y="10501"/>
                    <a:pt x="3012" y="10175"/>
                    <a:pt x="3012" y="9768"/>
                  </a:cubicBezTo>
                  <a:cubicBezTo>
                    <a:pt x="3012" y="9361"/>
                    <a:pt x="2686" y="9036"/>
                    <a:pt x="2279" y="9036"/>
                  </a:cubicBezTo>
                  <a:close/>
                  <a:moveTo>
                    <a:pt x="14529" y="8751"/>
                  </a:moveTo>
                  <a:cubicBezTo>
                    <a:pt x="14141" y="8751"/>
                    <a:pt x="13814" y="9026"/>
                    <a:pt x="13734" y="9391"/>
                  </a:cubicBezTo>
                  <a:lnTo>
                    <a:pt x="13734" y="9391"/>
                  </a:lnTo>
                  <a:cubicBezTo>
                    <a:pt x="13606" y="9177"/>
                    <a:pt x="13373" y="9036"/>
                    <a:pt x="13105" y="9036"/>
                  </a:cubicBezTo>
                  <a:lnTo>
                    <a:pt x="8994" y="9036"/>
                  </a:lnTo>
                  <a:cubicBezTo>
                    <a:pt x="8587" y="9036"/>
                    <a:pt x="8262" y="9361"/>
                    <a:pt x="8262" y="9768"/>
                  </a:cubicBezTo>
                  <a:cubicBezTo>
                    <a:pt x="8262" y="10175"/>
                    <a:pt x="8587" y="10501"/>
                    <a:pt x="8994" y="10501"/>
                  </a:cubicBezTo>
                  <a:lnTo>
                    <a:pt x="13105" y="10501"/>
                  </a:lnTo>
                  <a:cubicBezTo>
                    <a:pt x="13455" y="10501"/>
                    <a:pt x="13745" y="10260"/>
                    <a:pt x="13819" y="9933"/>
                  </a:cubicBezTo>
                  <a:lnTo>
                    <a:pt x="13819" y="9933"/>
                  </a:lnTo>
                  <a:cubicBezTo>
                    <a:pt x="13958" y="10169"/>
                    <a:pt x="14225" y="10338"/>
                    <a:pt x="14529" y="10338"/>
                  </a:cubicBezTo>
                  <a:cubicBezTo>
                    <a:pt x="14793" y="10338"/>
                    <a:pt x="15040" y="10184"/>
                    <a:pt x="15181" y="9964"/>
                  </a:cubicBezTo>
                  <a:lnTo>
                    <a:pt x="15181" y="9964"/>
                  </a:lnTo>
                  <a:cubicBezTo>
                    <a:pt x="15325" y="10184"/>
                    <a:pt x="15581" y="10338"/>
                    <a:pt x="15872" y="10338"/>
                  </a:cubicBezTo>
                  <a:cubicBezTo>
                    <a:pt x="16170" y="10338"/>
                    <a:pt x="16414" y="10176"/>
                    <a:pt x="16543" y="9947"/>
                  </a:cubicBezTo>
                  <a:lnTo>
                    <a:pt x="16543" y="9947"/>
                  </a:lnTo>
                  <a:cubicBezTo>
                    <a:pt x="16673" y="10176"/>
                    <a:pt x="16917" y="10338"/>
                    <a:pt x="17215" y="10338"/>
                  </a:cubicBezTo>
                  <a:cubicBezTo>
                    <a:pt x="17513" y="10338"/>
                    <a:pt x="17757" y="10176"/>
                    <a:pt x="17886" y="9947"/>
                  </a:cubicBezTo>
                  <a:lnTo>
                    <a:pt x="17886" y="9947"/>
                  </a:lnTo>
                  <a:cubicBezTo>
                    <a:pt x="18016" y="10176"/>
                    <a:pt x="18260" y="10338"/>
                    <a:pt x="18558" y="10338"/>
                  </a:cubicBezTo>
                  <a:cubicBezTo>
                    <a:pt x="18856" y="10338"/>
                    <a:pt x="19100" y="10176"/>
                    <a:pt x="19229" y="9947"/>
                  </a:cubicBezTo>
                  <a:lnTo>
                    <a:pt x="19229" y="9947"/>
                  </a:lnTo>
                  <a:cubicBezTo>
                    <a:pt x="19359" y="10176"/>
                    <a:pt x="19603" y="10338"/>
                    <a:pt x="19901" y="10338"/>
                  </a:cubicBezTo>
                  <a:cubicBezTo>
                    <a:pt x="20192" y="10338"/>
                    <a:pt x="20448" y="10184"/>
                    <a:pt x="20592" y="9964"/>
                  </a:cubicBezTo>
                  <a:lnTo>
                    <a:pt x="20592" y="9964"/>
                  </a:lnTo>
                  <a:cubicBezTo>
                    <a:pt x="20733" y="10184"/>
                    <a:pt x="20980" y="10338"/>
                    <a:pt x="21244" y="10338"/>
                  </a:cubicBezTo>
                  <a:cubicBezTo>
                    <a:pt x="21692" y="10338"/>
                    <a:pt x="22058" y="9972"/>
                    <a:pt x="22058" y="9565"/>
                  </a:cubicBezTo>
                  <a:cubicBezTo>
                    <a:pt x="22058" y="9117"/>
                    <a:pt x="21692" y="8751"/>
                    <a:pt x="21244" y="8751"/>
                  </a:cubicBezTo>
                  <a:cubicBezTo>
                    <a:pt x="20980" y="8751"/>
                    <a:pt x="20733" y="8905"/>
                    <a:pt x="20592" y="9136"/>
                  </a:cubicBezTo>
                  <a:lnTo>
                    <a:pt x="20592" y="9136"/>
                  </a:lnTo>
                  <a:cubicBezTo>
                    <a:pt x="20448" y="8905"/>
                    <a:pt x="20192" y="8751"/>
                    <a:pt x="19901" y="8751"/>
                  </a:cubicBezTo>
                  <a:cubicBezTo>
                    <a:pt x="19603" y="8751"/>
                    <a:pt x="19359" y="8913"/>
                    <a:pt x="19229" y="9153"/>
                  </a:cubicBezTo>
                  <a:lnTo>
                    <a:pt x="19229" y="9153"/>
                  </a:lnTo>
                  <a:cubicBezTo>
                    <a:pt x="19100" y="8913"/>
                    <a:pt x="18856" y="8751"/>
                    <a:pt x="18558" y="8751"/>
                  </a:cubicBezTo>
                  <a:cubicBezTo>
                    <a:pt x="18260" y="8751"/>
                    <a:pt x="18016" y="8913"/>
                    <a:pt x="17886" y="9153"/>
                  </a:cubicBezTo>
                  <a:lnTo>
                    <a:pt x="17886" y="9153"/>
                  </a:lnTo>
                  <a:cubicBezTo>
                    <a:pt x="17757" y="8913"/>
                    <a:pt x="17513" y="8751"/>
                    <a:pt x="17215" y="8751"/>
                  </a:cubicBezTo>
                  <a:cubicBezTo>
                    <a:pt x="16917" y="8751"/>
                    <a:pt x="16673" y="8913"/>
                    <a:pt x="16543" y="9153"/>
                  </a:cubicBezTo>
                  <a:lnTo>
                    <a:pt x="16543" y="9153"/>
                  </a:lnTo>
                  <a:cubicBezTo>
                    <a:pt x="16414" y="8913"/>
                    <a:pt x="16170" y="8751"/>
                    <a:pt x="15872" y="8751"/>
                  </a:cubicBezTo>
                  <a:cubicBezTo>
                    <a:pt x="15581" y="8751"/>
                    <a:pt x="15325" y="8905"/>
                    <a:pt x="15181" y="9136"/>
                  </a:cubicBezTo>
                  <a:lnTo>
                    <a:pt x="15181" y="9136"/>
                  </a:lnTo>
                  <a:cubicBezTo>
                    <a:pt x="15040" y="8905"/>
                    <a:pt x="14793" y="8751"/>
                    <a:pt x="14529" y="8751"/>
                  </a:cubicBezTo>
                  <a:close/>
                  <a:moveTo>
                    <a:pt x="2279" y="11518"/>
                  </a:moveTo>
                  <a:lnTo>
                    <a:pt x="2320" y="11559"/>
                  </a:lnTo>
                  <a:lnTo>
                    <a:pt x="2279" y="11640"/>
                  </a:lnTo>
                  <a:lnTo>
                    <a:pt x="692" y="11640"/>
                  </a:lnTo>
                  <a:lnTo>
                    <a:pt x="651" y="11559"/>
                  </a:lnTo>
                  <a:lnTo>
                    <a:pt x="692" y="11518"/>
                  </a:lnTo>
                  <a:close/>
                  <a:moveTo>
                    <a:pt x="13105" y="11518"/>
                  </a:moveTo>
                  <a:lnTo>
                    <a:pt x="13145" y="11559"/>
                  </a:lnTo>
                  <a:lnTo>
                    <a:pt x="13105" y="11640"/>
                  </a:lnTo>
                  <a:lnTo>
                    <a:pt x="8994" y="11640"/>
                  </a:lnTo>
                  <a:lnTo>
                    <a:pt x="8913" y="11559"/>
                  </a:lnTo>
                  <a:lnTo>
                    <a:pt x="8994" y="11518"/>
                  </a:lnTo>
                  <a:close/>
                  <a:moveTo>
                    <a:pt x="692" y="10867"/>
                  </a:moveTo>
                  <a:cubicBezTo>
                    <a:pt x="326" y="10867"/>
                    <a:pt x="0" y="11193"/>
                    <a:pt x="0" y="11559"/>
                  </a:cubicBezTo>
                  <a:cubicBezTo>
                    <a:pt x="0" y="11966"/>
                    <a:pt x="326" y="12291"/>
                    <a:pt x="692" y="12291"/>
                  </a:cubicBezTo>
                  <a:lnTo>
                    <a:pt x="2279" y="12291"/>
                  </a:lnTo>
                  <a:cubicBezTo>
                    <a:pt x="2686" y="12291"/>
                    <a:pt x="3012" y="11966"/>
                    <a:pt x="3012" y="11559"/>
                  </a:cubicBezTo>
                  <a:cubicBezTo>
                    <a:pt x="3012" y="11193"/>
                    <a:pt x="2686" y="10867"/>
                    <a:pt x="2279" y="10867"/>
                  </a:cubicBezTo>
                  <a:close/>
                  <a:moveTo>
                    <a:pt x="8994" y="10867"/>
                  </a:moveTo>
                  <a:cubicBezTo>
                    <a:pt x="8587" y="10867"/>
                    <a:pt x="8262" y="11193"/>
                    <a:pt x="8262" y="11559"/>
                  </a:cubicBezTo>
                  <a:cubicBezTo>
                    <a:pt x="8262" y="11966"/>
                    <a:pt x="8587" y="12291"/>
                    <a:pt x="8994" y="12291"/>
                  </a:cubicBezTo>
                  <a:lnTo>
                    <a:pt x="13105" y="12291"/>
                  </a:lnTo>
                  <a:cubicBezTo>
                    <a:pt x="13512" y="12291"/>
                    <a:pt x="13837" y="11966"/>
                    <a:pt x="13837" y="11559"/>
                  </a:cubicBezTo>
                  <a:cubicBezTo>
                    <a:pt x="13837" y="11193"/>
                    <a:pt x="13512" y="10867"/>
                    <a:pt x="13105" y="10867"/>
                  </a:cubicBezTo>
                  <a:close/>
                  <a:moveTo>
                    <a:pt x="14529" y="13146"/>
                  </a:moveTo>
                  <a:cubicBezTo>
                    <a:pt x="14570" y="13146"/>
                    <a:pt x="14610" y="13187"/>
                    <a:pt x="14610" y="13268"/>
                  </a:cubicBezTo>
                  <a:cubicBezTo>
                    <a:pt x="14610" y="13309"/>
                    <a:pt x="14570" y="13350"/>
                    <a:pt x="14529" y="13350"/>
                  </a:cubicBezTo>
                  <a:lnTo>
                    <a:pt x="14407" y="13268"/>
                  </a:lnTo>
                  <a:lnTo>
                    <a:pt x="14529" y="13146"/>
                  </a:lnTo>
                  <a:close/>
                  <a:moveTo>
                    <a:pt x="15872" y="13146"/>
                  </a:moveTo>
                  <a:cubicBezTo>
                    <a:pt x="15913" y="13146"/>
                    <a:pt x="15994" y="13187"/>
                    <a:pt x="15994" y="13268"/>
                  </a:cubicBezTo>
                  <a:cubicBezTo>
                    <a:pt x="15994" y="13309"/>
                    <a:pt x="15913" y="13350"/>
                    <a:pt x="15872" y="13350"/>
                  </a:cubicBezTo>
                  <a:lnTo>
                    <a:pt x="15750" y="13268"/>
                  </a:lnTo>
                  <a:lnTo>
                    <a:pt x="15872" y="13146"/>
                  </a:lnTo>
                  <a:close/>
                  <a:moveTo>
                    <a:pt x="17215" y="13146"/>
                  </a:moveTo>
                  <a:cubicBezTo>
                    <a:pt x="17256" y="13146"/>
                    <a:pt x="17337" y="13187"/>
                    <a:pt x="17337" y="13268"/>
                  </a:cubicBezTo>
                  <a:cubicBezTo>
                    <a:pt x="17337" y="13309"/>
                    <a:pt x="17256" y="13350"/>
                    <a:pt x="17215" y="13350"/>
                  </a:cubicBezTo>
                  <a:lnTo>
                    <a:pt x="17093" y="13268"/>
                  </a:lnTo>
                  <a:lnTo>
                    <a:pt x="17215" y="13146"/>
                  </a:lnTo>
                  <a:close/>
                  <a:moveTo>
                    <a:pt x="18558" y="13146"/>
                  </a:moveTo>
                  <a:cubicBezTo>
                    <a:pt x="18639" y="13146"/>
                    <a:pt x="18680" y="13187"/>
                    <a:pt x="18680" y="13268"/>
                  </a:cubicBezTo>
                  <a:cubicBezTo>
                    <a:pt x="18680" y="13309"/>
                    <a:pt x="18639" y="13350"/>
                    <a:pt x="18558" y="13350"/>
                  </a:cubicBezTo>
                  <a:lnTo>
                    <a:pt x="18436" y="13268"/>
                  </a:lnTo>
                  <a:lnTo>
                    <a:pt x="18558" y="13146"/>
                  </a:lnTo>
                  <a:close/>
                  <a:moveTo>
                    <a:pt x="19901" y="13146"/>
                  </a:moveTo>
                  <a:lnTo>
                    <a:pt x="20023" y="13268"/>
                  </a:lnTo>
                  <a:lnTo>
                    <a:pt x="19901" y="13350"/>
                  </a:lnTo>
                  <a:cubicBezTo>
                    <a:pt x="19860" y="13350"/>
                    <a:pt x="19779" y="13309"/>
                    <a:pt x="19779" y="13268"/>
                  </a:cubicBezTo>
                  <a:cubicBezTo>
                    <a:pt x="19779" y="13187"/>
                    <a:pt x="19860" y="13146"/>
                    <a:pt x="19901" y="13146"/>
                  </a:cubicBezTo>
                  <a:close/>
                  <a:moveTo>
                    <a:pt x="21244" y="13146"/>
                  </a:moveTo>
                  <a:lnTo>
                    <a:pt x="21366" y="13268"/>
                  </a:lnTo>
                  <a:lnTo>
                    <a:pt x="21244" y="13350"/>
                  </a:lnTo>
                  <a:cubicBezTo>
                    <a:pt x="21203" y="13350"/>
                    <a:pt x="21163" y="13309"/>
                    <a:pt x="21163" y="13268"/>
                  </a:cubicBezTo>
                  <a:cubicBezTo>
                    <a:pt x="21163" y="13187"/>
                    <a:pt x="21203" y="13146"/>
                    <a:pt x="21244" y="13146"/>
                  </a:cubicBezTo>
                  <a:close/>
                  <a:moveTo>
                    <a:pt x="2279" y="13309"/>
                  </a:moveTo>
                  <a:lnTo>
                    <a:pt x="2320" y="13390"/>
                  </a:lnTo>
                  <a:lnTo>
                    <a:pt x="2279" y="13431"/>
                  </a:lnTo>
                  <a:lnTo>
                    <a:pt x="692" y="13431"/>
                  </a:lnTo>
                  <a:lnTo>
                    <a:pt x="651" y="13390"/>
                  </a:lnTo>
                  <a:lnTo>
                    <a:pt x="692" y="13309"/>
                  </a:lnTo>
                  <a:close/>
                  <a:moveTo>
                    <a:pt x="13105" y="13309"/>
                  </a:moveTo>
                  <a:lnTo>
                    <a:pt x="13145" y="13390"/>
                  </a:lnTo>
                  <a:lnTo>
                    <a:pt x="13105" y="13431"/>
                  </a:lnTo>
                  <a:lnTo>
                    <a:pt x="8994" y="13431"/>
                  </a:lnTo>
                  <a:lnTo>
                    <a:pt x="8913" y="13390"/>
                  </a:lnTo>
                  <a:lnTo>
                    <a:pt x="8994" y="13309"/>
                  </a:lnTo>
                  <a:close/>
                  <a:moveTo>
                    <a:pt x="692" y="12658"/>
                  </a:moveTo>
                  <a:cubicBezTo>
                    <a:pt x="326" y="12658"/>
                    <a:pt x="0" y="12983"/>
                    <a:pt x="0" y="13390"/>
                  </a:cubicBezTo>
                  <a:cubicBezTo>
                    <a:pt x="0" y="13756"/>
                    <a:pt x="326" y="14082"/>
                    <a:pt x="692" y="14082"/>
                  </a:cubicBezTo>
                  <a:lnTo>
                    <a:pt x="2279" y="14082"/>
                  </a:lnTo>
                  <a:cubicBezTo>
                    <a:pt x="2686" y="14082"/>
                    <a:pt x="3012" y="13756"/>
                    <a:pt x="3012" y="13390"/>
                  </a:cubicBezTo>
                  <a:cubicBezTo>
                    <a:pt x="3012" y="12983"/>
                    <a:pt x="2686" y="12658"/>
                    <a:pt x="2279" y="12658"/>
                  </a:cubicBezTo>
                  <a:close/>
                  <a:moveTo>
                    <a:pt x="14529" y="12454"/>
                  </a:moveTo>
                  <a:cubicBezTo>
                    <a:pt x="14161" y="12454"/>
                    <a:pt x="13848" y="12702"/>
                    <a:pt x="13748" y="13038"/>
                  </a:cubicBezTo>
                  <a:lnTo>
                    <a:pt x="13748" y="13038"/>
                  </a:lnTo>
                  <a:cubicBezTo>
                    <a:pt x="13624" y="12811"/>
                    <a:pt x="13384" y="12658"/>
                    <a:pt x="13105" y="12658"/>
                  </a:cubicBezTo>
                  <a:lnTo>
                    <a:pt x="8994" y="12658"/>
                  </a:lnTo>
                  <a:cubicBezTo>
                    <a:pt x="8587" y="12658"/>
                    <a:pt x="8262" y="12983"/>
                    <a:pt x="8262" y="13390"/>
                  </a:cubicBezTo>
                  <a:cubicBezTo>
                    <a:pt x="8262" y="13756"/>
                    <a:pt x="8587" y="14082"/>
                    <a:pt x="8994" y="14082"/>
                  </a:cubicBezTo>
                  <a:lnTo>
                    <a:pt x="13105" y="14082"/>
                  </a:lnTo>
                  <a:cubicBezTo>
                    <a:pt x="13430" y="14082"/>
                    <a:pt x="13704" y="13874"/>
                    <a:pt x="13800" y="13603"/>
                  </a:cubicBezTo>
                  <a:lnTo>
                    <a:pt x="13800" y="13603"/>
                  </a:lnTo>
                  <a:cubicBezTo>
                    <a:pt x="13934" y="13856"/>
                    <a:pt x="14211" y="14041"/>
                    <a:pt x="14529" y="14041"/>
                  </a:cubicBezTo>
                  <a:cubicBezTo>
                    <a:pt x="14793" y="14041"/>
                    <a:pt x="15040" y="13887"/>
                    <a:pt x="15181" y="13667"/>
                  </a:cubicBezTo>
                  <a:lnTo>
                    <a:pt x="15181" y="13667"/>
                  </a:lnTo>
                  <a:cubicBezTo>
                    <a:pt x="15325" y="13887"/>
                    <a:pt x="15581" y="14041"/>
                    <a:pt x="15872" y="14041"/>
                  </a:cubicBezTo>
                  <a:cubicBezTo>
                    <a:pt x="16170" y="14041"/>
                    <a:pt x="16414" y="13879"/>
                    <a:pt x="16543" y="13651"/>
                  </a:cubicBezTo>
                  <a:lnTo>
                    <a:pt x="16543" y="13651"/>
                  </a:lnTo>
                  <a:cubicBezTo>
                    <a:pt x="16673" y="13879"/>
                    <a:pt x="16917" y="14041"/>
                    <a:pt x="17215" y="14041"/>
                  </a:cubicBezTo>
                  <a:cubicBezTo>
                    <a:pt x="17513" y="14041"/>
                    <a:pt x="17757" y="13879"/>
                    <a:pt x="17886" y="13651"/>
                  </a:cubicBezTo>
                  <a:lnTo>
                    <a:pt x="17886" y="13651"/>
                  </a:lnTo>
                  <a:cubicBezTo>
                    <a:pt x="18016" y="13879"/>
                    <a:pt x="18260" y="14041"/>
                    <a:pt x="18558" y="14041"/>
                  </a:cubicBezTo>
                  <a:cubicBezTo>
                    <a:pt x="18856" y="14041"/>
                    <a:pt x="19100" y="13879"/>
                    <a:pt x="19229" y="13651"/>
                  </a:cubicBezTo>
                  <a:lnTo>
                    <a:pt x="19229" y="13651"/>
                  </a:lnTo>
                  <a:cubicBezTo>
                    <a:pt x="19359" y="13879"/>
                    <a:pt x="19603" y="14041"/>
                    <a:pt x="19901" y="14041"/>
                  </a:cubicBezTo>
                  <a:cubicBezTo>
                    <a:pt x="20192" y="14041"/>
                    <a:pt x="20448" y="13887"/>
                    <a:pt x="20592" y="13667"/>
                  </a:cubicBezTo>
                  <a:lnTo>
                    <a:pt x="20592" y="13667"/>
                  </a:lnTo>
                  <a:cubicBezTo>
                    <a:pt x="20733" y="13887"/>
                    <a:pt x="20980" y="14041"/>
                    <a:pt x="21244" y="14041"/>
                  </a:cubicBezTo>
                  <a:cubicBezTo>
                    <a:pt x="21692" y="14041"/>
                    <a:pt x="22058" y="13675"/>
                    <a:pt x="22058" y="13268"/>
                  </a:cubicBezTo>
                  <a:cubicBezTo>
                    <a:pt x="22058" y="12820"/>
                    <a:pt x="21692" y="12454"/>
                    <a:pt x="21244" y="12454"/>
                  </a:cubicBezTo>
                  <a:cubicBezTo>
                    <a:pt x="20980" y="12454"/>
                    <a:pt x="20733" y="12609"/>
                    <a:pt x="20592" y="12839"/>
                  </a:cubicBezTo>
                  <a:lnTo>
                    <a:pt x="20592" y="12839"/>
                  </a:lnTo>
                  <a:cubicBezTo>
                    <a:pt x="20448" y="12609"/>
                    <a:pt x="20192" y="12454"/>
                    <a:pt x="19901" y="12454"/>
                  </a:cubicBezTo>
                  <a:cubicBezTo>
                    <a:pt x="19603" y="12454"/>
                    <a:pt x="19359" y="12616"/>
                    <a:pt x="19229" y="12857"/>
                  </a:cubicBezTo>
                  <a:lnTo>
                    <a:pt x="19229" y="12857"/>
                  </a:lnTo>
                  <a:cubicBezTo>
                    <a:pt x="19100" y="12616"/>
                    <a:pt x="18856" y="12454"/>
                    <a:pt x="18558" y="12454"/>
                  </a:cubicBezTo>
                  <a:cubicBezTo>
                    <a:pt x="18260" y="12454"/>
                    <a:pt x="18016" y="12616"/>
                    <a:pt x="17886" y="12857"/>
                  </a:cubicBezTo>
                  <a:lnTo>
                    <a:pt x="17886" y="12857"/>
                  </a:lnTo>
                  <a:cubicBezTo>
                    <a:pt x="17757" y="12616"/>
                    <a:pt x="17513" y="12454"/>
                    <a:pt x="17215" y="12454"/>
                  </a:cubicBezTo>
                  <a:cubicBezTo>
                    <a:pt x="16917" y="12454"/>
                    <a:pt x="16673" y="12616"/>
                    <a:pt x="16543" y="12857"/>
                  </a:cubicBezTo>
                  <a:lnTo>
                    <a:pt x="16543" y="12857"/>
                  </a:lnTo>
                  <a:cubicBezTo>
                    <a:pt x="16414" y="12616"/>
                    <a:pt x="16170" y="12454"/>
                    <a:pt x="15872" y="12454"/>
                  </a:cubicBezTo>
                  <a:cubicBezTo>
                    <a:pt x="15581" y="12454"/>
                    <a:pt x="15325" y="12609"/>
                    <a:pt x="15181" y="12839"/>
                  </a:cubicBezTo>
                  <a:lnTo>
                    <a:pt x="15181" y="12839"/>
                  </a:lnTo>
                  <a:cubicBezTo>
                    <a:pt x="15040" y="12609"/>
                    <a:pt x="14793" y="12454"/>
                    <a:pt x="14529" y="12454"/>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35"/>
            <p:cNvSpPr/>
            <p:nvPr/>
          </p:nvSpPr>
          <p:spPr>
            <a:xfrm>
              <a:off x="3304325" y="2953625"/>
              <a:ext cx="534175" cy="335775"/>
            </a:xfrm>
            <a:custGeom>
              <a:avLst/>
              <a:gdLst/>
              <a:ahLst/>
              <a:cxnLst/>
              <a:rect l="l" t="t" r="r" b="b"/>
              <a:pathLst>
                <a:path w="21367" h="13431" extrusionOk="0">
                  <a:moveTo>
                    <a:pt x="366" y="82"/>
                  </a:moveTo>
                  <a:cubicBezTo>
                    <a:pt x="163" y="82"/>
                    <a:pt x="0" y="245"/>
                    <a:pt x="0" y="489"/>
                  </a:cubicBezTo>
                  <a:cubicBezTo>
                    <a:pt x="0" y="693"/>
                    <a:pt x="163" y="856"/>
                    <a:pt x="366" y="856"/>
                  </a:cubicBezTo>
                  <a:lnTo>
                    <a:pt x="1954" y="856"/>
                  </a:lnTo>
                  <a:cubicBezTo>
                    <a:pt x="2157" y="856"/>
                    <a:pt x="2360" y="693"/>
                    <a:pt x="2360" y="489"/>
                  </a:cubicBezTo>
                  <a:cubicBezTo>
                    <a:pt x="2360" y="245"/>
                    <a:pt x="2157" y="82"/>
                    <a:pt x="1954" y="82"/>
                  </a:cubicBezTo>
                  <a:close/>
                  <a:moveTo>
                    <a:pt x="3703" y="82"/>
                  </a:moveTo>
                  <a:cubicBezTo>
                    <a:pt x="3500" y="82"/>
                    <a:pt x="3337" y="245"/>
                    <a:pt x="3337" y="489"/>
                  </a:cubicBezTo>
                  <a:cubicBezTo>
                    <a:pt x="3337" y="693"/>
                    <a:pt x="3500" y="856"/>
                    <a:pt x="3703" y="856"/>
                  </a:cubicBezTo>
                  <a:lnTo>
                    <a:pt x="7855" y="856"/>
                  </a:lnTo>
                  <a:cubicBezTo>
                    <a:pt x="8058" y="856"/>
                    <a:pt x="8221" y="693"/>
                    <a:pt x="8221" y="489"/>
                  </a:cubicBezTo>
                  <a:cubicBezTo>
                    <a:pt x="8221" y="245"/>
                    <a:pt x="8058" y="82"/>
                    <a:pt x="7855" y="82"/>
                  </a:cubicBezTo>
                  <a:close/>
                  <a:moveTo>
                    <a:pt x="9605" y="1"/>
                  </a:moveTo>
                  <a:cubicBezTo>
                    <a:pt x="9360" y="1"/>
                    <a:pt x="9157" y="204"/>
                    <a:pt x="9157" y="489"/>
                  </a:cubicBezTo>
                  <a:cubicBezTo>
                    <a:pt x="9157" y="733"/>
                    <a:pt x="9360" y="937"/>
                    <a:pt x="9605" y="937"/>
                  </a:cubicBezTo>
                  <a:cubicBezTo>
                    <a:pt x="9849" y="937"/>
                    <a:pt x="10052" y="733"/>
                    <a:pt x="10052" y="489"/>
                  </a:cubicBezTo>
                  <a:cubicBezTo>
                    <a:pt x="10052" y="204"/>
                    <a:pt x="9849" y="1"/>
                    <a:pt x="9605" y="1"/>
                  </a:cubicBezTo>
                  <a:close/>
                  <a:moveTo>
                    <a:pt x="10948" y="1"/>
                  </a:moveTo>
                  <a:cubicBezTo>
                    <a:pt x="10703" y="1"/>
                    <a:pt x="10500" y="204"/>
                    <a:pt x="10500" y="489"/>
                  </a:cubicBezTo>
                  <a:cubicBezTo>
                    <a:pt x="10500" y="733"/>
                    <a:pt x="10703" y="937"/>
                    <a:pt x="10948" y="937"/>
                  </a:cubicBezTo>
                  <a:cubicBezTo>
                    <a:pt x="11192" y="937"/>
                    <a:pt x="11395" y="733"/>
                    <a:pt x="11395" y="489"/>
                  </a:cubicBezTo>
                  <a:cubicBezTo>
                    <a:pt x="11395" y="204"/>
                    <a:pt x="11192" y="1"/>
                    <a:pt x="10948" y="1"/>
                  </a:cubicBezTo>
                  <a:close/>
                  <a:moveTo>
                    <a:pt x="12291" y="1"/>
                  </a:moveTo>
                  <a:cubicBezTo>
                    <a:pt x="12046" y="1"/>
                    <a:pt x="11843" y="204"/>
                    <a:pt x="11843" y="489"/>
                  </a:cubicBezTo>
                  <a:cubicBezTo>
                    <a:pt x="11843" y="733"/>
                    <a:pt x="12046" y="937"/>
                    <a:pt x="12291" y="937"/>
                  </a:cubicBezTo>
                  <a:cubicBezTo>
                    <a:pt x="12535" y="937"/>
                    <a:pt x="12738" y="733"/>
                    <a:pt x="12738" y="489"/>
                  </a:cubicBezTo>
                  <a:cubicBezTo>
                    <a:pt x="12738" y="204"/>
                    <a:pt x="12535" y="1"/>
                    <a:pt x="12291" y="1"/>
                  </a:cubicBezTo>
                  <a:close/>
                  <a:moveTo>
                    <a:pt x="13634" y="1"/>
                  </a:moveTo>
                  <a:cubicBezTo>
                    <a:pt x="13389" y="1"/>
                    <a:pt x="13186" y="204"/>
                    <a:pt x="13186" y="489"/>
                  </a:cubicBezTo>
                  <a:cubicBezTo>
                    <a:pt x="13186" y="733"/>
                    <a:pt x="13389" y="937"/>
                    <a:pt x="13634" y="937"/>
                  </a:cubicBezTo>
                  <a:cubicBezTo>
                    <a:pt x="13878" y="937"/>
                    <a:pt x="14081" y="733"/>
                    <a:pt x="14081" y="489"/>
                  </a:cubicBezTo>
                  <a:cubicBezTo>
                    <a:pt x="14081" y="204"/>
                    <a:pt x="13878" y="1"/>
                    <a:pt x="13634" y="1"/>
                  </a:cubicBezTo>
                  <a:close/>
                  <a:moveTo>
                    <a:pt x="14977" y="1"/>
                  </a:moveTo>
                  <a:cubicBezTo>
                    <a:pt x="14732" y="1"/>
                    <a:pt x="14529" y="204"/>
                    <a:pt x="14529" y="489"/>
                  </a:cubicBezTo>
                  <a:cubicBezTo>
                    <a:pt x="14529" y="733"/>
                    <a:pt x="14732" y="937"/>
                    <a:pt x="14977" y="937"/>
                  </a:cubicBezTo>
                  <a:cubicBezTo>
                    <a:pt x="15221" y="937"/>
                    <a:pt x="15424" y="733"/>
                    <a:pt x="15424" y="489"/>
                  </a:cubicBezTo>
                  <a:cubicBezTo>
                    <a:pt x="15424" y="204"/>
                    <a:pt x="15221" y="1"/>
                    <a:pt x="14977" y="1"/>
                  </a:cubicBezTo>
                  <a:close/>
                  <a:moveTo>
                    <a:pt x="16320" y="1"/>
                  </a:moveTo>
                  <a:cubicBezTo>
                    <a:pt x="16075" y="1"/>
                    <a:pt x="15872" y="204"/>
                    <a:pt x="15872" y="489"/>
                  </a:cubicBezTo>
                  <a:cubicBezTo>
                    <a:pt x="15872" y="733"/>
                    <a:pt x="16075" y="937"/>
                    <a:pt x="16320" y="937"/>
                  </a:cubicBezTo>
                  <a:cubicBezTo>
                    <a:pt x="16564" y="937"/>
                    <a:pt x="16767" y="733"/>
                    <a:pt x="16767" y="489"/>
                  </a:cubicBezTo>
                  <a:cubicBezTo>
                    <a:pt x="16767" y="204"/>
                    <a:pt x="16564" y="1"/>
                    <a:pt x="16320" y="1"/>
                  </a:cubicBezTo>
                  <a:close/>
                  <a:moveTo>
                    <a:pt x="366" y="1873"/>
                  </a:moveTo>
                  <a:cubicBezTo>
                    <a:pt x="163" y="1873"/>
                    <a:pt x="0" y="2036"/>
                    <a:pt x="0" y="2280"/>
                  </a:cubicBezTo>
                  <a:cubicBezTo>
                    <a:pt x="0" y="2483"/>
                    <a:pt x="163" y="2646"/>
                    <a:pt x="366" y="2646"/>
                  </a:cubicBezTo>
                  <a:lnTo>
                    <a:pt x="1954" y="2646"/>
                  </a:lnTo>
                  <a:cubicBezTo>
                    <a:pt x="2157" y="2646"/>
                    <a:pt x="2360" y="2483"/>
                    <a:pt x="2360" y="2280"/>
                  </a:cubicBezTo>
                  <a:cubicBezTo>
                    <a:pt x="2360" y="2036"/>
                    <a:pt x="2157" y="1873"/>
                    <a:pt x="1954" y="1873"/>
                  </a:cubicBezTo>
                  <a:close/>
                  <a:moveTo>
                    <a:pt x="3703" y="1873"/>
                  </a:moveTo>
                  <a:cubicBezTo>
                    <a:pt x="3500" y="1873"/>
                    <a:pt x="3337" y="2036"/>
                    <a:pt x="3337" y="2280"/>
                  </a:cubicBezTo>
                  <a:cubicBezTo>
                    <a:pt x="3337" y="2483"/>
                    <a:pt x="3500" y="2646"/>
                    <a:pt x="3703" y="2646"/>
                  </a:cubicBezTo>
                  <a:lnTo>
                    <a:pt x="7855" y="2646"/>
                  </a:lnTo>
                  <a:cubicBezTo>
                    <a:pt x="8058" y="2646"/>
                    <a:pt x="8221" y="2483"/>
                    <a:pt x="8221" y="2280"/>
                  </a:cubicBezTo>
                  <a:cubicBezTo>
                    <a:pt x="8221" y="2036"/>
                    <a:pt x="8058" y="1873"/>
                    <a:pt x="7855" y="1873"/>
                  </a:cubicBezTo>
                  <a:close/>
                  <a:moveTo>
                    <a:pt x="366" y="3664"/>
                  </a:moveTo>
                  <a:cubicBezTo>
                    <a:pt x="163" y="3664"/>
                    <a:pt x="0" y="3867"/>
                    <a:pt x="0" y="4071"/>
                  </a:cubicBezTo>
                  <a:cubicBezTo>
                    <a:pt x="0" y="4274"/>
                    <a:pt x="163" y="4437"/>
                    <a:pt x="366" y="4437"/>
                  </a:cubicBezTo>
                  <a:lnTo>
                    <a:pt x="1954" y="4437"/>
                  </a:lnTo>
                  <a:cubicBezTo>
                    <a:pt x="2157" y="4437"/>
                    <a:pt x="2360" y="4274"/>
                    <a:pt x="2360" y="4071"/>
                  </a:cubicBezTo>
                  <a:cubicBezTo>
                    <a:pt x="2360" y="3867"/>
                    <a:pt x="2157" y="3664"/>
                    <a:pt x="1954" y="3664"/>
                  </a:cubicBezTo>
                  <a:close/>
                  <a:moveTo>
                    <a:pt x="3703" y="3664"/>
                  </a:moveTo>
                  <a:cubicBezTo>
                    <a:pt x="3500" y="3664"/>
                    <a:pt x="3337" y="3867"/>
                    <a:pt x="3337" y="4071"/>
                  </a:cubicBezTo>
                  <a:cubicBezTo>
                    <a:pt x="3337" y="4274"/>
                    <a:pt x="3500" y="4437"/>
                    <a:pt x="3703" y="4437"/>
                  </a:cubicBezTo>
                  <a:lnTo>
                    <a:pt x="7855" y="4437"/>
                  </a:lnTo>
                  <a:cubicBezTo>
                    <a:pt x="8058" y="4437"/>
                    <a:pt x="8221" y="4274"/>
                    <a:pt x="8221" y="4071"/>
                  </a:cubicBezTo>
                  <a:cubicBezTo>
                    <a:pt x="8221" y="3867"/>
                    <a:pt x="8058" y="3664"/>
                    <a:pt x="7855" y="3664"/>
                  </a:cubicBezTo>
                  <a:close/>
                  <a:moveTo>
                    <a:pt x="9605" y="3623"/>
                  </a:moveTo>
                  <a:cubicBezTo>
                    <a:pt x="9360" y="3623"/>
                    <a:pt x="9157" y="3826"/>
                    <a:pt x="9157" y="4071"/>
                  </a:cubicBezTo>
                  <a:cubicBezTo>
                    <a:pt x="9157" y="4315"/>
                    <a:pt x="9360" y="4518"/>
                    <a:pt x="9605" y="4518"/>
                  </a:cubicBezTo>
                  <a:cubicBezTo>
                    <a:pt x="9849" y="4518"/>
                    <a:pt x="10052" y="4315"/>
                    <a:pt x="10052" y="4071"/>
                  </a:cubicBezTo>
                  <a:cubicBezTo>
                    <a:pt x="10052" y="3826"/>
                    <a:pt x="9849" y="3623"/>
                    <a:pt x="9605" y="3623"/>
                  </a:cubicBezTo>
                  <a:close/>
                  <a:moveTo>
                    <a:pt x="10948" y="3623"/>
                  </a:moveTo>
                  <a:cubicBezTo>
                    <a:pt x="10703" y="3623"/>
                    <a:pt x="10500" y="3826"/>
                    <a:pt x="10500" y="4071"/>
                  </a:cubicBezTo>
                  <a:cubicBezTo>
                    <a:pt x="10500" y="4315"/>
                    <a:pt x="10703" y="4518"/>
                    <a:pt x="10948" y="4518"/>
                  </a:cubicBezTo>
                  <a:cubicBezTo>
                    <a:pt x="11192" y="4518"/>
                    <a:pt x="11395" y="4315"/>
                    <a:pt x="11395" y="4071"/>
                  </a:cubicBezTo>
                  <a:cubicBezTo>
                    <a:pt x="11395" y="3826"/>
                    <a:pt x="11192" y="3623"/>
                    <a:pt x="10948" y="3623"/>
                  </a:cubicBezTo>
                  <a:close/>
                  <a:moveTo>
                    <a:pt x="12291" y="3623"/>
                  </a:moveTo>
                  <a:cubicBezTo>
                    <a:pt x="12046" y="3623"/>
                    <a:pt x="11843" y="3826"/>
                    <a:pt x="11843" y="4071"/>
                  </a:cubicBezTo>
                  <a:cubicBezTo>
                    <a:pt x="11843" y="4315"/>
                    <a:pt x="12046" y="4518"/>
                    <a:pt x="12291" y="4518"/>
                  </a:cubicBezTo>
                  <a:cubicBezTo>
                    <a:pt x="12535" y="4518"/>
                    <a:pt x="12738" y="4315"/>
                    <a:pt x="12738" y="4071"/>
                  </a:cubicBezTo>
                  <a:cubicBezTo>
                    <a:pt x="12738" y="3826"/>
                    <a:pt x="12535" y="3623"/>
                    <a:pt x="12291" y="3623"/>
                  </a:cubicBezTo>
                  <a:close/>
                  <a:moveTo>
                    <a:pt x="13634" y="3623"/>
                  </a:moveTo>
                  <a:cubicBezTo>
                    <a:pt x="13389" y="3623"/>
                    <a:pt x="13186" y="3826"/>
                    <a:pt x="13186" y="4071"/>
                  </a:cubicBezTo>
                  <a:cubicBezTo>
                    <a:pt x="13186" y="4315"/>
                    <a:pt x="13389" y="4518"/>
                    <a:pt x="13634" y="4518"/>
                  </a:cubicBezTo>
                  <a:cubicBezTo>
                    <a:pt x="13878" y="4518"/>
                    <a:pt x="14081" y="4315"/>
                    <a:pt x="14081" y="4071"/>
                  </a:cubicBezTo>
                  <a:cubicBezTo>
                    <a:pt x="14081" y="3826"/>
                    <a:pt x="13878" y="3623"/>
                    <a:pt x="13634" y="3623"/>
                  </a:cubicBezTo>
                  <a:close/>
                  <a:moveTo>
                    <a:pt x="14977" y="3623"/>
                  </a:moveTo>
                  <a:cubicBezTo>
                    <a:pt x="14732" y="3623"/>
                    <a:pt x="14529" y="3826"/>
                    <a:pt x="14529" y="4071"/>
                  </a:cubicBezTo>
                  <a:cubicBezTo>
                    <a:pt x="14529" y="4315"/>
                    <a:pt x="14732" y="4518"/>
                    <a:pt x="14977" y="4518"/>
                  </a:cubicBezTo>
                  <a:cubicBezTo>
                    <a:pt x="15221" y="4518"/>
                    <a:pt x="15424" y="4315"/>
                    <a:pt x="15424" y="4071"/>
                  </a:cubicBezTo>
                  <a:cubicBezTo>
                    <a:pt x="15424" y="3826"/>
                    <a:pt x="15221" y="3623"/>
                    <a:pt x="14977" y="3623"/>
                  </a:cubicBezTo>
                  <a:close/>
                  <a:moveTo>
                    <a:pt x="16320" y="3623"/>
                  </a:moveTo>
                  <a:cubicBezTo>
                    <a:pt x="16075" y="3623"/>
                    <a:pt x="15872" y="3826"/>
                    <a:pt x="15872" y="4071"/>
                  </a:cubicBezTo>
                  <a:cubicBezTo>
                    <a:pt x="15872" y="4315"/>
                    <a:pt x="16075" y="4518"/>
                    <a:pt x="16320" y="4518"/>
                  </a:cubicBezTo>
                  <a:cubicBezTo>
                    <a:pt x="16564" y="4518"/>
                    <a:pt x="16767" y="4315"/>
                    <a:pt x="16767" y="4071"/>
                  </a:cubicBezTo>
                  <a:cubicBezTo>
                    <a:pt x="16767" y="3826"/>
                    <a:pt x="16564" y="3623"/>
                    <a:pt x="16320" y="3623"/>
                  </a:cubicBezTo>
                  <a:close/>
                  <a:moveTo>
                    <a:pt x="366" y="5454"/>
                  </a:moveTo>
                  <a:cubicBezTo>
                    <a:pt x="163" y="5454"/>
                    <a:pt x="0" y="5658"/>
                    <a:pt x="0" y="5861"/>
                  </a:cubicBezTo>
                  <a:cubicBezTo>
                    <a:pt x="0" y="6065"/>
                    <a:pt x="163" y="6228"/>
                    <a:pt x="366" y="6228"/>
                  </a:cubicBezTo>
                  <a:lnTo>
                    <a:pt x="1954" y="6228"/>
                  </a:lnTo>
                  <a:cubicBezTo>
                    <a:pt x="2157" y="6228"/>
                    <a:pt x="2360" y="6065"/>
                    <a:pt x="2360" y="5861"/>
                  </a:cubicBezTo>
                  <a:cubicBezTo>
                    <a:pt x="2360" y="5658"/>
                    <a:pt x="2157" y="5454"/>
                    <a:pt x="1954" y="5454"/>
                  </a:cubicBezTo>
                  <a:close/>
                  <a:moveTo>
                    <a:pt x="3703" y="5454"/>
                  </a:moveTo>
                  <a:cubicBezTo>
                    <a:pt x="3500" y="5454"/>
                    <a:pt x="3337" y="5658"/>
                    <a:pt x="3337" y="5861"/>
                  </a:cubicBezTo>
                  <a:cubicBezTo>
                    <a:pt x="3337" y="6065"/>
                    <a:pt x="3500" y="6228"/>
                    <a:pt x="3703" y="6228"/>
                  </a:cubicBezTo>
                  <a:lnTo>
                    <a:pt x="7855" y="6228"/>
                  </a:lnTo>
                  <a:cubicBezTo>
                    <a:pt x="8058" y="6228"/>
                    <a:pt x="8221" y="6065"/>
                    <a:pt x="8221" y="5861"/>
                  </a:cubicBezTo>
                  <a:cubicBezTo>
                    <a:pt x="8221" y="5658"/>
                    <a:pt x="8058" y="5454"/>
                    <a:pt x="7855" y="5454"/>
                  </a:cubicBezTo>
                  <a:close/>
                  <a:moveTo>
                    <a:pt x="366" y="7286"/>
                  </a:moveTo>
                  <a:cubicBezTo>
                    <a:pt x="163" y="7286"/>
                    <a:pt x="0" y="7448"/>
                    <a:pt x="0" y="7652"/>
                  </a:cubicBezTo>
                  <a:cubicBezTo>
                    <a:pt x="0" y="7855"/>
                    <a:pt x="163" y="8059"/>
                    <a:pt x="366" y="8059"/>
                  </a:cubicBezTo>
                  <a:lnTo>
                    <a:pt x="1954" y="8059"/>
                  </a:lnTo>
                  <a:cubicBezTo>
                    <a:pt x="2157" y="8059"/>
                    <a:pt x="2360" y="7855"/>
                    <a:pt x="2360" y="7652"/>
                  </a:cubicBezTo>
                  <a:cubicBezTo>
                    <a:pt x="2360" y="7448"/>
                    <a:pt x="2157" y="7286"/>
                    <a:pt x="1954" y="7286"/>
                  </a:cubicBezTo>
                  <a:close/>
                  <a:moveTo>
                    <a:pt x="3703" y="7286"/>
                  </a:moveTo>
                  <a:cubicBezTo>
                    <a:pt x="3500" y="7286"/>
                    <a:pt x="3337" y="7448"/>
                    <a:pt x="3337" y="7652"/>
                  </a:cubicBezTo>
                  <a:cubicBezTo>
                    <a:pt x="3337" y="7855"/>
                    <a:pt x="3500" y="8059"/>
                    <a:pt x="3703" y="8059"/>
                  </a:cubicBezTo>
                  <a:lnTo>
                    <a:pt x="7855" y="8059"/>
                  </a:lnTo>
                  <a:cubicBezTo>
                    <a:pt x="8058" y="8059"/>
                    <a:pt x="8221" y="7855"/>
                    <a:pt x="8221" y="7652"/>
                  </a:cubicBezTo>
                  <a:cubicBezTo>
                    <a:pt x="8221" y="7448"/>
                    <a:pt x="8058" y="7286"/>
                    <a:pt x="7855" y="7286"/>
                  </a:cubicBezTo>
                  <a:close/>
                  <a:moveTo>
                    <a:pt x="14203" y="8791"/>
                  </a:moveTo>
                  <a:cubicBezTo>
                    <a:pt x="13959" y="8791"/>
                    <a:pt x="13756" y="8995"/>
                    <a:pt x="13756" y="9239"/>
                  </a:cubicBezTo>
                  <a:cubicBezTo>
                    <a:pt x="13756" y="9483"/>
                    <a:pt x="13959" y="9687"/>
                    <a:pt x="14203" y="9687"/>
                  </a:cubicBezTo>
                  <a:cubicBezTo>
                    <a:pt x="14448" y="9687"/>
                    <a:pt x="14651" y="9483"/>
                    <a:pt x="14651" y="9239"/>
                  </a:cubicBezTo>
                  <a:cubicBezTo>
                    <a:pt x="14651" y="8995"/>
                    <a:pt x="14448" y="8791"/>
                    <a:pt x="14203" y="8791"/>
                  </a:cubicBezTo>
                  <a:close/>
                  <a:moveTo>
                    <a:pt x="15546" y="8791"/>
                  </a:moveTo>
                  <a:cubicBezTo>
                    <a:pt x="15302" y="8791"/>
                    <a:pt x="15099" y="8995"/>
                    <a:pt x="15099" y="9239"/>
                  </a:cubicBezTo>
                  <a:cubicBezTo>
                    <a:pt x="15099" y="9483"/>
                    <a:pt x="15302" y="9687"/>
                    <a:pt x="15546" y="9687"/>
                  </a:cubicBezTo>
                  <a:cubicBezTo>
                    <a:pt x="15791" y="9687"/>
                    <a:pt x="15994" y="9483"/>
                    <a:pt x="15994" y="9239"/>
                  </a:cubicBezTo>
                  <a:cubicBezTo>
                    <a:pt x="15994" y="8995"/>
                    <a:pt x="15791" y="8791"/>
                    <a:pt x="15546" y="8791"/>
                  </a:cubicBezTo>
                  <a:close/>
                  <a:moveTo>
                    <a:pt x="16889" y="8791"/>
                  </a:moveTo>
                  <a:cubicBezTo>
                    <a:pt x="16645" y="8791"/>
                    <a:pt x="16442" y="8995"/>
                    <a:pt x="16442" y="9239"/>
                  </a:cubicBezTo>
                  <a:cubicBezTo>
                    <a:pt x="16442" y="9483"/>
                    <a:pt x="16645" y="9687"/>
                    <a:pt x="16889" y="9687"/>
                  </a:cubicBezTo>
                  <a:cubicBezTo>
                    <a:pt x="17134" y="9687"/>
                    <a:pt x="17337" y="9483"/>
                    <a:pt x="17337" y="9239"/>
                  </a:cubicBezTo>
                  <a:cubicBezTo>
                    <a:pt x="17337" y="8995"/>
                    <a:pt x="17134" y="8791"/>
                    <a:pt x="16889" y="8791"/>
                  </a:cubicBezTo>
                  <a:close/>
                  <a:moveTo>
                    <a:pt x="18232" y="8791"/>
                  </a:moveTo>
                  <a:cubicBezTo>
                    <a:pt x="17988" y="8791"/>
                    <a:pt x="17785" y="8995"/>
                    <a:pt x="17785" y="9239"/>
                  </a:cubicBezTo>
                  <a:cubicBezTo>
                    <a:pt x="17785" y="9483"/>
                    <a:pt x="17988" y="9687"/>
                    <a:pt x="18232" y="9687"/>
                  </a:cubicBezTo>
                  <a:cubicBezTo>
                    <a:pt x="18477" y="9687"/>
                    <a:pt x="18680" y="9483"/>
                    <a:pt x="18680" y="9239"/>
                  </a:cubicBezTo>
                  <a:cubicBezTo>
                    <a:pt x="18680" y="8995"/>
                    <a:pt x="18477" y="8791"/>
                    <a:pt x="18232" y="8791"/>
                  </a:cubicBezTo>
                  <a:close/>
                  <a:moveTo>
                    <a:pt x="19575" y="8791"/>
                  </a:moveTo>
                  <a:cubicBezTo>
                    <a:pt x="19331" y="8791"/>
                    <a:pt x="19128" y="8995"/>
                    <a:pt x="19128" y="9239"/>
                  </a:cubicBezTo>
                  <a:cubicBezTo>
                    <a:pt x="19128" y="9483"/>
                    <a:pt x="19331" y="9687"/>
                    <a:pt x="19575" y="9687"/>
                  </a:cubicBezTo>
                  <a:cubicBezTo>
                    <a:pt x="19820" y="9687"/>
                    <a:pt x="20023" y="9483"/>
                    <a:pt x="20023" y="9239"/>
                  </a:cubicBezTo>
                  <a:cubicBezTo>
                    <a:pt x="20023" y="8995"/>
                    <a:pt x="19820" y="8791"/>
                    <a:pt x="19575" y="8791"/>
                  </a:cubicBezTo>
                  <a:close/>
                  <a:moveTo>
                    <a:pt x="20918" y="8791"/>
                  </a:moveTo>
                  <a:cubicBezTo>
                    <a:pt x="20674" y="8791"/>
                    <a:pt x="20471" y="8995"/>
                    <a:pt x="20471" y="9239"/>
                  </a:cubicBezTo>
                  <a:cubicBezTo>
                    <a:pt x="20471" y="9483"/>
                    <a:pt x="20674" y="9687"/>
                    <a:pt x="20918" y="9687"/>
                  </a:cubicBezTo>
                  <a:cubicBezTo>
                    <a:pt x="21163" y="9687"/>
                    <a:pt x="21366" y="9483"/>
                    <a:pt x="21366" y="9239"/>
                  </a:cubicBezTo>
                  <a:cubicBezTo>
                    <a:pt x="21366" y="8995"/>
                    <a:pt x="21163" y="8791"/>
                    <a:pt x="20918" y="8791"/>
                  </a:cubicBezTo>
                  <a:close/>
                  <a:moveTo>
                    <a:pt x="366" y="9076"/>
                  </a:moveTo>
                  <a:cubicBezTo>
                    <a:pt x="163" y="9076"/>
                    <a:pt x="0" y="9239"/>
                    <a:pt x="0" y="9443"/>
                  </a:cubicBezTo>
                  <a:cubicBezTo>
                    <a:pt x="0" y="9646"/>
                    <a:pt x="163" y="9850"/>
                    <a:pt x="366" y="9850"/>
                  </a:cubicBezTo>
                  <a:lnTo>
                    <a:pt x="1954" y="9850"/>
                  </a:lnTo>
                  <a:cubicBezTo>
                    <a:pt x="2157" y="9850"/>
                    <a:pt x="2360" y="9646"/>
                    <a:pt x="2360" y="9443"/>
                  </a:cubicBezTo>
                  <a:cubicBezTo>
                    <a:pt x="2360" y="9239"/>
                    <a:pt x="2157" y="9076"/>
                    <a:pt x="1954" y="9076"/>
                  </a:cubicBezTo>
                  <a:close/>
                  <a:moveTo>
                    <a:pt x="8669" y="9076"/>
                  </a:moveTo>
                  <a:cubicBezTo>
                    <a:pt x="8424" y="9076"/>
                    <a:pt x="8262" y="9239"/>
                    <a:pt x="8262" y="9443"/>
                  </a:cubicBezTo>
                  <a:cubicBezTo>
                    <a:pt x="8262" y="9646"/>
                    <a:pt x="8424" y="9850"/>
                    <a:pt x="8669" y="9850"/>
                  </a:cubicBezTo>
                  <a:lnTo>
                    <a:pt x="12779" y="9850"/>
                  </a:lnTo>
                  <a:cubicBezTo>
                    <a:pt x="12982" y="9850"/>
                    <a:pt x="13145" y="9646"/>
                    <a:pt x="13145" y="9443"/>
                  </a:cubicBezTo>
                  <a:cubicBezTo>
                    <a:pt x="13145" y="9239"/>
                    <a:pt x="12982" y="9076"/>
                    <a:pt x="12779" y="9076"/>
                  </a:cubicBezTo>
                  <a:close/>
                  <a:moveTo>
                    <a:pt x="366" y="10867"/>
                  </a:moveTo>
                  <a:cubicBezTo>
                    <a:pt x="163" y="10867"/>
                    <a:pt x="0" y="11030"/>
                    <a:pt x="0" y="11233"/>
                  </a:cubicBezTo>
                  <a:cubicBezTo>
                    <a:pt x="0" y="11478"/>
                    <a:pt x="163" y="11640"/>
                    <a:pt x="366" y="11640"/>
                  </a:cubicBezTo>
                  <a:lnTo>
                    <a:pt x="1954" y="11640"/>
                  </a:lnTo>
                  <a:cubicBezTo>
                    <a:pt x="2157" y="11640"/>
                    <a:pt x="2360" y="11478"/>
                    <a:pt x="2360" y="11233"/>
                  </a:cubicBezTo>
                  <a:cubicBezTo>
                    <a:pt x="2360" y="11030"/>
                    <a:pt x="2157" y="10867"/>
                    <a:pt x="1954" y="10867"/>
                  </a:cubicBezTo>
                  <a:close/>
                  <a:moveTo>
                    <a:pt x="8669" y="10867"/>
                  </a:moveTo>
                  <a:cubicBezTo>
                    <a:pt x="8424" y="10867"/>
                    <a:pt x="8262" y="11030"/>
                    <a:pt x="8262" y="11233"/>
                  </a:cubicBezTo>
                  <a:cubicBezTo>
                    <a:pt x="8262" y="11478"/>
                    <a:pt x="8424" y="11640"/>
                    <a:pt x="8669" y="11640"/>
                  </a:cubicBezTo>
                  <a:lnTo>
                    <a:pt x="12779" y="11640"/>
                  </a:lnTo>
                  <a:cubicBezTo>
                    <a:pt x="12982" y="11640"/>
                    <a:pt x="13145" y="11478"/>
                    <a:pt x="13145" y="11233"/>
                  </a:cubicBezTo>
                  <a:cubicBezTo>
                    <a:pt x="13145" y="11030"/>
                    <a:pt x="12982" y="10867"/>
                    <a:pt x="12779" y="10867"/>
                  </a:cubicBezTo>
                  <a:close/>
                  <a:moveTo>
                    <a:pt x="14203" y="12495"/>
                  </a:moveTo>
                  <a:cubicBezTo>
                    <a:pt x="13959" y="12495"/>
                    <a:pt x="13756" y="12698"/>
                    <a:pt x="13756" y="12943"/>
                  </a:cubicBezTo>
                  <a:cubicBezTo>
                    <a:pt x="13756" y="13187"/>
                    <a:pt x="13959" y="13390"/>
                    <a:pt x="14203" y="13390"/>
                  </a:cubicBezTo>
                  <a:cubicBezTo>
                    <a:pt x="14448" y="13390"/>
                    <a:pt x="14651" y="13187"/>
                    <a:pt x="14651" y="12943"/>
                  </a:cubicBezTo>
                  <a:cubicBezTo>
                    <a:pt x="14651" y="12698"/>
                    <a:pt x="14448" y="12495"/>
                    <a:pt x="14203" y="12495"/>
                  </a:cubicBezTo>
                  <a:close/>
                  <a:moveTo>
                    <a:pt x="15546" y="12495"/>
                  </a:moveTo>
                  <a:cubicBezTo>
                    <a:pt x="15302" y="12495"/>
                    <a:pt x="15099" y="12698"/>
                    <a:pt x="15099" y="12943"/>
                  </a:cubicBezTo>
                  <a:cubicBezTo>
                    <a:pt x="15099" y="13187"/>
                    <a:pt x="15302" y="13390"/>
                    <a:pt x="15546" y="13390"/>
                  </a:cubicBezTo>
                  <a:cubicBezTo>
                    <a:pt x="15791" y="13390"/>
                    <a:pt x="15994" y="13187"/>
                    <a:pt x="15994" y="12943"/>
                  </a:cubicBezTo>
                  <a:cubicBezTo>
                    <a:pt x="15994" y="12698"/>
                    <a:pt x="15791" y="12495"/>
                    <a:pt x="15546" y="12495"/>
                  </a:cubicBezTo>
                  <a:close/>
                  <a:moveTo>
                    <a:pt x="16889" y="12495"/>
                  </a:moveTo>
                  <a:cubicBezTo>
                    <a:pt x="16645" y="12495"/>
                    <a:pt x="16442" y="12698"/>
                    <a:pt x="16442" y="12943"/>
                  </a:cubicBezTo>
                  <a:cubicBezTo>
                    <a:pt x="16442" y="13187"/>
                    <a:pt x="16645" y="13390"/>
                    <a:pt x="16889" y="13390"/>
                  </a:cubicBezTo>
                  <a:cubicBezTo>
                    <a:pt x="17134" y="13390"/>
                    <a:pt x="17337" y="13187"/>
                    <a:pt x="17337" y="12943"/>
                  </a:cubicBezTo>
                  <a:cubicBezTo>
                    <a:pt x="17337" y="12698"/>
                    <a:pt x="17134" y="12495"/>
                    <a:pt x="16889" y="12495"/>
                  </a:cubicBezTo>
                  <a:close/>
                  <a:moveTo>
                    <a:pt x="18232" y="12495"/>
                  </a:moveTo>
                  <a:cubicBezTo>
                    <a:pt x="17988" y="12495"/>
                    <a:pt x="17785" y="12698"/>
                    <a:pt x="17785" y="12943"/>
                  </a:cubicBezTo>
                  <a:cubicBezTo>
                    <a:pt x="17785" y="13187"/>
                    <a:pt x="17988" y="13390"/>
                    <a:pt x="18232" y="13390"/>
                  </a:cubicBezTo>
                  <a:cubicBezTo>
                    <a:pt x="18477" y="13390"/>
                    <a:pt x="18680" y="13187"/>
                    <a:pt x="18680" y="12943"/>
                  </a:cubicBezTo>
                  <a:cubicBezTo>
                    <a:pt x="18680" y="12698"/>
                    <a:pt x="18477" y="12495"/>
                    <a:pt x="18232" y="12495"/>
                  </a:cubicBezTo>
                  <a:close/>
                  <a:moveTo>
                    <a:pt x="19575" y="12495"/>
                  </a:moveTo>
                  <a:cubicBezTo>
                    <a:pt x="19331" y="12495"/>
                    <a:pt x="19128" y="12698"/>
                    <a:pt x="19128" y="12943"/>
                  </a:cubicBezTo>
                  <a:cubicBezTo>
                    <a:pt x="19128" y="13187"/>
                    <a:pt x="19331" y="13390"/>
                    <a:pt x="19575" y="13390"/>
                  </a:cubicBezTo>
                  <a:cubicBezTo>
                    <a:pt x="19820" y="13390"/>
                    <a:pt x="20023" y="13187"/>
                    <a:pt x="20023" y="12943"/>
                  </a:cubicBezTo>
                  <a:cubicBezTo>
                    <a:pt x="20023" y="12698"/>
                    <a:pt x="19820" y="12495"/>
                    <a:pt x="19575" y="12495"/>
                  </a:cubicBezTo>
                  <a:close/>
                  <a:moveTo>
                    <a:pt x="20918" y="12495"/>
                  </a:moveTo>
                  <a:cubicBezTo>
                    <a:pt x="20674" y="12495"/>
                    <a:pt x="20471" y="12698"/>
                    <a:pt x="20471" y="12943"/>
                  </a:cubicBezTo>
                  <a:cubicBezTo>
                    <a:pt x="20471" y="13187"/>
                    <a:pt x="20674" y="13390"/>
                    <a:pt x="20918" y="13390"/>
                  </a:cubicBezTo>
                  <a:cubicBezTo>
                    <a:pt x="21163" y="13390"/>
                    <a:pt x="21366" y="13187"/>
                    <a:pt x="21366" y="12943"/>
                  </a:cubicBezTo>
                  <a:cubicBezTo>
                    <a:pt x="21366" y="12698"/>
                    <a:pt x="21163" y="12495"/>
                    <a:pt x="20918" y="12495"/>
                  </a:cubicBezTo>
                  <a:close/>
                  <a:moveTo>
                    <a:pt x="366" y="12658"/>
                  </a:moveTo>
                  <a:cubicBezTo>
                    <a:pt x="163" y="12658"/>
                    <a:pt x="0" y="12821"/>
                    <a:pt x="0" y="13065"/>
                  </a:cubicBezTo>
                  <a:cubicBezTo>
                    <a:pt x="0" y="13268"/>
                    <a:pt x="163" y="13431"/>
                    <a:pt x="366" y="13431"/>
                  </a:cubicBezTo>
                  <a:lnTo>
                    <a:pt x="1954" y="13431"/>
                  </a:lnTo>
                  <a:cubicBezTo>
                    <a:pt x="2157" y="13431"/>
                    <a:pt x="2360" y="13268"/>
                    <a:pt x="2360" y="13065"/>
                  </a:cubicBezTo>
                  <a:cubicBezTo>
                    <a:pt x="2360" y="12821"/>
                    <a:pt x="2157" y="12658"/>
                    <a:pt x="1954" y="12658"/>
                  </a:cubicBezTo>
                  <a:close/>
                  <a:moveTo>
                    <a:pt x="8669" y="12658"/>
                  </a:moveTo>
                  <a:cubicBezTo>
                    <a:pt x="8424" y="12658"/>
                    <a:pt x="8262" y="12821"/>
                    <a:pt x="8262" y="13065"/>
                  </a:cubicBezTo>
                  <a:cubicBezTo>
                    <a:pt x="8262" y="13268"/>
                    <a:pt x="8424" y="13431"/>
                    <a:pt x="8669" y="13431"/>
                  </a:cubicBezTo>
                  <a:lnTo>
                    <a:pt x="12779" y="13431"/>
                  </a:lnTo>
                  <a:cubicBezTo>
                    <a:pt x="12982" y="13431"/>
                    <a:pt x="13145" y="13268"/>
                    <a:pt x="13145" y="13065"/>
                  </a:cubicBezTo>
                  <a:cubicBezTo>
                    <a:pt x="13145" y="12821"/>
                    <a:pt x="12982" y="12658"/>
                    <a:pt x="12779" y="12658"/>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35"/>
            <p:cNvSpPr/>
            <p:nvPr/>
          </p:nvSpPr>
          <p:spPr>
            <a:xfrm>
              <a:off x="3304325" y="3321950"/>
              <a:ext cx="534175" cy="335775"/>
            </a:xfrm>
            <a:custGeom>
              <a:avLst/>
              <a:gdLst/>
              <a:ahLst/>
              <a:cxnLst/>
              <a:rect l="l" t="t" r="r" b="b"/>
              <a:pathLst>
                <a:path w="21367" h="13431" extrusionOk="0">
                  <a:moveTo>
                    <a:pt x="366" y="82"/>
                  </a:moveTo>
                  <a:cubicBezTo>
                    <a:pt x="163" y="82"/>
                    <a:pt x="0" y="244"/>
                    <a:pt x="0" y="448"/>
                  </a:cubicBezTo>
                  <a:cubicBezTo>
                    <a:pt x="0" y="692"/>
                    <a:pt x="163" y="855"/>
                    <a:pt x="366" y="855"/>
                  </a:cubicBezTo>
                  <a:lnTo>
                    <a:pt x="1954" y="855"/>
                  </a:lnTo>
                  <a:cubicBezTo>
                    <a:pt x="2157" y="855"/>
                    <a:pt x="2360" y="692"/>
                    <a:pt x="2360" y="448"/>
                  </a:cubicBezTo>
                  <a:cubicBezTo>
                    <a:pt x="2360" y="244"/>
                    <a:pt x="2157" y="82"/>
                    <a:pt x="1954" y="82"/>
                  </a:cubicBezTo>
                  <a:close/>
                  <a:moveTo>
                    <a:pt x="3703" y="82"/>
                  </a:moveTo>
                  <a:cubicBezTo>
                    <a:pt x="3500" y="82"/>
                    <a:pt x="3337" y="244"/>
                    <a:pt x="3337" y="448"/>
                  </a:cubicBezTo>
                  <a:cubicBezTo>
                    <a:pt x="3337" y="692"/>
                    <a:pt x="3500" y="855"/>
                    <a:pt x="3703" y="855"/>
                  </a:cubicBezTo>
                  <a:lnTo>
                    <a:pt x="7855" y="855"/>
                  </a:lnTo>
                  <a:cubicBezTo>
                    <a:pt x="8058" y="855"/>
                    <a:pt x="8221" y="692"/>
                    <a:pt x="8221" y="448"/>
                  </a:cubicBezTo>
                  <a:cubicBezTo>
                    <a:pt x="8221" y="244"/>
                    <a:pt x="8058" y="82"/>
                    <a:pt x="7855" y="82"/>
                  </a:cubicBezTo>
                  <a:close/>
                  <a:moveTo>
                    <a:pt x="9605" y="0"/>
                  </a:moveTo>
                  <a:cubicBezTo>
                    <a:pt x="9360" y="0"/>
                    <a:pt x="9157" y="204"/>
                    <a:pt x="9157" y="448"/>
                  </a:cubicBezTo>
                  <a:cubicBezTo>
                    <a:pt x="9157" y="692"/>
                    <a:pt x="9360" y="896"/>
                    <a:pt x="9605" y="896"/>
                  </a:cubicBezTo>
                  <a:cubicBezTo>
                    <a:pt x="9849" y="896"/>
                    <a:pt x="10052" y="692"/>
                    <a:pt x="10052" y="448"/>
                  </a:cubicBezTo>
                  <a:cubicBezTo>
                    <a:pt x="10052" y="204"/>
                    <a:pt x="9849" y="0"/>
                    <a:pt x="9605" y="0"/>
                  </a:cubicBezTo>
                  <a:close/>
                  <a:moveTo>
                    <a:pt x="10948" y="0"/>
                  </a:moveTo>
                  <a:cubicBezTo>
                    <a:pt x="10703" y="0"/>
                    <a:pt x="10500" y="204"/>
                    <a:pt x="10500" y="448"/>
                  </a:cubicBezTo>
                  <a:cubicBezTo>
                    <a:pt x="10500" y="692"/>
                    <a:pt x="10703" y="896"/>
                    <a:pt x="10948" y="896"/>
                  </a:cubicBezTo>
                  <a:cubicBezTo>
                    <a:pt x="11192" y="896"/>
                    <a:pt x="11395" y="692"/>
                    <a:pt x="11395" y="448"/>
                  </a:cubicBezTo>
                  <a:cubicBezTo>
                    <a:pt x="11395" y="204"/>
                    <a:pt x="11192" y="0"/>
                    <a:pt x="10948" y="0"/>
                  </a:cubicBezTo>
                  <a:close/>
                  <a:moveTo>
                    <a:pt x="12291" y="0"/>
                  </a:moveTo>
                  <a:cubicBezTo>
                    <a:pt x="12046" y="0"/>
                    <a:pt x="11843" y="204"/>
                    <a:pt x="11843" y="448"/>
                  </a:cubicBezTo>
                  <a:cubicBezTo>
                    <a:pt x="11843" y="692"/>
                    <a:pt x="12046" y="896"/>
                    <a:pt x="12291" y="896"/>
                  </a:cubicBezTo>
                  <a:cubicBezTo>
                    <a:pt x="12535" y="896"/>
                    <a:pt x="12738" y="692"/>
                    <a:pt x="12738" y="448"/>
                  </a:cubicBezTo>
                  <a:cubicBezTo>
                    <a:pt x="12738" y="204"/>
                    <a:pt x="12535" y="0"/>
                    <a:pt x="12291" y="0"/>
                  </a:cubicBezTo>
                  <a:close/>
                  <a:moveTo>
                    <a:pt x="13634" y="0"/>
                  </a:moveTo>
                  <a:cubicBezTo>
                    <a:pt x="13389" y="0"/>
                    <a:pt x="13186" y="204"/>
                    <a:pt x="13186" y="448"/>
                  </a:cubicBezTo>
                  <a:cubicBezTo>
                    <a:pt x="13186" y="692"/>
                    <a:pt x="13389" y="896"/>
                    <a:pt x="13634" y="896"/>
                  </a:cubicBezTo>
                  <a:cubicBezTo>
                    <a:pt x="13878" y="896"/>
                    <a:pt x="14081" y="692"/>
                    <a:pt x="14081" y="448"/>
                  </a:cubicBezTo>
                  <a:cubicBezTo>
                    <a:pt x="14081" y="204"/>
                    <a:pt x="13878" y="0"/>
                    <a:pt x="13634" y="0"/>
                  </a:cubicBezTo>
                  <a:close/>
                  <a:moveTo>
                    <a:pt x="14977" y="0"/>
                  </a:moveTo>
                  <a:cubicBezTo>
                    <a:pt x="14732" y="0"/>
                    <a:pt x="14529" y="204"/>
                    <a:pt x="14529" y="448"/>
                  </a:cubicBezTo>
                  <a:cubicBezTo>
                    <a:pt x="14529" y="692"/>
                    <a:pt x="14732" y="896"/>
                    <a:pt x="14977" y="896"/>
                  </a:cubicBezTo>
                  <a:cubicBezTo>
                    <a:pt x="15221" y="896"/>
                    <a:pt x="15424" y="692"/>
                    <a:pt x="15424" y="448"/>
                  </a:cubicBezTo>
                  <a:cubicBezTo>
                    <a:pt x="15424" y="204"/>
                    <a:pt x="15221" y="0"/>
                    <a:pt x="14977" y="0"/>
                  </a:cubicBezTo>
                  <a:close/>
                  <a:moveTo>
                    <a:pt x="16320" y="0"/>
                  </a:moveTo>
                  <a:cubicBezTo>
                    <a:pt x="16075" y="0"/>
                    <a:pt x="15872" y="204"/>
                    <a:pt x="15872" y="448"/>
                  </a:cubicBezTo>
                  <a:cubicBezTo>
                    <a:pt x="15872" y="692"/>
                    <a:pt x="16075" y="896"/>
                    <a:pt x="16320" y="896"/>
                  </a:cubicBezTo>
                  <a:cubicBezTo>
                    <a:pt x="16564" y="896"/>
                    <a:pt x="16767" y="692"/>
                    <a:pt x="16767" y="448"/>
                  </a:cubicBezTo>
                  <a:cubicBezTo>
                    <a:pt x="16767" y="204"/>
                    <a:pt x="16564" y="0"/>
                    <a:pt x="16320" y="0"/>
                  </a:cubicBezTo>
                  <a:close/>
                  <a:moveTo>
                    <a:pt x="366" y="1872"/>
                  </a:moveTo>
                  <a:cubicBezTo>
                    <a:pt x="163" y="1872"/>
                    <a:pt x="0" y="2035"/>
                    <a:pt x="0" y="2239"/>
                  </a:cubicBezTo>
                  <a:cubicBezTo>
                    <a:pt x="0" y="2483"/>
                    <a:pt x="163" y="2646"/>
                    <a:pt x="366" y="2646"/>
                  </a:cubicBezTo>
                  <a:lnTo>
                    <a:pt x="1954" y="2646"/>
                  </a:lnTo>
                  <a:cubicBezTo>
                    <a:pt x="2157" y="2646"/>
                    <a:pt x="2360" y="2483"/>
                    <a:pt x="2360" y="2239"/>
                  </a:cubicBezTo>
                  <a:cubicBezTo>
                    <a:pt x="2360" y="2035"/>
                    <a:pt x="2157" y="1872"/>
                    <a:pt x="1954" y="1872"/>
                  </a:cubicBezTo>
                  <a:close/>
                  <a:moveTo>
                    <a:pt x="3703" y="1872"/>
                  </a:moveTo>
                  <a:cubicBezTo>
                    <a:pt x="3500" y="1872"/>
                    <a:pt x="3337" y="2035"/>
                    <a:pt x="3337" y="2239"/>
                  </a:cubicBezTo>
                  <a:cubicBezTo>
                    <a:pt x="3337" y="2483"/>
                    <a:pt x="3500" y="2646"/>
                    <a:pt x="3703" y="2646"/>
                  </a:cubicBezTo>
                  <a:lnTo>
                    <a:pt x="7855" y="2646"/>
                  </a:lnTo>
                  <a:cubicBezTo>
                    <a:pt x="8058" y="2646"/>
                    <a:pt x="8221" y="2483"/>
                    <a:pt x="8221" y="2239"/>
                  </a:cubicBezTo>
                  <a:cubicBezTo>
                    <a:pt x="8221" y="2035"/>
                    <a:pt x="8058" y="1872"/>
                    <a:pt x="7855" y="1872"/>
                  </a:cubicBezTo>
                  <a:close/>
                  <a:moveTo>
                    <a:pt x="366" y="3663"/>
                  </a:moveTo>
                  <a:cubicBezTo>
                    <a:pt x="163" y="3663"/>
                    <a:pt x="0" y="3826"/>
                    <a:pt x="0" y="4070"/>
                  </a:cubicBezTo>
                  <a:cubicBezTo>
                    <a:pt x="0" y="4273"/>
                    <a:pt x="163" y="4436"/>
                    <a:pt x="366" y="4436"/>
                  </a:cubicBezTo>
                  <a:lnTo>
                    <a:pt x="1954" y="4436"/>
                  </a:lnTo>
                  <a:cubicBezTo>
                    <a:pt x="2157" y="4436"/>
                    <a:pt x="2360" y="4273"/>
                    <a:pt x="2360" y="4070"/>
                  </a:cubicBezTo>
                  <a:cubicBezTo>
                    <a:pt x="2360" y="3826"/>
                    <a:pt x="2157" y="3663"/>
                    <a:pt x="1954" y="3663"/>
                  </a:cubicBezTo>
                  <a:close/>
                  <a:moveTo>
                    <a:pt x="3703" y="3663"/>
                  </a:moveTo>
                  <a:cubicBezTo>
                    <a:pt x="3500" y="3663"/>
                    <a:pt x="3337" y="3826"/>
                    <a:pt x="3337" y="4070"/>
                  </a:cubicBezTo>
                  <a:cubicBezTo>
                    <a:pt x="3337" y="4273"/>
                    <a:pt x="3500" y="4436"/>
                    <a:pt x="3703" y="4436"/>
                  </a:cubicBezTo>
                  <a:lnTo>
                    <a:pt x="7855" y="4436"/>
                  </a:lnTo>
                  <a:cubicBezTo>
                    <a:pt x="8058" y="4436"/>
                    <a:pt x="8221" y="4273"/>
                    <a:pt x="8221" y="4070"/>
                  </a:cubicBezTo>
                  <a:cubicBezTo>
                    <a:pt x="8221" y="3826"/>
                    <a:pt x="8058" y="3663"/>
                    <a:pt x="7855" y="3663"/>
                  </a:cubicBezTo>
                  <a:close/>
                  <a:moveTo>
                    <a:pt x="9605" y="3622"/>
                  </a:moveTo>
                  <a:cubicBezTo>
                    <a:pt x="9360" y="3622"/>
                    <a:pt x="9157" y="3785"/>
                    <a:pt x="9157" y="4070"/>
                  </a:cubicBezTo>
                  <a:cubicBezTo>
                    <a:pt x="9157" y="4314"/>
                    <a:pt x="9360" y="4518"/>
                    <a:pt x="9605" y="4518"/>
                  </a:cubicBezTo>
                  <a:cubicBezTo>
                    <a:pt x="9849" y="4518"/>
                    <a:pt x="10052" y="4314"/>
                    <a:pt x="10052" y="4070"/>
                  </a:cubicBezTo>
                  <a:cubicBezTo>
                    <a:pt x="10052" y="3785"/>
                    <a:pt x="9849" y="3622"/>
                    <a:pt x="9605" y="3622"/>
                  </a:cubicBezTo>
                  <a:close/>
                  <a:moveTo>
                    <a:pt x="10948" y="3622"/>
                  </a:moveTo>
                  <a:cubicBezTo>
                    <a:pt x="10703" y="3622"/>
                    <a:pt x="10500" y="3785"/>
                    <a:pt x="10500" y="4070"/>
                  </a:cubicBezTo>
                  <a:cubicBezTo>
                    <a:pt x="10500" y="4314"/>
                    <a:pt x="10703" y="4518"/>
                    <a:pt x="10948" y="4518"/>
                  </a:cubicBezTo>
                  <a:cubicBezTo>
                    <a:pt x="11192" y="4518"/>
                    <a:pt x="11395" y="4314"/>
                    <a:pt x="11395" y="4070"/>
                  </a:cubicBezTo>
                  <a:cubicBezTo>
                    <a:pt x="11395" y="3785"/>
                    <a:pt x="11192" y="3622"/>
                    <a:pt x="10948" y="3622"/>
                  </a:cubicBezTo>
                  <a:close/>
                  <a:moveTo>
                    <a:pt x="12291" y="3622"/>
                  </a:moveTo>
                  <a:cubicBezTo>
                    <a:pt x="12046" y="3622"/>
                    <a:pt x="11843" y="3785"/>
                    <a:pt x="11843" y="4070"/>
                  </a:cubicBezTo>
                  <a:cubicBezTo>
                    <a:pt x="11843" y="4314"/>
                    <a:pt x="12046" y="4518"/>
                    <a:pt x="12291" y="4518"/>
                  </a:cubicBezTo>
                  <a:cubicBezTo>
                    <a:pt x="12535" y="4518"/>
                    <a:pt x="12738" y="4314"/>
                    <a:pt x="12738" y="4070"/>
                  </a:cubicBezTo>
                  <a:cubicBezTo>
                    <a:pt x="12738" y="3785"/>
                    <a:pt x="12535" y="3622"/>
                    <a:pt x="12291" y="3622"/>
                  </a:cubicBezTo>
                  <a:close/>
                  <a:moveTo>
                    <a:pt x="13634" y="3622"/>
                  </a:moveTo>
                  <a:cubicBezTo>
                    <a:pt x="13389" y="3622"/>
                    <a:pt x="13186" y="3785"/>
                    <a:pt x="13186" y="4070"/>
                  </a:cubicBezTo>
                  <a:cubicBezTo>
                    <a:pt x="13186" y="4314"/>
                    <a:pt x="13389" y="4518"/>
                    <a:pt x="13634" y="4518"/>
                  </a:cubicBezTo>
                  <a:cubicBezTo>
                    <a:pt x="13878" y="4518"/>
                    <a:pt x="14081" y="4314"/>
                    <a:pt x="14081" y="4070"/>
                  </a:cubicBezTo>
                  <a:cubicBezTo>
                    <a:pt x="14081" y="3785"/>
                    <a:pt x="13878" y="3622"/>
                    <a:pt x="13634" y="3622"/>
                  </a:cubicBezTo>
                  <a:close/>
                  <a:moveTo>
                    <a:pt x="14977" y="3622"/>
                  </a:moveTo>
                  <a:cubicBezTo>
                    <a:pt x="14732" y="3622"/>
                    <a:pt x="14529" y="3785"/>
                    <a:pt x="14529" y="4070"/>
                  </a:cubicBezTo>
                  <a:cubicBezTo>
                    <a:pt x="14529" y="4314"/>
                    <a:pt x="14732" y="4518"/>
                    <a:pt x="14977" y="4518"/>
                  </a:cubicBezTo>
                  <a:cubicBezTo>
                    <a:pt x="15221" y="4518"/>
                    <a:pt x="15424" y="4314"/>
                    <a:pt x="15424" y="4070"/>
                  </a:cubicBezTo>
                  <a:cubicBezTo>
                    <a:pt x="15424" y="3785"/>
                    <a:pt x="15221" y="3622"/>
                    <a:pt x="14977" y="3622"/>
                  </a:cubicBezTo>
                  <a:close/>
                  <a:moveTo>
                    <a:pt x="16320" y="3622"/>
                  </a:moveTo>
                  <a:cubicBezTo>
                    <a:pt x="16075" y="3622"/>
                    <a:pt x="15872" y="3785"/>
                    <a:pt x="15872" y="4070"/>
                  </a:cubicBezTo>
                  <a:cubicBezTo>
                    <a:pt x="15872" y="4314"/>
                    <a:pt x="16075" y="4518"/>
                    <a:pt x="16320" y="4518"/>
                  </a:cubicBezTo>
                  <a:cubicBezTo>
                    <a:pt x="16564" y="4518"/>
                    <a:pt x="16767" y="4314"/>
                    <a:pt x="16767" y="4070"/>
                  </a:cubicBezTo>
                  <a:cubicBezTo>
                    <a:pt x="16767" y="3785"/>
                    <a:pt x="16564" y="3622"/>
                    <a:pt x="16320" y="3622"/>
                  </a:cubicBezTo>
                  <a:close/>
                  <a:moveTo>
                    <a:pt x="366" y="5454"/>
                  </a:moveTo>
                  <a:cubicBezTo>
                    <a:pt x="163" y="5454"/>
                    <a:pt x="0" y="5617"/>
                    <a:pt x="0" y="5861"/>
                  </a:cubicBezTo>
                  <a:cubicBezTo>
                    <a:pt x="0" y="6064"/>
                    <a:pt x="163" y="6227"/>
                    <a:pt x="366" y="6227"/>
                  </a:cubicBezTo>
                  <a:lnTo>
                    <a:pt x="1954" y="6227"/>
                  </a:lnTo>
                  <a:cubicBezTo>
                    <a:pt x="2157" y="6227"/>
                    <a:pt x="2360" y="6064"/>
                    <a:pt x="2360" y="5861"/>
                  </a:cubicBezTo>
                  <a:cubicBezTo>
                    <a:pt x="2360" y="5617"/>
                    <a:pt x="2157" y="5454"/>
                    <a:pt x="1954" y="5454"/>
                  </a:cubicBezTo>
                  <a:close/>
                  <a:moveTo>
                    <a:pt x="3703" y="5454"/>
                  </a:moveTo>
                  <a:cubicBezTo>
                    <a:pt x="3500" y="5454"/>
                    <a:pt x="3337" y="5617"/>
                    <a:pt x="3337" y="5861"/>
                  </a:cubicBezTo>
                  <a:cubicBezTo>
                    <a:pt x="3337" y="6064"/>
                    <a:pt x="3500" y="6227"/>
                    <a:pt x="3703" y="6227"/>
                  </a:cubicBezTo>
                  <a:lnTo>
                    <a:pt x="7855" y="6227"/>
                  </a:lnTo>
                  <a:cubicBezTo>
                    <a:pt x="8058" y="6227"/>
                    <a:pt x="8221" y="6064"/>
                    <a:pt x="8221" y="5861"/>
                  </a:cubicBezTo>
                  <a:cubicBezTo>
                    <a:pt x="8221" y="5617"/>
                    <a:pt x="8058" y="5454"/>
                    <a:pt x="7855" y="5454"/>
                  </a:cubicBezTo>
                  <a:close/>
                  <a:moveTo>
                    <a:pt x="366" y="7244"/>
                  </a:moveTo>
                  <a:cubicBezTo>
                    <a:pt x="163" y="7244"/>
                    <a:pt x="0" y="7448"/>
                    <a:pt x="0" y="7651"/>
                  </a:cubicBezTo>
                  <a:cubicBezTo>
                    <a:pt x="0" y="7855"/>
                    <a:pt x="163" y="8018"/>
                    <a:pt x="366" y="8018"/>
                  </a:cubicBezTo>
                  <a:lnTo>
                    <a:pt x="1954" y="8018"/>
                  </a:lnTo>
                  <a:cubicBezTo>
                    <a:pt x="2157" y="8018"/>
                    <a:pt x="2360" y="7855"/>
                    <a:pt x="2360" y="7651"/>
                  </a:cubicBezTo>
                  <a:cubicBezTo>
                    <a:pt x="2360" y="7448"/>
                    <a:pt x="2157" y="7244"/>
                    <a:pt x="1954" y="7244"/>
                  </a:cubicBezTo>
                  <a:close/>
                  <a:moveTo>
                    <a:pt x="3703" y="7244"/>
                  </a:moveTo>
                  <a:cubicBezTo>
                    <a:pt x="3500" y="7244"/>
                    <a:pt x="3337" y="7448"/>
                    <a:pt x="3337" y="7651"/>
                  </a:cubicBezTo>
                  <a:cubicBezTo>
                    <a:pt x="3337" y="7855"/>
                    <a:pt x="3500" y="8018"/>
                    <a:pt x="3703" y="8018"/>
                  </a:cubicBezTo>
                  <a:lnTo>
                    <a:pt x="7855" y="8018"/>
                  </a:lnTo>
                  <a:cubicBezTo>
                    <a:pt x="8058" y="8018"/>
                    <a:pt x="8221" y="7855"/>
                    <a:pt x="8221" y="7651"/>
                  </a:cubicBezTo>
                  <a:cubicBezTo>
                    <a:pt x="8221" y="7448"/>
                    <a:pt x="8058" y="7244"/>
                    <a:pt x="7855" y="7244"/>
                  </a:cubicBezTo>
                  <a:close/>
                  <a:moveTo>
                    <a:pt x="14203" y="8750"/>
                  </a:moveTo>
                  <a:cubicBezTo>
                    <a:pt x="13959" y="8750"/>
                    <a:pt x="13756" y="8954"/>
                    <a:pt x="13756" y="9198"/>
                  </a:cubicBezTo>
                  <a:cubicBezTo>
                    <a:pt x="13756" y="9483"/>
                    <a:pt x="13959" y="9686"/>
                    <a:pt x="14203" y="9686"/>
                  </a:cubicBezTo>
                  <a:cubicBezTo>
                    <a:pt x="14448" y="9686"/>
                    <a:pt x="14651" y="9483"/>
                    <a:pt x="14651" y="9198"/>
                  </a:cubicBezTo>
                  <a:cubicBezTo>
                    <a:pt x="14651" y="8954"/>
                    <a:pt x="14448" y="8750"/>
                    <a:pt x="14203" y="8750"/>
                  </a:cubicBezTo>
                  <a:close/>
                  <a:moveTo>
                    <a:pt x="15546" y="8750"/>
                  </a:moveTo>
                  <a:cubicBezTo>
                    <a:pt x="15302" y="8750"/>
                    <a:pt x="15099" y="8954"/>
                    <a:pt x="15099" y="9198"/>
                  </a:cubicBezTo>
                  <a:cubicBezTo>
                    <a:pt x="15099" y="9483"/>
                    <a:pt x="15302" y="9686"/>
                    <a:pt x="15546" y="9686"/>
                  </a:cubicBezTo>
                  <a:cubicBezTo>
                    <a:pt x="15791" y="9686"/>
                    <a:pt x="15994" y="9483"/>
                    <a:pt x="15994" y="9198"/>
                  </a:cubicBezTo>
                  <a:cubicBezTo>
                    <a:pt x="15994" y="8954"/>
                    <a:pt x="15791" y="8750"/>
                    <a:pt x="15546" y="8750"/>
                  </a:cubicBezTo>
                  <a:close/>
                  <a:moveTo>
                    <a:pt x="16889" y="8750"/>
                  </a:moveTo>
                  <a:cubicBezTo>
                    <a:pt x="16645" y="8750"/>
                    <a:pt x="16442" y="8954"/>
                    <a:pt x="16442" y="9198"/>
                  </a:cubicBezTo>
                  <a:cubicBezTo>
                    <a:pt x="16442" y="9483"/>
                    <a:pt x="16645" y="9686"/>
                    <a:pt x="16889" y="9686"/>
                  </a:cubicBezTo>
                  <a:cubicBezTo>
                    <a:pt x="17134" y="9686"/>
                    <a:pt x="17337" y="9483"/>
                    <a:pt x="17337" y="9198"/>
                  </a:cubicBezTo>
                  <a:cubicBezTo>
                    <a:pt x="17337" y="8954"/>
                    <a:pt x="17134" y="8750"/>
                    <a:pt x="16889" y="8750"/>
                  </a:cubicBezTo>
                  <a:close/>
                  <a:moveTo>
                    <a:pt x="18232" y="8750"/>
                  </a:moveTo>
                  <a:cubicBezTo>
                    <a:pt x="17988" y="8750"/>
                    <a:pt x="17785" y="8954"/>
                    <a:pt x="17785" y="9198"/>
                  </a:cubicBezTo>
                  <a:cubicBezTo>
                    <a:pt x="17785" y="9483"/>
                    <a:pt x="17988" y="9686"/>
                    <a:pt x="18232" y="9686"/>
                  </a:cubicBezTo>
                  <a:cubicBezTo>
                    <a:pt x="18477" y="9686"/>
                    <a:pt x="18680" y="9483"/>
                    <a:pt x="18680" y="9198"/>
                  </a:cubicBezTo>
                  <a:cubicBezTo>
                    <a:pt x="18680" y="8954"/>
                    <a:pt x="18477" y="8750"/>
                    <a:pt x="18232" y="8750"/>
                  </a:cubicBezTo>
                  <a:close/>
                  <a:moveTo>
                    <a:pt x="19575" y="8750"/>
                  </a:moveTo>
                  <a:cubicBezTo>
                    <a:pt x="19331" y="8750"/>
                    <a:pt x="19128" y="8954"/>
                    <a:pt x="19128" y="9198"/>
                  </a:cubicBezTo>
                  <a:cubicBezTo>
                    <a:pt x="19128" y="9483"/>
                    <a:pt x="19331" y="9686"/>
                    <a:pt x="19575" y="9686"/>
                  </a:cubicBezTo>
                  <a:cubicBezTo>
                    <a:pt x="19820" y="9686"/>
                    <a:pt x="20023" y="9483"/>
                    <a:pt x="20023" y="9198"/>
                  </a:cubicBezTo>
                  <a:cubicBezTo>
                    <a:pt x="20023" y="8954"/>
                    <a:pt x="19820" y="8750"/>
                    <a:pt x="19575" y="8750"/>
                  </a:cubicBezTo>
                  <a:close/>
                  <a:moveTo>
                    <a:pt x="20918" y="8750"/>
                  </a:moveTo>
                  <a:cubicBezTo>
                    <a:pt x="20674" y="8750"/>
                    <a:pt x="20471" y="8954"/>
                    <a:pt x="20471" y="9198"/>
                  </a:cubicBezTo>
                  <a:cubicBezTo>
                    <a:pt x="20471" y="9483"/>
                    <a:pt x="20674" y="9686"/>
                    <a:pt x="20918" y="9686"/>
                  </a:cubicBezTo>
                  <a:cubicBezTo>
                    <a:pt x="21163" y="9686"/>
                    <a:pt x="21366" y="9483"/>
                    <a:pt x="21366" y="9198"/>
                  </a:cubicBezTo>
                  <a:cubicBezTo>
                    <a:pt x="21366" y="8954"/>
                    <a:pt x="21163" y="8750"/>
                    <a:pt x="20918" y="8750"/>
                  </a:cubicBezTo>
                  <a:close/>
                  <a:moveTo>
                    <a:pt x="366" y="9035"/>
                  </a:moveTo>
                  <a:cubicBezTo>
                    <a:pt x="163" y="9035"/>
                    <a:pt x="0" y="9239"/>
                    <a:pt x="0" y="9442"/>
                  </a:cubicBezTo>
                  <a:cubicBezTo>
                    <a:pt x="0" y="9646"/>
                    <a:pt x="163" y="9849"/>
                    <a:pt x="366" y="9849"/>
                  </a:cubicBezTo>
                  <a:lnTo>
                    <a:pt x="1954" y="9849"/>
                  </a:lnTo>
                  <a:cubicBezTo>
                    <a:pt x="2157" y="9849"/>
                    <a:pt x="2360" y="9646"/>
                    <a:pt x="2360" y="9442"/>
                  </a:cubicBezTo>
                  <a:cubicBezTo>
                    <a:pt x="2360" y="9239"/>
                    <a:pt x="2157" y="9035"/>
                    <a:pt x="1954" y="9035"/>
                  </a:cubicBezTo>
                  <a:close/>
                  <a:moveTo>
                    <a:pt x="8669" y="9035"/>
                  </a:moveTo>
                  <a:cubicBezTo>
                    <a:pt x="8424" y="9035"/>
                    <a:pt x="8262" y="9239"/>
                    <a:pt x="8262" y="9442"/>
                  </a:cubicBezTo>
                  <a:cubicBezTo>
                    <a:pt x="8262" y="9646"/>
                    <a:pt x="8424" y="9849"/>
                    <a:pt x="8669" y="9849"/>
                  </a:cubicBezTo>
                  <a:lnTo>
                    <a:pt x="12779" y="9849"/>
                  </a:lnTo>
                  <a:cubicBezTo>
                    <a:pt x="12982" y="9849"/>
                    <a:pt x="13145" y="9646"/>
                    <a:pt x="13145" y="9442"/>
                  </a:cubicBezTo>
                  <a:cubicBezTo>
                    <a:pt x="13145" y="9239"/>
                    <a:pt x="12982" y="9035"/>
                    <a:pt x="12779" y="9035"/>
                  </a:cubicBezTo>
                  <a:close/>
                  <a:moveTo>
                    <a:pt x="366" y="10866"/>
                  </a:moveTo>
                  <a:cubicBezTo>
                    <a:pt x="163" y="10866"/>
                    <a:pt x="0" y="11029"/>
                    <a:pt x="0" y="11233"/>
                  </a:cubicBezTo>
                  <a:cubicBezTo>
                    <a:pt x="0" y="11436"/>
                    <a:pt x="163" y="11640"/>
                    <a:pt x="366" y="11640"/>
                  </a:cubicBezTo>
                  <a:lnTo>
                    <a:pt x="1954" y="11640"/>
                  </a:lnTo>
                  <a:cubicBezTo>
                    <a:pt x="2157" y="11640"/>
                    <a:pt x="2360" y="11436"/>
                    <a:pt x="2360" y="11233"/>
                  </a:cubicBezTo>
                  <a:cubicBezTo>
                    <a:pt x="2360" y="11029"/>
                    <a:pt x="2157" y="10866"/>
                    <a:pt x="1954" y="10866"/>
                  </a:cubicBezTo>
                  <a:close/>
                  <a:moveTo>
                    <a:pt x="8669" y="10866"/>
                  </a:moveTo>
                  <a:cubicBezTo>
                    <a:pt x="8424" y="10866"/>
                    <a:pt x="8262" y="11029"/>
                    <a:pt x="8262" y="11233"/>
                  </a:cubicBezTo>
                  <a:cubicBezTo>
                    <a:pt x="8262" y="11436"/>
                    <a:pt x="8424" y="11640"/>
                    <a:pt x="8669" y="11640"/>
                  </a:cubicBezTo>
                  <a:lnTo>
                    <a:pt x="12779" y="11640"/>
                  </a:lnTo>
                  <a:cubicBezTo>
                    <a:pt x="12982" y="11640"/>
                    <a:pt x="13145" y="11436"/>
                    <a:pt x="13145" y="11233"/>
                  </a:cubicBezTo>
                  <a:cubicBezTo>
                    <a:pt x="13145" y="11029"/>
                    <a:pt x="12982" y="10866"/>
                    <a:pt x="12779" y="10866"/>
                  </a:cubicBezTo>
                  <a:close/>
                  <a:moveTo>
                    <a:pt x="14203" y="12454"/>
                  </a:moveTo>
                  <a:cubicBezTo>
                    <a:pt x="13959" y="12454"/>
                    <a:pt x="13756" y="12657"/>
                    <a:pt x="13756" y="12942"/>
                  </a:cubicBezTo>
                  <a:cubicBezTo>
                    <a:pt x="13756" y="13186"/>
                    <a:pt x="13959" y="13390"/>
                    <a:pt x="14203" y="13390"/>
                  </a:cubicBezTo>
                  <a:cubicBezTo>
                    <a:pt x="14448" y="13390"/>
                    <a:pt x="14651" y="13186"/>
                    <a:pt x="14651" y="12942"/>
                  </a:cubicBezTo>
                  <a:cubicBezTo>
                    <a:pt x="14651" y="12657"/>
                    <a:pt x="14448" y="12454"/>
                    <a:pt x="14203" y="12454"/>
                  </a:cubicBezTo>
                  <a:close/>
                  <a:moveTo>
                    <a:pt x="15546" y="12454"/>
                  </a:moveTo>
                  <a:cubicBezTo>
                    <a:pt x="15302" y="12454"/>
                    <a:pt x="15099" y="12657"/>
                    <a:pt x="15099" y="12942"/>
                  </a:cubicBezTo>
                  <a:cubicBezTo>
                    <a:pt x="15099" y="13186"/>
                    <a:pt x="15302" y="13390"/>
                    <a:pt x="15546" y="13390"/>
                  </a:cubicBezTo>
                  <a:cubicBezTo>
                    <a:pt x="15791" y="13390"/>
                    <a:pt x="15994" y="13186"/>
                    <a:pt x="15994" y="12942"/>
                  </a:cubicBezTo>
                  <a:cubicBezTo>
                    <a:pt x="15994" y="12657"/>
                    <a:pt x="15791" y="12454"/>
                    <a:pt x="15546" y="12454"/>
                  </a:cubicBezTo>
                  <a:close/>
                  <a:moveTo>
                    <a:pt x="16889" y="12454"/>
                  </a:moveTo>
                  <a:cubicBezTo>
                    <a:pt x="16645" y="12454"/>
                    <a:pt x="16442" y="12657"/>
                    <a:pt x="16442" y="12942"/>
                  </a:cubicBezTo>
                  <a:cubicBezTo>
                    <a:pt x="16442" y="13186"/>
                    <a:pt x="16645" y="13390"/>
                    <a:pt x="16889" y="13390"/>
                  </a:cubicBezTo>
                  <a:cubicBezTo>
                    <a:pt x="17134" y="13390"/>
                    <a:pt x="17337" y="13186"/>
                    <a:pt x="17337" y="12942"/>
                  </a:cubicBezTo>
                  <a:cubicBezTo>
                    <a:pt x="17337" y="12657"/>
                    <a:pt x="17134" y="12454"/>
                    <a:pt x="16889" y="12454"/>
                  </a:cubicBezTo>
                  <a:close/>
                  <a:moveTo>
                    <a:pt x="18232" y="12454"/>
                  </a:moveTo>
                  <a:cubicBezTo>
                    <a:pt x="17988" y="12454"/>
                    <a:pt x="17785" y="12657"/>
                    <a:pt x="17785" y="12942"/>
                  </a:cubicBezTo>
                  <a:cubicBezTo>
                    <a:pt x="17785" y="13186"/>
                    <a:pt x="17988" y="13390"/>
                    <a:pt x="18232" y="13390"/>
                  </a:cubicBezTo>
                  <a:cubicBezTo>
                    <a:pt x="18477" y="13390"/>
                    <a:pt x="18680" y="13186"/>
                    <a:pt x="18680" y="12942"/>
                  </a:cubicBezTo>
                  <a:cubicBezTo>
                    <a:pt x="18680" y="12657"/>
                    <a:pt x="18477" y="12454"/>
                    <a:pt x="18232" y="12454"/>
                  </a:cubicBezTo>
                  <a:close/>
                  <a:moveTo>
                    <a:pt x="19575" y="12454"/>
                  </a:moveTo>
                  <a:cubicBezTo>
                    <a:pt x="19331" y="12454"/>
                    <a:pt x="19128" y="12657"/>
                    <a:pt x="19128" y="12942"/>
                  </a:cubicBezTo>
                  <a:cubicBezTo>
                    <a:pt x="19128" y="13186"/>
                    <a:pt x="19331" y="13390"/>
                    <a:pt x="19575" y="13390"/>
                  </a:cubicBezTo>
                  <a:cubicBezTo>
                    <a:pt x="19820" y="13390"/>
                    <a:pt x="20023" y="13186"/>
                    <a:pt x="20023" y="12942"/>
                  </a:cubicBezTo>
                  <a:cubicBezTo>
                    <a:pt x="20023" y="12657"/>
                    <a:pt x="19820" y="12454"/>
                    <a:pt x="19575" y="12454"/>
                  </a:cubicBezTo>
                  <a:close/>
                  <a:moveTo>
                    <a:pt x="20918" y="12454"/>
                  </a:moveTo>
                  <a:cubicBezTo>
                    <a:pt x="20674" y="12454"/>
                    <a:pt x="20471" y="12657"/>
                    <a:pt x="20471" y="12942"/>
                  </a:cubicBezTo>
                  <a:cubicBezTo>
                    <a:pt x="20471" y="13186"/>
                    <a:pt x="20674" y="13390"/>
                    <a:pt x="20918" y="13390"/>
                  </a:cubicBezTo>
                  <a:cubicBezTo>
                    <a:pt x="21163" y="13390"/>
                    <a:pt x="21366" y="13186"/>
                    <a:pt x="21366" y="12942"/>
                  </a:cubicBezTo>
                  <a:cubicBezTo>
                    <a:pt x="21366" y="12657"/>
                    <a:pt x="21163" y="12454"/>
                    <a:pt x="20918" y="12454"/>
                  </a:cubicBezTo>
                  <a:close/>
                  <a:moveTo>
                    <a:pt x="366" y="12657"/>
                  </a:moveTo>
                  <a:cubicBezTo>
                    <a:pt x="163" y="12657"/>
                    <a:pt x="0" y="12820"/>
                    <a:pt x="0" y="13023"/>
                  </a:cubicBezTo>
                  <a:cubicBezTo>
                    <a:pt x="0" y="13268"/>
                    <a:pt x="163" y="13430"/>
                    <a:pt x="366" y="13430"/>
                  </a:cubicBezTo>
                  <a:lnTo>
                    <a:pt x="1954" y="13430"/>
                  </a:lnTo>
                  <a:cubicBezTo>
                    <a:pt x="2157" y="13430"/>
                    <a:pt x="2360" y="13268"/>
                    <a:pt x="2360" y="13023"/>
                  </a:cubicBezTo>
                  <a:cubicBezTo>
                    <a:pt x="2360" y="12820"/>
                    <a:pt x="2157" y="12657"/>
                    <a:pt x="1954" y="12657"/>
                  </a:cubicBezTo>
                  <a:close/>
                  <a:moveTo>
                    <a:pt x="8669" y="12657"/>
                  </a:moveTo>
                  <a:cubicBezTo>
                    <a:pt x="8424" y="12657"/>
                    <a:pt x="8262" y="12820"/>
                    <a:pt x="8262" y="13023"/>
                  </a:cubicBezTo>
                  <a:cubicBezTo>
                    <a:pt x="8262" y="13268"/>
                    <a:pt x="8424" y="13430"/>
                    <a:pt x="8669" y="13430"/>
                  </a:cubicBezTo>
                  <a:lnTo>
                    <a:pt x="12779" y="13430"/>
                  </a:lnTo>
                  <a:cubicBezTo>
                    <a:pt x="12982" y="13430"/>
                    <a:pt x="13145" y="13268"/>
                    <a:pt x="13145" y="13023"/>
                  </a:cubicBezTo>
                  <a:cubicBezTo>
                    <a:pt x="13145" y="12820"/>
                    <a:pt x="12982" y="12657"/>
                    <a:pt x="12779" y="12657"/>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5"/>
            <p:cNvSpPr/>
            <p:nvPr/>
          </p:nvSpPr>
          <p:spPr>
            <a:xfrm>
              <a:off x="3173075" y="2324875"/>
              <a:ext cx="135325" cy="249275"/>
            </a:xfrm>
            <a:custGeom>
              <a:avLst/>
              <a:gdLst/>
              <a:ahLst/>
              <a:cxnLst/>
              <a:rect l="l" t="t" r="r" b="b"/>
              <a:pathLst>
                <a:path w="5413" h="9971" extrusionOk="0">
                  <a:moveTo>
                    <a:pt x="3052" y="692"/>
                  </a:moveTo>
                  <a:cubicBezTo>
                    <a:pt x="3256" y="692"/>
                    <a:pt x="3459" y="814"/>
                    <a:pt x="3663" y="977"/>
                  </a:cubicBezTo>
                  <a:cubicBezTo>
                    <a:pt x="3948" y="1221"/>
                    <a:pt x="4233" y="1709"/>
                    <a:pt x="4436" y="2320"/>
                  </a:cubicBezTo>
                  <a:cubicBezTo>
                    <a:pt x="4640" y="2930"/>
                    <a:pt x="4762" y="3663"/>
                    <a:pt x="4762" y="4477"/>
                  </a:cubicBezTo>
                  <a:cubicBezTo>
                    <a:pt x="4762" y="4680"/>
                    <a:pt x="4762" y="4924"/>
                    <a:pt x="4721" y="5169"/>
                  </a:cubicBezTo>
                  <a:cubicBezTo>
                    <a:pt x="4640" y="6349"/>
                    <a:pt x="4314" y="7448"/>
                    <a:pt x="3866" y="8180"/>
                  </a:cubicBezTo>
                  <a:cubicBezTo>
                    <a:pt x="3663" y="8546"/>
                    <a:pt x="3419" y="8831"/>
                    <a:pt x="3134" y="9035"/>
                  </a:cubicBezTo>
                  <a:cubicBezTo>
                    <a:pt x="2890" y="9238"/>
                    <a:pt x="2686" y="9320"/>
                    <a:pt x="2442" y="9320"/>
                  </a:cubicBezTo>
                  <a:lnTo>
                    <a:pt x="2361" y="9320"/>
                  </a:lnTo>
                  <a:cubicBezTo>
                    <a:pt x="2157" y="9279"/>
                    <a:pt x="1954" y="9198"/>
                    <a:pt x="1750" y="9035"/>
                  </a:cubicBezTo>
                  <a:cubicBezTo>
                    <a:pt x="1465" y="8750"/>
                    <a:pt x="1180" y="8302"/>
                    <a:pt x="977" y="7692"/>
                  </a:cubicBezTo>
                  <a:cubicBezTo>
                    <a:pt x="773" y="7081"/>
                    <a:pt x="651" y="6349"/>
                    <a:pt x="651" y="5535"/>
                  </a:cubicBezTo>
                  <a:cubicBezTo>
                    <a:pt x="651" y="5291"/>
                    <a:pt x="692" y="5087"/>
                    <a:pt x="692" y="4843"/>
                  </a:cubicBezTo>
                  <a:cubicBezTo>
                    <a:pt x="773" y="3622"/>
                    <a:pt x="1099" y="2564"/>
                    <a:pt x="1547" y="1831"/>
                  </a:cubicBezTo>
                  <a:cubicBezTo>
                    <a:pt x="1791" y="1424"/>
                    <a:pt x="2035" y="1140"/>
                    <a:pt x="2279" y="977"/>
                  </a:cubicBezTo>
                  <a:cubicBezTo>
                    <a:pt x="2523" y="773"/>
                    <a:pt x="2768" y="692"/>
                    <a:pt x="2971" y="692"/>
                  </a:cubicBezTo>
                  <a:close/>
                  <a:moveTo>
                    <a:pt x="2971" y="0"/>
                  </a:moveTo>
                  <a:cubicBezTo>
                    <a:pt x="2564" y="0"/>
                    <a:pt x="2198" y="163"/>
                    <a:pt x="1872" y="407"/>
                  </a:cubicBezTo>
                  <a:cubicBezTo>
                    <a:pt x="1343" y="814"/>
                    <a:pt x="936" y="1424"/>
                    <a:pt x="611" y="2157"/>
                  </a:cubicBezTo>
                  <a:cubicBezTo>
                    <a:pt x="326" y="2930"/>
                    <a:pt x="82" y="3826"/>
                    <a:pt x="0" y="4802"/>
                  </a:cubicBezTo>
                  <a:cubicBezTo>
                    <a:pt x="0" y="5046"/>
                    <a:pt x="0" y="5291"/>
                    <a:pt x="0" y="5535"/>
                  </a:cubicBezTo>
                  <a:cubicBezTo>
                    <a:pt x="0" y="6674"/>
                    <a:pt x="204" y="7732"/>
                    <a:pt x="611" y="8546"/>
                  </a:cubicBezTo>
                  <a:cubicBezTo>
                    <a:pt x="773" y="8953"/>
                    <a:pt x="1018" y="9279"/>
                    <a:pt x="1302" y="9523"/>
                  </a:cubicBezTo>
                  <a:cubicBezTo>
                    <a:pt x="1587" y="9767"/>
                    <a:pt x="1954" y="9930"/>
                    <a:pt x="2320" y="9971"/>
                  </a:cubicBezTo>
                  <a:lnTo>
                    <a:pt x="2442" y="9971"/>
                  </a:lnTo>
                  <a:cubicBezTo>
                    <a:pt x="2849" y="9971"/>
                    <a:pt x="3215" y="9808"/>
                    <a:pt x="3581" y="9564"/>
                  </a:cubicBezTo>
                  <a:cubicBezTo>
                    <a:pt x="4070" y="9198"/>
                    <a:pt x="4477" y="8587"/>
                    <a:pt x="4802" y="7814"/>
                  </a:cubicBezTo>
                  <a:cubicBezTo>
                    <a:pt x="5128" y="7081"/>
                    <a:pt x="5331" y="6186"/>
                    <a:pt x="5413" y="5209"/>
                  </a:cubicBezTo>
                  <a:cubicBezTo>
                    <a:pt x="5413" y="4965"/>
                    <a:pt x="5413" y="4721"/>
                    <a:pt x="5413" y="4477"/>
                  </a:cubicBezTo>
                  <a:cubicBezTo>
                    <a:pt x="5413" y="3296"/>
                    <a:pt x="5209" y="2238"/>
                    <a:pt x="4843" y="1465"/>
                  </a:cubicBezTo>
                  <a:cubicBezTo>
                    <a:pt x="4640" y="1058"/>
                    <a:pt x="4395" y="733"/>
                    <a:pt x="4111" y="448"/>
                  </a:cubicBezTo>
                  <a:cubicBezTo>
                    <a:pt x="3826" y="203"/>
                    <a:pt x="3459" y="41"/>
                    <a:pt x="309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35"/>
            <p:cNvSpPr/>
            <p:nvPr/>
          </p:nvSpPr>
          <p:spPr>
            <a:xfrm>
              <a:off x="2390675" y="1910275"/>
              <a:ext cx="866850" cy="1118675"/>
            </a:xfrm>
            <a:custGeom>
              <a:avLst/>
              <a:gdLst/>
              <a:ahLst/>
              <a:cxnLst/>
              <a:rect l="l" t="t" r="r" b="b"/>
              <a:pathLst>
                <a:path w="34674" h="44747" extrusionOk="0">
                  <a:moveTo>
                    <a:pt x="20542" y="1"/>
                  </a:moveTo>
                  <a:cubicBezTo>
                    <a:pt x="16954" y="1"/>
                    <a:pt x="13117" y="564"/>
                    <a:pt x="9849" y="2096"/>
                  </a:cubicBezTo>
                  <a:cubicBezTo>
                    <a:pt x="1465" y="6043"/>
                    <a:pt x="3297" y="19799"/>
                    <a:pt x="3297" y="19799"/>
                  </a:cubicBezTo>
                  <a:cubicBezTo>
                    <a:pt x="3297" y="19799"/>
                    <a:pt x="5128" y="25700"/>
                    <a:pt x="3948" y="29526"/>
                  </a:cubicBezTo>
                  <a:cubicBezTo>
                    <a:pt x="2767" y="33311"/>
                    <a:pt x="0" y="36200"/>
                    <a:pt x="0" y="36200"/>
                  </a:cubicBezTo>
                  <a:lnTo>
                    <a:pt x="19168" y="44746"/>
                  </a:lnTo>
                  <a:cubicBezTo>
                    <a:pt x="19168" y="44746"/>
                    <a:pt x="19820" y="41979"/>
                    <a:pt x="20104" y="41206"/>
                  </a:cubicBezTo>
                  <a:cubicBezTo>
                    <a:pt x="20349" y="40433"/>
                    <a:pt x="22343" y="40148"/>
                    <a:pt x="22343" y="40148"/>
                  </a:cubicBezTo>
                  <a:cubicBezTo>
                    <a:pt x="22343" y="40148"/>
                    <a:pt x="25362" y="41619"/>
                    <a:pt x="26748" y="41619"/>
                  </a:cubicBezTo>
                  <a:cubicBezTo>
                    <a:pt x="26802" y="41619"/>
                    <a:pt x="26853" y="41617"/>
                    <a:pt x="26901" y="41613"/>
                  </a:cubicBezTo>
                  <a:cubicBezTo>
                    <a:pt x="28244" y="41450"/>
                    <a:pt x="27837" y="40799"/>
                    <a:pt x="28895" y="38845"/>
                  </a:cubicBezTo>
                  <a:cubicBezTo>
                    <a:pt x="29953" y="36851"/>
                    <a:pt x="33738" y="26758"/>
                    <a:pt x="33738" y="24683"/>
                  </a:cubicBezTo>
                  <a:cubicBezTo>
                    <a:pt x="33738" y="22566"/>
                    <a:pt x="32029" y="21264"/>
                    <a:pt x="32029" y="20206"/>
                  </a:cubicBezTo>
                  <a:cubicBezTo>
                    <a:pt x="32029" y="19148"/>
                    <a:pt x="33087" y="17724"/>
                    <a:pt x="33860" y="15485"/>
                  </a:cubicBezTo>
                  <a:cubicBezTo>
                    <a:pt x="34674" y="13247"/>
                    <a:pt x="34389" y="8526"/>
                    <a:pt x="34389" y="8526"/>
                  </a:cubicBezTo>
                  <a:cubicBezTo>
                    <a:pt x="34389" y="8526"/>
                    <a:pt x="34389" y="4578"/>
                    <a:pt x="32436" y="2625"/>
                  </a:cubicBezTo>
                  <a:cubicBezTo>
                    <a:pt x="31240" y="1404"/>
                    <a:pt x="26202" y="1"/>
                    <a:pt x="20542"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35"/>
            <p:cNvSpPr/>
            <p:nvPr/>
          </p:nvSpPr>
          <p:spPr>
            <a:xfrm>
              <a:off x="2431350" y="1943325"/>
              <a:ext cx="633900" cy="998125"/>
            </a:xfrm>
            <a:custGeom>
              <a:avLst/>
              <a:gdLst/>
              <a:ahLst/>
              <a:cxnLst/>
              <a:rect l="l" t="t" r="r" b="b"/>
              <a:pathLst>
                <a:path w="25356" h="39925" extrusionOk="0">
                  <a:moveTo>
                    <a:pt x="11233" y="1"/>
                  </a:moveTo>
                  <a:cubicBezTo>
                    <a:pt x="10257" y="285"/>
                    <a:pt x="9280" y="652"/>
                    <a:pt x="8385" y="1059"/>
                  </a:cubicBezTo>
                  <a:cubicBezTo>
                    <a:pt x="5576" y="2402"/>
                    <a:pt x="3949" y="4844"/>
                    <a:pt x="3013" y="7570"/>
                  </a:cubicBezTo>
                  <a:cubicBezTo>
                    <a:pt x="2077" y="10256"/>
                    <a:pt x="1832" y="13186"/>
                    <a:pt x="1832" y="15343"/>
                  </a:cubicBezTo>
                  <a:cubicBezTo>
                    <a:pt x="1832" y="16727"/>
                    <a:pt x="1914" y="17785"/>
                    <a:pt x="1995" y="18233"/>
                  </a:cubicBezTo>
                  <a:cubicBezTo>
                    <a:pt x="1995" y="18314"/>
                    <a:pt x="1995" y="18396"/>
                    <a:pt x="1995" y="18396"/>
                  </a:cubicBezTo>
                  <a:cubicBezTo>
                    <a:pt x="2117" y="18762"/>
                    <a:pt x="3053" y="21977"/>
                    <a:pt x="3053" y="25151"/>
                  </a:cubicBezTo>
                  <a:cubicBezTo>
                    <a:pt x="3053" y="26250"/>
                    <a:pt x="2931" y="27308"/>
                    <a:pt x="2646" y="28285"/>
                  </a:cubicBezTo>
                  <a:cubicBezTo>
                    <a:pt x="1995" y="30401"/>
                    <a:pt x="896" y="32192"/>
                    <a:pt x="1" y="33413"/>
                  </a:cubicBezTo>
                  <a:cubicBezTo>
                    <a:pt x="774" y="33616"/>
                    <a:pt x="1629" y="33861"/>
                    <a:pt x="2606" y="34227"/>
                  </a:cubicBezTo>
                  <a:cubicBezTo>
                    <a:pt x="5047" y="35163"/>
                    <a:pt x="9402" y="37320"/>
                    <a:pt x="13024" y="39355"/>
                  </a:cubicBezTo>
                  <a:lnTo>
                    <a:pt x="18396" y="38622"/>
                  </a:lnTo>
                  <a:cubicBezTo>
                    <a:pt x="18396" y="38622"/>
                    <a:pt x="18681" y="38744"/>
                    <a:pt x="19088" y="38907"/>
                  </a:cubicBezTo>
                  <a:cubicBezTo>
                    <a:pt x="19251" y="38866"/>
                    <a:pt x="19413" y="38785"/>
                    <a:pt x="19576" y="38744"/>
                  </a:cubicBezTo>
                  <a:cubicBezTo>
                    <a:pt x="20146" y="38541"/>
                    <a:pt x="20634" y="38500"/>
                    <a:pt x="20634" y="38500"/>
                  </a:cubicBezTo>
                  <a:lnTo>
                    <a:pt x="20716" y="38500"/>
                  </a:lnTo>
                  <a:cubicBezTo>
                    <a:pt x="20756" y="38500"/>
                    <a:pt x="20797" y="38500"/>
                    <a:pt x="20838" y="38541"/>
                  </a:cubicBezTo>
                  <a:cubicBezTo>
                    <a:pt x="20838" y="38541"/>
                    <a:pt x="20960" y="38582"/>
                    <a:pt x="21123" y="38663"/>
                  </a:cubicBezTo>
                  <a:cubicBezTo>
                    <a:pt x="21326" y="38744"/>
                    <a:pt x="21570" y="38866"/>
                    <a:pt x="21855" y="38988"/>
                  </a:cubicBezTo>
                  <a:cubicBezTo>
                    <a:pt x="22466" y="39233"/>
                    <a:pt x="23239" y="39518"/>
                    <a:pt x="23931" y="39721"/>
                  </a:cubicBezTo>
                  <a:cubicBezTo>
                    <a:pt x="24379" y="39843"/>
                    <a:pt x="24826" y="39925"/>
                    <a:pt x="25111" y="39925"/>
                  </a:cubicBezTo>
                  <a:lnTo>
                    <a:pt x="25355" y="39925"/>
                  </a:lnTo>
                  <a:cubicBezTo>
                    <a:pt x="25192" y="38459"/>
                    <a:pt x="20309" y="34552"/>
                    <a:pt x="20512" y="28977"/>
                  </a:cubicBezTo>
                  <a:cubicBezTo>
                    <a:pt x="20756" y="22872"/>
                    <a:pt x="19129" y="15099"/>
                    <a:pt x="19129" y="15099"/>
                  </a:cubicBezTo>
                  <a:cubicBezTo>
                    <a:pt x="19129" y="15099"/>
                    <a:pt x="19332" y="13186"/>
                    <a:pt x="15832" y="7326"/>
                  </a:cubicBezTo>
                  <a:cubicBezTo>
                    <a:pt x="14571" y="5210"/>
                    <a:pt x="13105" y="2524"/>
                    <a:pt x="1123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5"/>
            <p:cNvSpPr/>
            <p:nvPr/>
          </p:nvSpPr>
          <p:spPr>
            <a:xfrm>
              <a:off x="2939050" y="2055250"/>
              <a:ext cx="304250" cy="177050"/>
            </a:xfrm>
            <a:custGeom>
              <a:avLst/>
              <a:gdLst/>
              <a:ahLst/>
              <a:cxnLst/>
              <a:rect l="l" t="t" r="r" b="b"/>
              <a:pathLst>
                <a:path w="12170" h="7082" extrusionOk="0">
                  <a:moveTo>
                    <a:pt x="7733" y="0"/>
                  </a:moveTo>
                  <a:cubicBezTo>
                    <a:pt x="1385" y="0"/>
                    <a:pt x="1" y="2605"/>
                    <a:pt x="1873" y="4233"/>
                  </a:cubicBezTo>
                  <a:lnTo>
                    <a:pt x="6594" y="4029"/>
                  </a:lnTo>
                  <a:lnTo>
                    <a:pt x="6594" y="4029"/>
                  </a:lnTo>
                  <a:cubicBezTo>
                    <a:pt x="6594" y="4029"/>
                    <a:pt x="3745" y="7082"/>
                    <a:pt x="7041" y="7082"/>
                  </a:cubicBezTo>
                  <a:cubicBezTo>
                    <a:pt x="9605" y="7082"/>
                    <a:pt x="11437" y="6593"/>
                    <a:pt x="12169" y="5535"/>
                  </a:cubicBezTo>
                  <a:cubicBezTo>
                    <a:pt x="12169" y="5169"/>
                    <a:pt x="12169" y="4843"/>
                    <a:pt x="12169" y="4518"/>
                  </a:cubicBezTo>
                  <a:cubicBezTo>
                    <a:pt x="12169" y="3989"/>
                    <a:pt x="12169" y="3541"/>
                    <a:pt x="12129" y="3256"/>
                  </a:cubicBezTo>
                  <a:cubicBezTo>
                    <a:pt x="12129" y="2930"/>
                    <a:pt x="12129" y="2727"/>
                    <a:pt x="12129" y="2727"/>
                  </a:cubicBezTo>
                  <a:cubicBezTo>
                    <a:pt x="12129" y="2727"/>
                    <a:pt x="12129" y="2686"/>
                    <a:pt x="12129" y="2564"/>
                  </a:cubicBezTo>
                  <a:cubicBezTo>
                    <a:pt x="12129" y="2442"/>
                    <a:pt x="12129" y="2279"/>
                    <a:pt x="12088" y="2116"/>
                  </a:cubicBezTo>
                  <a:cubicBezTo>
                    <a:pt x="12088" y="1791"/>
                    <a:pt x="12006" y="1343"/>
                    <a:pt x="11925" y="896"/>
                  </a:cubicBezTo>
                  <a:cubicBezTo>
                    <a:pt x="11274" y="367"/>
                    <a:pt x="10012" y="0"/>
                    <a:pt x="773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5" name="Google Shape;1845;p35"/>
            <p:cNvSpPr/>
            <p:nvPr/>
          </p:nvSpPr>
          <p:spPr>
            <a:xfrm>
              <a:off x="2382525" y="1901600"/>
              <a:ext cx="878075" cy="1136150"/>
            </a:xfrm>
            <a:custGeom>
              <a:avLst/>
              <a:gdLst/>
              <a:ahLst/>
              <a:cxnLst/>
              <a:rect l="l" t="t" r="r" b="b"/>
              <a:pathLst>
                <a:path w="35123" h="45446" extrusionOk="0">
                  <a:moveTo>
                    <a:pt x="20837" y="693"/>
                  </a:moveTo>
                  <a:cubicBezTo>
                    <a:pt x="23646" y="693"/>
                    <a:pt x="26291" y="1059"/>
                    <a:pt x="28407" y="1547"/>
                  </a:cubicBezTo>
                  <a:cubicBezTo>
                    <a:pt x="29424" y="1792"/>
                    <a:pt x="30361" y="2077"/>
                    <a:pt x="31052" y="2361"/>
                  </a:cubicBezTo>
                  <a:cubicBezTo>
                    <a:pt x="31744" y="2646"/>
                    <a:pt x="32273" y="2972"/>
                    <a:pt x="32517" y="3216"/>
                  </a:cubicBezTo>
                  <a:cubicBezTo>
                    <a:pt x="33413" y="4111"/>
                    <a:pt x="33901" y="5536"/>
                    <a:pt x="34145" y="6716"/>
                  </a:cubicBezTo>
                  <a:cubicBezTo>
                    <a:pt x="34267" y="7326"/>
                    <a:pt x="34308" y="7856"/>
                    <a:pt x="34349" y="8262"/>
                  </a:cubicBezTo>
                  <a:cubicBezTo>
                    <a:pt x="34390" y="8425"/>
                    <a:pt x="34390" y="8588"/>
                    <a:pt x="34390" y="8710"/>
                  </a:cubicBezTo>
                  <a:cubicBezTo>
                    <a:pt x="34390" y="8832"/>
                    <a:pt x="34390" y="8873"/>
                    <a:pt x="34390" y="8873"/>
                  </a:cubicBezTo>
                  <a:cubicBezTo>
                    <a:pt x="34390" y="8873"/>
                    <a:pt x="34390" y="9076"/>
                    <a:pt x="34390" y="9402"/>
                  </a:cubicBezTo>
                  <a:cubicBezTo>
                    <a:pt x="34430" y="9687"/>
                    <a:pt x="34430" y="10135"/>
                    <a:pt x="34430" y="10664"/>
                  </a:cubicBezTo>
                  <a:cubicBezTo>
                    <a:pt x="34430" y="11437"/>
                    <a:pt x="34390" y="12414"/>
                    <a:pt x="34308" y="13309"/>
                  </a:cubicBezTo>
                  <a:cubicBezTo>
                    <a:pt x="34227" y="14204"/>
                    <a:pt x="34105" y="15100"/>
                    <a:pt x="33901" y="15710"/>
                  </a:cubicBezTo>
                  <a:cubicBezTo>
                    <a:pt x="33494" y="16809"/>
                    <a:pt x="33047" y="17704"/>
                    <a:pt x="32680" y="18478"/>
                  </a:cubicBezTo>
                  <a:cubicBezTo>
                    <a:pt x="32314" y="19251"/>
                    <a:pt x="32029" y="19902"/>
                    <a:pt x="32029" y="20553"/>
                  </a:cubicBezTo>
                  <a:cubicBezTo>
                    <a:pt x="32029" y="20919"/>
                    <a:pt x="32151" y="21245"/>
                    <a:pt x="32314" y="21570"/>
                  </a:cubicBezTo>
                  <a:cubicBezTo>
                    <a:pt x="32843" y="22507"/>
                    <a:pt x="33738" y="23565"/>
                    <a:pt x="33738" y="25030"/>
                  </a:cubicBezTo>
                  <a:cubicBezTo>
                    <a:pt x="33738" y="25233"/>
                    <a:pt x="33698" y="25600"/>
                    <a:pt x="33576" y="26088"/>
                  </a:cubicBezTo>
                  <a:cubicBezTo>
                    <a:pt x="33209" y="27716"/>
                    <a:pt x="32273" y="30565"/>
                    <a:pt x="31297" y="33169"/>
                  </a:cubicBezTo>
                  <a:cubicBezTo>
                    <a:pt x="30808" y="34472"/>
                    <a:pt x="30320" y="35733"/>
                    <a:pt x="29913" y="36751"/>
                  </a:cubicBezTo>
                  <a:cubicBezTo>
                    <a:pt x="29506" y="37809"/>
                    <a:pt x="29140" y="38623"/>
                    <a:pt x="28895" y="39030"/>
                  </a:cubicBezTo>
                  <a:cubicBezTo>
                    <a:pt x="28366" y="40047"/>
                    <a:pt x="28204" y="40739"/>
                    <a:pt x="28041" y="41105"/>
                  </a:cubicBezTo>
                  <a:cubicBezTo>
                    <a:pt x="27919" y="41309"/>
                    <a:pt x="27878" y="41390"/>
                    <a:pt x="27756" y="41471"/>
                  </a:cubicBezTo>
                  <a:cubicBezTo>
                    <a:pt x="27675" y="41512"/>
                    <a:pt x="27512" y="41594"/>
                    <a:pt x="27227" y="41594"/>
                  </a:cubicBezTo>
                  <a:lnTo>
                    <a:pt x="27064" y="41594"/>
                  </a:lnTo>
                  <a:cubicBezTo>
                    <a:pt x="26779" y="41594"/>
                    <a:pt x="26372" y="41512"/>
                    <a:pt x="25884" y="41390"/>
                  </a:cubicBezTo>
                  <a:cubicBezTo>
                    <a:pt x="25192" y="41187"/>
                    <a:pt x="24419" y="40902"/>
                    <a:pt x="23808" y="40657"/>
                  </a:cubicBezTo>
                  <a:cubicBezTo>
                    <a:pt x="23523" y="40535"/>
                    <a:pt x="23279" y="40413"/>
                    <a:pt x="23076" y="40332"/>
                  </a:cubicBezTo>
                  <a:cubicBezTo>
                    <a:pt x="22913" y="40251"/>
                    <a:pt x="22791" y="40210"/>
                    <a:pt x="22791" y="40210"/>
                  </a:cubicBezTo>
                  <a:cubicBezTo>
                    <a:pt x="22750" y="40169"/>
                    <a:pt x="22669" y="40169"/>
                    <a:pt x="22587" y="40169"/>
                  </a:cubicBezTo>
                  <a:cubicBezTo>
                    <a:pt x="22587" y="40169"/>
                    <a:pt x="22099" y="40210"/>
                    <a:pt x="21529" y="40413"/>
                  </a:cubicBezTo>
                  <a:cubicBezTo>
                    <a:pt x="21244" y="40495"/>
                    <a:pt x="20960" y="40617"/>
                    <a:pt x="20715" y="40780"/>
                  </a:cubicBezTo>
                  <a:cubicBezTo>
                    <a:pt x="20430" y="40902"/>
                    <a:pt x="20227" y="41105"/>
                    <a:pt x="20105" y="41431"/>
                  </a:cubicBezTo>
                  <a:cubicBezTo>
                    <a:pt x="19942" y="41878"/>
                    <a:pt x="19739" y="42733"/>
                    <a:pt x="19535" y="43547"/>
                  </a:cubicBezTo>
                  <a:cubicBezTo>
                    <a:pt x="19430" y="43946"/>
                    <a:pt x="19336" y="44324"/>
                    <a:pt x="19269" y="44596"/>
                  </a:cubicBezTo>
                  <a:lnTo>
                    <a:pt x="19269" y="44596"/>
                  </a:lnTo>
                  <a:lnTo>
                    <a:pt x="898" y="36444"/>
                  </a:lnTo>
                  <a:lnTo>
                    <a:pt x="898" y="36444"/>
                  </a:lnTo>
                  <a:cubicBezTo>
                    <a:pt x="1673" y="35558"/>
                    <a:pt x="3627" y="33066"/>
                    <a:pt x="4599" y="29954"/>
                  </a:cubicBezTo>
                  <a:cubicBezTo>
                    <a:pt x="4884" y="28977"/>
                    <a:pt x="5006" y="27919"/>
                    <a:pt x="5006" y="26820"/>
                  </a:cubicBezTo>
                  <a:cubicBezTo>
                    <a:pt x="5006" y="23483"/>
                    <a:pt x="3948" y="20065"/>
                    <a:pt x="3948" y="20065"/>
                  </a:cubicBezTo>
                  <a:cubicBezTo>
                    <a:pt x="3948" y="20029"/>
                    <a:pt x="3948" y="19972"/>
                    <a:pt x="3948" y="19902"/>
                  </a:cubicBezTo>
                  <a:cubicBezTo>
                    <a:pt x="3867" y="19454"/>
                    <a:pt x="3785" y="18396"/>
                    <a:pt x="3785" y="17012"/>
                  </a:cubicBezTo>
                  <a:cubicBezTo>
                    <a:pt x="3785" y="14855"/>
                    <a:pt x="4030" y="11925"/>
                    <a:pt x="4966" y="9239"/>
                  </a:cubicBezTo>
                  <a:cubicBezTo>
                    <a:pt x="5902" y="6513"/>
                    <a:pt x="7529" y="4071"/>
                    <a:pt x="10338" y="2728"/>
                  </a:cubicBezTo>
                  <a:cubicBezTo>
                    <a:pt x="13512" y="1263"/>
                    <a:pt x="17297" y="693"/>
                    <a:pt x="20837" y="693"/>
                  </a:cubicBezTo>
                  <a:close/>
                  <a:moveTo>
                    <a:pt x="20837" y="1"/>
                  </a:moveTo>
                  <a:cubicBezTo>
                    <a:pt x="17215" y="1"/>
                    <a:pt x="13349" y="571"/>
                    <a:pt x="10053" y="2117"/>
                  </a:cubicBezTo>
                  <a:cubicBezTo>
                    <a:pt x="7000" y="3542"/>
                    <a:pt x="5291" y="6187"/>
                    <a:pt x="4314" y="8995"/>
                  </a:cubicBezTo>
                  <a:cubicBezTo>
                    <a:pt x="3338" y="11844"/>
                    <a:pt x="3093" y="14815"/>
                    <a:pt x="3093" y="17012"/>
                  </a:cubicBezTo>
                  <a:cubicBezTo>
                    <a:pt x="3093" y="18884"/>
                    <a:pt x="3297" y="20187"/>
                    <a:pt x="3297" y="20187"/>
                  </a:cubicBezTo>
                  <a:lnTo>
                    <a:pt x="3297" y="20268"/>
                  </a:lnTo>
                  <a:cubicBezTo>
                    <a:pt x="3297" y="20268"/>
                    <a:pt x="3297" y="20309"/>
                    <a:pt x="3338" y="20390"/>
                  </a:cubicBezTo>
                  <a:cubicBezTo>
                    <a:pt x="3541" y="21082"/>
                    <a:pt x="4355" y="24012"/>
                    <a:pt x="4355" y="26820"/>
                  </a:cubicBezTo>
                  <a:cubicBezTo>
                    <a:pt x="4355" y="27879"/>
                    <a:pt x="4233" y="28896"/>
                    <a:pt x="3948" y="29751"/>
                  </a:cubicBezTo>
                  <a:cubicBezTo>
                    <a:pt x="3378" y="31623"/>
                    <a:pt x="2402" y="33251"/>
                    <a:pt x="1588" y="34431"/>
                  </a:cubicBezTo>
                  <a:cubicBezTo>
                    <a:pt x="1181" y="35041"/>
                    <a:pt x="814" y="35489"/>
                    <a:pt x="530" y="35815"/>
                  </a:cubicBezTo>
                  <a:cubicBezTo>
                    <a:pt x="407" y="35977"/>
                    <a:pt x="285" y="36099"/>
                    <a:pt x="204" y="36221"/>
                  </a:cubicBezTo>
                  <a:lnTo>
                    <a:pt x="123" y="36303"/>
                  </a:lnTo>
                  <a:lnTo>
                    <a:pt x="82" y="36344"/>
                  </a:lnTo>
                  <a:cubicBezTo>
                    <a:pt x="1" y="36425"/>
                    <a:pt x="1" y="36506"/>
                    <a:pt x="1" y="36628"/>
                  </a:cubicBezTo>
                  <a:cubicBezTo>
                    <a:pt x="41" y="36751"/>
                    <a:pt x="123" y="36832"/>
                    <a:pt x="204" y="36873"/>
                  </a:cubicBezTo>
                  <a:lnTo>
                    <a:pt x="19372" y="45419"/>
                  </a:lnTo>
                  <a:cubicBezTo>
                    <a:pt x="19406" y="45436"/>
                    <a:pt x="19447" y="45446"/>
                    <a:pt x="19489" y="45446"/>
                  </a:cubicBezTo>
                  <a:cubicBezTo>
                    <a:pt x="19548" y="45446"/>
                    <a:pt x="19610" y="45426"/>
                    <a:pt x="19657" y="45378"/>
                  </a:cubicBezTo>
                  <a:cubicBezTo>
                    <a:pt x="19739" y="45338"/>
                    <a:pt x="19820" y="45256"/>
                    <a:pt x="19820" y="45175"/>
                  </a:cubicBezTo>
                  <a:cubicBezTo>
                    <a:pt x="19820" y="45175"/>
                    <a:pt x="19983" y="44483"/>
                    <a:pt x="20186" y="43710"/>
                  </a:cubicBezTo>
                  <a:cubicBezTo>
                    <a:pt x="20390" y="42896"/>
                    <a:pt x="20634" y="42041"/>
                    <a:pt x="20756" y="41675"/>
                  </a:cubicBezTo>
                  <a:cubicBezTo>
                    <a:pt x="20756" y="41594"/>
                    <a:pt x="20878" y="41471"/>
                    <a:pt x="21041" y="41349"/>
                  </a:cubicBezTo>
                  <a:cubicBezTo>
                    <a:pt x="21326" y="41187"/>
                    <a:pt x="21773" y="41024"/>
                    <a:pt x="22099" y="40942"/>
                  </a:cubicBezTo>
                  <a:cubicBezTo>
                    <a:pt x="22262" y="40902"/>
                    <a:pt x="22425" y="40861"/>
                    <a:pt x="22547" y="40861"/>
                  </a:cubicBezTo>
                  <a:lnTo>
                    <a:pt x="22574" y="40852"/>
                  </a:lnTo>
                  <a:lnTo>
                    <a:pt x="22574" y="40852"/>
                  </a:lnTo>
                  <a:cubicBezTo>
                    <a:pt x="22782" y="40948"/>
                    <a:pt x="23443" y="41251"/>
                    <a:pt x="24215" y="41553"/>
                  </a:cubicBezTo>
                  <a:cubicBezTo>
                    <a:pt x="24704" y="41716"/>
                    <a:pt x="25192" y="41919"/>
                    <a:pt x="25721" y="42041"/>
                  </a:cubicBezTo>
                  <a:cubicBezTo>
                    <a:pt x="26209" y="42204"/>
                    <a:pt x="26657" y="42285"/>
                    <a:pt x="27064" y="42285"/>
                  </a:cubicBezTo>
                  <a:lnTo>
                    <a:pt x="27268" y="42285"/>
                  </a:lnTo>
                  <a:cubicBezTo>
                    <a:pt x="27634" y="42245"/>
                    <a:pt x="27919" y="42163"/>
                    <a:pt x="28163" y="42000"/>
                  </a:cubicBezTo>
                  <a:cubicBezTo>
                    <a:pt x="28326" y="41878"/>
                    <a:pt x="28448" y="41756"/>
                    <a:pt x="28529" y="41553"/>
                  </a:cubicBezTo>
                  <a:cubicBezTo>
                    <a:pt x="28814" y="41064"/>
                    <a:pt x="28936" y="40413"/>
                    <a:pt x="29506" y="39355"/>
                  </a:cubicBezTo>
                  <a:cubicBezTo>
                    <a:pt x="29791" y="38826"/>
                    <a:pt x="30238" y="37809"/>
                    <a:pt x="30727" y="36547"/>
                  </a:cubicBezTo>
                  <a:cubicBezTo>
                    <a:pt x="31500" y="34675"/>
                    <a:pt x="32395" y="32192"/>
                    <a:pt x="33128" y="29995"/>
                  </a:cubicBezTo>
                  <a:cubicBezTo>
                    <a:pt x="33494" y="28896"/>
                    <a:pt x="33820" y="27879"/>
                    <a:pt x="34023" y="27024"/>
                  </a:cubicBezTo>
                  <a:cubicBezTo>
                    <a:pt x="34267" y="26169"/>
                    <a:pt x="34390" y="25477"/>
                    <a:pt x="34390" y="25030"/>
                  </a:cubicBezTo>
                  <a:cubicBezTo>
                    <a:pt x="34390" y="23850"/>
                    <a:pt x="33942" y="22954"/>
                    <a:pt x="33494" y="22222"/>
                  </a:cubicBezTo>
                  <a:cubicBezTo>
                    <a:pt x="33291" y="21855"/>
                    <a:pt x="33087" y="21530"/>
                    <a:pt x="32924" y="21245"/>
                  </a:cubicBezTo>
                  <a:cubicBezTo>
                    <a:pt x="32762" y="20960"/>
                    <a:pt x="32721" y="20716"/>
                    <a:pt x="32721" y="20553"/>
                  </a:cubicBezTo>
                  <a:cubicBezTo>
                    <a:pt x="32680" y="20146"/>
                    <a:pt x="32924" y="19536"/>
                    <a:pt x="33291" y="18762"/>
                  </a:cubicBezTo>
                  <a:cubicBezTo>
                    <a:pt x="33657" y="17989"/>
                    <a:pt x="34105" y="17094"/>
                    <a:pt x="34512" y="15954"/>
                  </a:cubicBezTo>
                  <a:cubicBezTo>
                    <a:pt x="34756" y="15222"/>
                    <a:pt x="34919" y="14326"/>
                    <a:pt x="35000" y="13350"/>
                  </a:cubicBezTo>
                  <a:cubicBezTo>
                    <a:pt x="35081" y="12414"/>
                    <a:pt x="35122" y="11478"/>
                    <a:pt x="35122" y="10664"/>
                  </a:cubicBezTo>
                  <a:cubicBezTo>
                    <a:pt x="35122" y="9606"/>
                    <a:pt x="35081" y="8873"/>
                    <a:pt x="35081" y="8832"/>
                  </a:cubicBezTo>
                  <a:lnTo>
                    <a:pt x="35081" y="8832"/>
                  </a:lnTo>
                  <a:lnTo>
                    <a:pt x="35081" y="8832"/>
                  </a:lnTo>
                  <a:cubicBezTo>
                    <a:pt x="35077" y="8631"/>
                    <a:pt x="35048" y="7708"/>
                    <a:pt x="34797" y="6594"/>
                  </a:cubicBezTo>
                  <a:cubicBezTo>
                    <a:pt x="34552" y="5332"/>
                    <a:pt x="34064" y="3786"/>
                    <a:pt x="33006" y="2728"/>
                  </a:cubicBezTo>
                  <a:cubicBezTo>
                    <a:pt x="32640" y="2361"/>
                    <a:pt x="32070" y="2036"/>
                    <a:pt x="31297" y="1751"/>
                  </a:cubicBezTo>
                  <a:cubicBezTo>
                    <a:pt x="29058" y="815"/>
                    <a:pt x="25111" y="1"/>
                    <a:pt x="2083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6" name="Google Shape;1846;p35"/>
            <p:cNvSpPr/>
            <p:nvPr/>
          </p:nvSpPr>
          <p:spPr>
            <a:xfrm>
              <a:off x="2417125" y="1742250"/>
              <a:ext cx="1039825" cy="903125"/>
            </a:xfrm>
            <a:custGeom>
              <a:avLst/>
              <a:gdLst/>
              <a:ahLst/>
              <a:cxnLst/>
              <a:rect l="l" t="t" r="r" b="b"/>
              <a:pathLst>
                <a:path w="41593" h="36125" extrusionOk="0">
                  <a:moveTo>
                    <a:pt x="17525" y="0"/>
                  </a:moveTo>
                  <a:cubicBezTo>
                    <a:pt x="17069" y="0"/>
                    <a:pt x="16613" y="9"/>
                    <a:pt x="16157" y="26"/>
                  </a:cubicBezTo>
                  <a:cubicBezTo>
                    <a:pt x="8669" y="270"/>
                    <a:pt x="3175" y="2916"/>
                    <a:pt x="1587" y="7230"/>
                  </a:cubicBezTo>
                  <a:cubicBezTo>
                    <a:pt x="0" y="11584"/>
                    <a:pt x="2483" y="26805"/>
                    <a:pt x="2646" y="30875"/>
                  </a:cubicBezTo>
                  <a:cubicBezTo>
                    <a:pt x="2768" y="34944"/>
                    <a:pt x="5250" y="36125"/>
                    <a:pt x="8140" y="36125"/>
                  </a:cubicBezTo>
                  <a:cubicBezTo>
                    <a:pt x="11029" y="36125"/>
                    <a:pt x="13512" y="33601"/>
                    <a:pt x="14163" y="31404"/>
                  </a:cubicBezTo>
                  <a:cubicBezTo>
                    <a:pt x="14855" y="29165"/>
                    <a:pt x="15099" y="26927"/>
                    <a:pt x="15506" y="26398"/>
                  </a:cubicBezTo>
                  <a:cubicBezTo>
                    <a:pt x="15558" y="26322"/>
                    <a:pt x="15635" y="26290"/>
                    <a:pt x="15729" y="26290"/>
                  </a:cubicBezTo>
                  <a:cubicBezTo>
                    <a:pt x="16293" y="26290"/>
                    <a:pt x="17459" y="27456"/>
                    <a:pt x="17459" y="27456"/>
                  </a:cubicBezTo>
                  <a:cubicBezTo>
                    <a:pt x="17459" y="27456"/>
                    <a:pt x="18852" y="27854"/>
                    <a:pt x="19901" y="27854"/>
                  </a:cubicBezTo>
                  <a:cubicBezTo>
                    <a:pt x="20426" y="27854"/>
                    <a:pt x="20864" y="27755"/>
                    <a:pt x="21000" y="27456"/>
                  </a:cubicBezTo>
                  <a:cubicBezTo>
                    <a:pt x="21407" y="26520"/>
                    <a:pt x="20227" y="26276"/>
                    <a:pt x="21651" y="25747"/>
                  </a:cubicBezTo>
                  <a:cubicBezTo>
                    <a:pt x="23116" y="25218"/>
                    <a:pt x="26535" y="23102"/>
                    <a:pt x="26535" y="21026"/>
                  </a:cubicBezTo>
                  <a:cubicBezTo>
                    <a:pt x="26535" y="18910"/>
                    <a:pt x="22587" y="15369"/>
                    <a:pt x="24541" y="14840"/>
                  </a:cubicBezTo>
                  <a:cubicBezTo>
                    <a:pt x="25501" y="14585"/>
                    <a:pt x="27395" y="14519"/>
                    <a:pt x="29101" y="14519"/>
                  </a:cubicBezTo>
                  <a:cubicBezTo>
                    <a:pt x="30938" y="14519"/>
                    <a:pt x="32558" y="14596"/>
                    <a:pt x="32558" y="14596"/>
                  </a:cubicBezTo>
                  <a:cubicBezTo>
                    <a:pt x="32558" y="14596"/>
                    <a:pt x="28366" y="16549"/>
                    <a:pt x="30442" y="17485"/>
                  </a:cubicBezTo>
                  <a:cubicBezTo>
                    <a:pt x="30907" y="17682"/>
                    <a:pt x="31518" y="17779"/>
                    <a:pt x="32209" y="17779"/>
                  </a:cubicBezTo>
                  <a:cubicBezTo>
                    <a:pt x="34660" y="17779"/>
                    <a:pt x="38115" y="16565"/>
                    <a:pt x="39639" y="14311"/>
                  </a:cubicBezTo>
                  <a:cubicBezTo>
                    <a:pt x="41593" y="11421"/>
                    <a:pt x="38866" y="6863"/>
                    <a:pt x="35040" y="4340"/>
                  </a:cubicBezTo>
                  <a:cubicBezTo>
                    <a:pt x="31486" y="2009"/>
                    <a:pt x="24558" y="0"/>
                    <a:pt x="1752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7" name="Google Shape;1847;p35"/>
            <p:cNvSpPr/>
            <p:nvPr/>
          </p:nvSpPr>
          <p:spPr>
            <a:xfrm>
              <a:off x="2435425" y="1733725"/>
              <a:ext cx="997100" cy="919800"/>
            </a:xfrm>
            <a:custGeom>
              <a:avLst/>
              <a:gdLst/>
              <a:ahLst/>
              <a:cxnLst/>
              <a:rect l="l" t="t" r="r" b="b"/>
              <a:pathLst>
                <a:path w="39884" h="36792" extrusionOk="0">
                  <a:moveTo>
                    <a:pt x="16893" y="692"/>
                  </a:moveTo>
                  <a:cubicBezTo>
                    <a:pt x="23823" y="692"/>
                    <a:pt x="30680" y="2709"/>
                    <a:pt x="34146" y="4966"/>
                  </a:cubicBezTo>
                  <a:cubicBezTo>
                    <a:pt x="35570" y="5902"/>
                    <a:pt x="36832" y="7164"/>
                    <a:pt x="37768" y="8507"/>
                  </a:cubicBezTo>
                  <a:cubicBezTo>
                    <a:pt x="38663" y="9809"/>
                    <a:pt x="39233" y="11233"/>
                    <a:pt x="39233" y="12454"/>
                  </a:cubicBezTo>
                  <a:cubicBezTo>
                    <a:pt x="39233" y="13187"/>
                    <a:pt x="39029" y="13879"/>
                    <a:pt x="38622" y="14489"/>
                  </a:cubicBezTo>
                  <a:cubicBezTo>
                    <a:pt x="37930" y="15507"/>
                    <a:pt x="36750" y="16361"/>
                    <a:pt x="35407" y="16931"/>
                  </a:cubicBezTo>
                  <a:cubicBezTo>
                    <a:pt x="34105" y="17501"/>
                    <a:pt x="32681" y="17786"/>
                    <a:pt x="31500" y="17786"/>
                  </a:cubicBezTo>
                  <a:cubicBezTo>
                    <a:pt x="30849" y="17786"/>
                    <a:pt x="30279" y="17664"/>
                    <a:pt x="29872" y="17501"/>
                  </a:cubicBezTo>
                  <a:cubicBezTo>
                    <a:pt x="29669" y="17419"/>
                    <a:pt x="29588" y="17338"/>
                    <a:pt x="29547" y="17297"/>
                  </a:cubicBezTo>
                  <a:lnTo>
                    <a:pt x="29465" y="17175"/>
                  </a:lnTo>
                  <a:cubicBezTo>
                    <a:pt x="29465" y="17134"/>
                    <a:pt x="29506" y="17053"/>
                    <a:pt x="29547" y="16972"/>
                  </a:cubicBezTo>
                  <a:cubicBezTo>
                    <a:pt x="29710" y="16605"/>
                    <a:pt x="30361" y="16158"/>
                    <a:pt x="30890" y="15791"/>
                  </a:cubicBezTo>
                  <a:cubicBezTo>
                    <a:pt x="31175" y="15629"/>
                    <a:pt x="31460" y="15507"/>
                    <a:pt x="31663" y="15384"/>
                  </a:cubicBezTo>
                  <a:cubicBezTo>
                    <a:pt x="31744" y="15344"/>
                    <a:pt x="31826" y="15303"/>
                    <a:pt x="31867" y="15262"/>
                  </a:cubicBezTo>
                  <a:lnTo>
                    <a:pt x="31948" y="15222"/>
                  </a:lnTo>
                  <a:cubicBezTo>
                    <a:pt x="32111" y="15181"/>
                    <a:pt x="32192" y="15018"/>
                    <a:pt x="32151" y="14855"/>
                  </a:cubicBezTo>
                  <a:cubicBezTo>
                    <a:pt x="32111" y="14693"/>
                    <a:pt x="31989" y="14611"/>
                    <a:pt x="31826" y="14571"/>
                  </a:cubicBezTo>
                  <a:cubicBezTo>
                    <a:pt x="31826" y="14571"/>
                    <a:pt x="30320" y="14530"/>
                    <a:pt x="28570" y="14530"/>
                  </a:cubicBezTo>
                  <a:cubicBezTo>
                    <a:pt x="27675" y="14530"/>
                    <a:pt x="26739" y="14530"/>
                    <a:pt x="25884" y="14571"/>
                  </a:cubicBezTo>
                  <a:cubicBezTo>
                    <a:pt x="25029" y="14652"/>
                    <a:pt x="24256" y="14733"/>
                    <a:pt x="23727" y="14855"/>
                  </a:cubicBezTo>
                  <a:cubicBezTo>
                    <a:pt x="23483" y="14937"/>
                    <a:pt x="23279" y="15059"/>
                    <a:pt x="23117" y="15222"/>
                  </a:cubicBezTo>
                  <a:cubicBezTo>
                    <a:pt x="22995" y="15384"/>
                    <a:pt x="22913" y="15629"/>
                    <a:pt x="22913" y="15832"/>
                  </a:cubicBezTo>
                  <a:cubicBezTo>
                    <a:pt x="22913" y="16239"/>
                    <a:pt x="23117" y="16687"/>
                    <a:pt x="23361" y="17134"/>
                  </a:cubicBezTo>
                  <a:cubicBezTo>
                    <a:pt x="23727" y="17826"/>
                    <a:pt x="24256" y="18600"/>
                    <a:pt x="24704" y="19373"/>
                  </a:cubicBezTo>
                  <a:cubicBezTo>
                    <a:pt x="25152" y="20105"/>
                    <a:pt x="25436" y="20838"/>
                    <a:pt x="25436" y="21367"/>
                  </a:cubicBezTo>
                  <a:cubicBezTo>
                    <a:pt x="25436" y="21774"/>
                    <a:pt x="25274" y="22262"/>
                    <a:pt x="24948" y="22710"/>
                  </a:cubicBezTo>
                  <a:cubicBezTo>
                    <a:pt x="24460" y="23402"/>
                    <a:pt x="23686" y="24094"/>
                    <a:pt x="22913" y="24623"/>
                  </a:cubicBezTo>
                  <a:cubicBezTo>
                    <a:pt x="22140" y="25193"/>
                    <a:pt x="21326" y="25599"/>
                    <a:pt x="20797" y="25762"/>
                  </a:cubicBezTo>
                  <a:cubicBezTo>
                    <a:pt x="20512" y="25884"/>
                    <a:pt x="20268" y="25966"/>
                    <a:pt x="20105" y="26129"/>
                  </a:cubicBezTo>
                  <a:cubicBezTo>
                    <a:pt x="20024" y="26169"/>
                    <a:pt x="19983" y="26251"/>
                    <a:pt x="19902" y="26373"/>
                  </a:cubicBezTo>
                  <a:cubicBezTo>
                    <a:pt x="19861" y="26454"/>
                    <a:pt x="19861" y="26576"/>
                    <a:pt x="19861" y="26658"/>
                  </a:cubicBezTo>
                  <a:cubicBezTo>
                    <a:pt x="19861" y="26861"/>
                    <a:pt x="19902" y="26983"/>
                    <a:pt x="19942" y="27105"/>
                  </a:cubicBezTo>
                  <a:cubicBezTo>
                    <a:pt x="19983" y="27227"/>
                    <a:pt x="20024" y="27309"/>
                    <a:pt x="20024" y="27390"/>
                  </a:cubicBezTo>
                  <a:cubicBezTo>
                    <a:pt x="20024" y="27472"/>
                    <a:pt x="20024" y="27553"/>
                    <a:pt x="19942" y="27675"/>
                  </a:cubicBezTo>
                  <a:cubicBezTo>
                    <a:pt x="19942" y="27675"/>
                    <a:pt x="19902" y="27756"/>
                    <a:pt x="19780" y="27797"/>
                  </a:cubicBezTo>
                  <a:cubicBezTo>
                    <a:pt x="19664" y="27826"/>
                    <a:pt x="19529" y="27855"/>
                    <a:pt x="19373" y="27855"/>
                  </a:cubicBezTo>
                  <a:cubicBezTo>
                    <a:pt x="19309" y="27855"/>
                    <a:pt x="19241" y="27850"/>
                    <a:pt x="19169" y="27838"/>
                  </a:cubicBezTo>
                  <a:cubicBezTo>
                    <a:pt x="19102" y="27843"/>
                    <a:pt x="19034" y="27846"/>
                    <a:pt x="18965" y="27846"/>
                  </a:cubicBezTo>
                  <a:cubicBezTo>
                    <a:pt x="18526" y="27846"/>
                    <a:pt x="18044" y="27745"/>
                    <a:pt x="17623" y="27675"/>
                  </a:cubicBezTo>
                  <a:cubicBezTo>
                    <a:pt x="17378" y="27594"/>
                    <a:pt x="17175" y="27553"/>
                    <a:pt x="17053" y="27512"/>
                  </a:cubicBezTo>
                  <a:cubicBezTo>
                    <a:pt x="16988" y="27496"/>
                    <a:pt x="16936" y="27486"/>
                    <a:pt x="16897" y="27480"/>
                  </a:cubicBezTo>
                  <a:lnTo>
                    <a:pt x="16897" y="27480"/>
                  </a:lnTo>
                  <a:cubicBezTo>
                    <a:pt x="16786" y="27375"/>
                    <a:pt x="16562" y="27169"/>
                    <a:pt x="16280" y="26942"/>
                  </a:cubicBezTo>
                  <a:cubicBezTo>
                    <a:pt x="16117" y="26780"/>
                    <a:pt x="15873" y="26658"/>
                    <a:pt x="15669" y="26536"/>
                  </a:cubicBezTo>
                  <a:cubicBezTo>
                    <a:pt x="15466" y="26413"/>
                    <a:pt x="15262" y="26291"/>
                    <a:pt x="14977" y="26291"/>
                  </a:cubicBezTo>
                  <a:cubicBezTo>
                    <a:pt x="14814" y="26291"/>
                    <a:pt x="14611" y="26373"/>
                    <a:pt x="14489" y="26536"/>
                  </a:cubicBezTo>
                  <a:cubicBezTo>
                    <a:pt x="14326" y="26739"/>
                    <a:pt x="14245" y="26983"/>
                    <a:pt x="14163" y="27349"/>
                  </a:cubicBezTo>
                  <a:cubicBezTo>
                    <a:pt x="13878" y="28326"/>
                    <a:pt x="13594" y="29995"/>
                    <a:pt x="13105" y="31623"/>
                  </a:cubicBezTo>
                  <a:cubicBezTo>
                    <a:pt x="12820" y="32681"/>
                    <a:pt x="12047" y="33820"/>
                    <a:pt x="11030" y="34675"/>
                  </a:cubicBezTo>
                  <a:cubicBezTo>
                    <a:pt x="10012" y="35530"/>
                    <a:pt x="8751" y="36099"/>
                    <a:pt x="7408" y="36099"/>
                  </a:cubicBezTo>
                  <a:cubicBezTo>
                    <a:pt x="6024" y="36099"/>
                    <a:pt x="4762" y="35814"/>
                    <a:pt x="3826" y="35082"/>
                  </a:cubicBezTo>
                  <a:cubicBezTo>
                    <a:pt x="2931" y="34349"/>
                    <a:pt x="2320" y="33169"/>
                    <a:pt x="2239" y="31175"/>
                  </a:cubicBezTo>
                  <a:cubicBezTo>
                    <a:pt x="2198" y="29588"/>
                    <a:pt x="1791" y="26454"/>
                    <a:pt x="1425" y="22873"/>
                  </a:cubicBezTo>
                  <a:cubicBezTo>
                    <a:pt x="1018" y="19332"/>
                    <a:pt x="652" y="15344"/>
                    <a:pt x="652" y="12251"/>
                  </a:cubicBezTo>
                  <a:cubicBezTo>
                    <a:pt x="652" y="10297"/>
                    <a:pt x="815" y="8629"/>
                    <a:pt x="1181" y="7693"/>
                  </a:cubicBezTo>
                  <a:cubicBezTo>
                    <a:pt x="1914" y="5617"/>
                    <a:pt x="3623" y="3949"/>
                    <a:pt x="6065" y="2728"/>
                  </a:cubicBezTo>
                  <a:cubicBezTo>
                    <a:pt x="8506" y="1547"/>
                    <a:pt x="11722" y="815"/>
                    <a:pt x="15425" y="693"/>
                  </a:cubicBezTo>
                  <a:lnTo>
                    <a:pt x="16687" y="693"/>
                  </a:lnTo>
                  <a:cubicBezTo>
                    <a:pt x="16755" y="692"/>
                    <a:pt x="16824" y="692"/>
                    <a:pt x="16893" y="692"/>
                  </a:cubicBezTo>
                  <a:close/>
                  <a:moveTo>
                    <a:pt x="15425" y="1"/>
                  </a:moveTo>
                  <a:cubicBezTo>
                    <a:pt x="11640" y="164"/>
                    <a:pt x="8344" y="896"/>
                    <a:pt x="5780" y="2158"/>
                  </a:cubicBezTo>
                  <a:cubicBezTo>
                    <a:pt x="3216" y="3379"/>
                    <a:pt x="1344" y="5210"/>
                    <a:pt x="530" y="7449"/>
                  </a:cubicBezTo>
                  <a:cubicBezTo>
                    <a:pt x="123" y="8588"/>
                    <a:pt x="1" y="10257"/>
                    <a:pt x="1" y="12251"/>
                  </a:cubicBezTo>
                  <a:cubicBezTo>
                    <a:pt x="1" y="15425"/>
                    <a:pt x="367" y="19373"/>
                    <a:pt x="733" y="22954"/>
                  </a:cubicBezTo>
                  <a:cubicBezTo>
                    <a:pt x="1140" y="26536"/>
                    <a:pt x="1507" y="29710"/>
                    <a:pt x="1547" y="31216"/>
                  </a:cubicBezTo>
                  <a:cubicBezTo>
                    <a:pt x="1629" y="33291"/>
                    <a:pt x="2320" y="34756"/>
                    <a:pt x="3419" y="35611"/>
                  </a:cubicBezTo>
                  <a:cubicBezTo>
                    <a:pt x="4518" y="36506"/>
                    <a:pt x="5943" y="36791"/>
                    <a:pt x="7408" y="36791"/>
                  </a:cubicBezTo>
                  <a:cubicBezTo>
                    <a:pt x="8954" y="36791"/>
                    <a:pt x="10379" y="36140"/>
                    <a:pt x="11477" y="35204"/>
                  </a:cubicBezTo>
                  <a:cubicBezTo>
                    <a:pt x="12617" y="34227"/>
                    <a:pt x="13431" y="33006"/>
                    <a:pt x="13756" y="31826"/>
                  </a:cubicBezTo>
                  <a:cubicBezTo>
                    <a:pt x="14123" y="30687"/>
                    <a:pt x="14326" y="29547"/>
                    <a:pt x="14530" y="28652"/>
                  </a:cubicBezTo>
                  <a:cubicBezTo>
                    <a:pt x="14652" y="28204"/>
                    <a:pt x="14733" y="27838"/>
                    <a:pt x="14814" y="27512"/>
                  </a:cubicBezTo>
                  <a:cubicBezTo>
                    <a:pt x="14881" y="27279"/>
                    <a:pt x="14947" y="27074"/>
                    <a:pt x="14992" y="26984"/>
                  </a:cubicBezTo>
                  <a:lnTo>
                    <a:pt x="14992" y="26984"/>
                  </a:lnTo>
                  <a:cubicBezTo>
                    <a:pt x="15048" y="26991"/>
                    <a:pt x="15196" y="27031"/>
                    <a:pt x="15344" y="27105"/>
                  </a:cubicBezTo>
                  <a:cubicBezTo>
                    <a:pt x="15588" y="27268"/>
                    <a:pt x="15873" y="27472"/>
                    <a:pt x="16117" y="27675"/>
                  </a:cubicBezTo>
                  <a:cubicBezTo>
                    <a:pt x="16239" y="27756"/>
                    <a:pt x="16320" y="27879"/>
                    <a:pt x="16402" y="27919"/>
                  </a:cubicBezTo>
                  <a:cubicBezTo>
                    <a:pt x="16442" y="28001"/>
                    <a:pt x="16483" y="28041"/>
                    <a:pt x="16483" y="28041"/>
                  </a:cubicBezTo>
                  <a:lnTo>
                    <a:pt x="16646" y="28123"/>
                  </a:lnTo>
                  <a:cubicBezTo>
                    <a:pt x="16646" y="28123"/>
                    <a:pt x="18070" y="28530"/>
                    <a:pt x="19169" y="28530"/>
                  </a:cubicBezTo>
                  <a:cubicBezTo>
                    <a:pt x="19454" y="28530"/>
                    <a:pt x="19739" y="28530"/>
                    <a:pt x="19983" y="28448"/>
                  </a:cubicBezTo>
                  <a:cubicBezTo>
                    <a:pt x="20227" y="28367"/>
                    <a:pt x="20471" y="28204"/>
                    <a:pt x="20593" y="27919"/>
                  </a:cubicBezTo>
                  <a:cubicBezTo>
                    <a:pt x="20675" y="27756"/>
                    <a:pt x="20716" y="27553"/>
                    <a:pt x="20716" y="27390"/>
                  </a:cubicBezTo>
                  <a:cubicBezTo>
                    <a:pt x="20716" y="27187"/>
                    <a:pt x="20634" y="26983"/>
                    <a:pt x="20593" y="26861"/>
                  </a:cubicBezTo>
                  <a:cubicBezTo>
                    <a:pt x="20553" y="26739"/>
                    <a:pt x="20512" y="26658"/>
                    <a:pt x="20512" y="26658"/>
                  </a:cubicBezTo>
                  <a:lnTo>
                    <a:pt x="20553" y="26658"/>
                  </a:lnTo>
                  <a:cubicBezTo>
                    <a:pt x="20593" y="26617"/>
                    <a:pt x="20716" y="26495"/>
                    <a:pt x="21041" y="26413"/>
                  </a:cubicBezTo>
                  <a:cubicBezTo>
                    <a:pt x="21814" y="26129"/>
                    <a:pt x="23035" y="25437"/>
                    <a:pt x="24134" y="24582"/>
                  </a:cubicBezTo>
                  <a:cubicBezTo>
                    <a:pt x="24663" y="24134"/>
                    <a:pt x="25152" y="23646"/>
                    <a:pt x="25518" y="23117"/>
                  </a:cubicBezTo>
                  <a:cubicBezTo>
                    <a:pt x="25884" y="22547"/>
                    <a:pt x="26128" y="21977"/>
                    <a:pt x="26128" y="21367"/>
                  </a:cubicBezTo>
                  <a:cubicBezTo>
                    <a:pt x="26128" y="20838"/>
                    <a:pt x="25925" y="20350"/>
                    <a:pt x="25681" y="19820"/>
                  </a:cubicBezTo>
                  <a:cubicBezTo>
                    <a:pt x="25314" y="19047"/>
                    <a:pt x="24785" y="18233"/>
                    <a:pt x="24338" y="17501"/>
                  </a:cubicBezTo>
                  <a:cubicBezTo>
                    <a:pt x="24134" y="17134"/>
                    <a:pt x="23931" y="16809"/>
                    <a:pt x="23809" y="16524"/>
                  </a:cubicBezTo>
                  <a:cubicBezTo>
                    <a:pt x="23686" y="16239"/>
                    <a:pt x="23605" y="15995"/>
                    <a:pt x="23605" y="15832"/>
                  </a:cubicBezTo>
                  <a:cubicBezTo>
                    <a:pt x="23605" y="15751"/>
                    <a:pt x="23646" y="15669"/>
                    <a:pt x="23646" y="15629"/>
                  </a:cubicBezTo>
                  <a:cubicBezTo>
                    <a:pt x="23686" y="15629"/>
                    <a:pt x="23768" y="15547"/>
                    <a:pt x="23890" y="15507"/>
                  </a:cubicBezTo>
                  <a:cubicBezTo>
                    <a:pt x="24338" y="15384"/>
                    <a:pt x="25070" y="15303"/>
                    <a:pt x="25925" y="15262"/>
                  </a:cubicBezTo>
                  <a:cubicBezTo>
                    <a:pt x="26739" y="15222"/>
                    <a:pt x="27675" y="15181"/>
                    <a:pt x="28570" y="15181"/>
                  </a:cubicBezTo>
                  <a:cubicBezTo>
                    <a:pt x="29289" y="15181"/>
                    <a:pt x="29979" y="15210"/>
                    <a:pt x="30544" y="15219"/>
                  </a:cubicBezTo>
                  <a:lnTo>
                    <a:pt x="30544" y="15219"/>
                  </a:lnTo>
                  <a:cubicBezTo>
                    <a:pt x="30457" y="15272"/>
                    <a:pt x="30368" y="15327"/>
                    <a:pt x="30279" y="15384"/>
                  </a:cubicBezTo>
                  <a:cubicBezTo>
                    <a:pt x="29954" y="15629"/>
                    <a:pt x="29588" y="15873"/>
                    <a:pt x="29303" y="16158"/>
                  </a:cubicBezTo>
                  <a:cubicBezTo>
                    <a:pt x="29181" y="16321"/>
                    <a:pt x="29058" y="16443"/>
                    <a:pt x="28936" y="16605"/>
                  </a:cubicBezTo>
                  <a:cubicBezTo>
                    <a:pt x="28855" y="16768"/>
                    <a:pt x="28814" y="16972"/>
                    <a:pt x="28814" y="17175"/>
                  </a:cubicBezTo>
                  <a:cubicBezTo>
                    <a:pt x="28774" y="17379"/>
                    <a:pt x="28855" y="17582"/>
                    <a:pt x="29018" y="17745"/>
                  </a:cubicBezTo>
                  <a:cubicBezTo>
                    <a:pt x="29140" y="17908"/>
                    <a:pt x="29343" y="18030"/>
                    <a:pt x="29588" y="18111"/>
                  </a:cubicBezTo>
                  <a:cubicBezTo>
                    <a:pt x="30117" y="18355"/>
                    <a:pt x="30768" y="18477"/>
                    <a:pt x="31500" y="18477"/>
                  </a:cubicBezTo>
                  <a:cubicBezTo>
                    <a:pt x="32803" y="18477"/>
                    <a:pt x="34308" y="18152"/>
                    <a:pt x="35692" y="17541"/>
                  </a:cubicBezTo>
                  <a:cubicBezTo>
                    <a:pt x="37076" y="16931"/>
                    <a:pt x="38378" y="16036"/>
                    <a:pt x="39192" y="14855"/>
                  </a:cubicBezTo>
                  <a:cubicBezTo>
                    <a:pt x="39680" y="14123"/>
                    <a:pt x="39884" y="13309"/>
                    <a:pt x="39884" y="12454"/>
                  </a:cubicBezTo>
                  <a:cubicBezTo>
                    <a:pt x="39884" y="11030"/>
                    <a:pt x="39273" y="9524"/>
                    <a:pt x="38337" y="8100"/>
                  </a:cubicBezTo>
                  <a:cubicBezTo>
                    <a:pt x="37361" y="6675"/>
                    <a:pt x="36018" y="5373"/>
                    <a:pt x="34512" y="4396"/>
                  </a:cubicBezTo>
                  <a:cubicBezTo>
                    <a:pt x="30808" y="1995"/>
                    <a:pt x="23809" y="1"/>
                    <a:pt x="1668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35"/>
            <p:cNvSpPr/>
            <p:nvPr/>
          </p:nvSpPr>
          <p:spPr>
            <a:xfrm>
              <a:off x="2586000" y="2406000"/>
              <a:ext cx="59050" cy="52500"/>
            </a:xfrm>
            <a:custGeom>
              <a:avLst/>
              <a:gdLst/>
              <a:ahLst/>
              <a:cxnLst/>
              <a:rect l="l" t="t" r="r" b="b"/>
              <a:pathLst>
                <a:path w="2362" h="2100" extrusionOk="0">
                  <a:moveTo>
                    <a:pt x="1970" y="1"/>
                  </a:moveTo>
                  <a:cubicBezTo>
                    <a:pt x="1883" y="1"/>
                    <a:pt x="1792" y="31"/>
                    <a:pt x="1710" y="92"/>
                  </a:cubicBezTo>
                  <a:cubicBezTo>
                    <a:pt x="1303" y="581"/>
                    <a:pt x="815" y="1028"/>
                    <a:pt x="164" y="1476"/>
                  </a:cubicBezTo>
                  <a:cubicBezTo>
                    <a:pt x="42" y="1598"/>
                    <a:pt x="1" y="1801"/>
                    <a:pt x="82" y="1964"/>
                  </a:cubicBezTo>
                  <a:cubicBezTo>
                    <a:pt x="154" y="2060"/>
                    <a:pt x="253" y="2099"/>
                    <a:pt x="356" y="2099"/>
                  </a:cubicBezTo>
                  <a:cubicBezTo>
                    <a:pt x="429" y="2099"/>
                    <a:pt x="503" y="2079"/>
                    <a:pt x="571" y="2046"/>
                  </a:cubicBezTo>
                  <a:cubicBezTo>
                    <a:pt x="1222" y="1557"/>
                    <a:pt x="1792" y="1069"/>
                    <a:pt x="2239" y="581"/>
                  </a:cubicBezTo>
                  <a:cubicBezTo>
                    <a:pt x="2361" y="418"/>
                    <a:pt x="2361" y="214"/>
                    <a:pt x="2199" y="92"/>
                  </a:cubicBezTo>
                  <a:cubicBezTo>
                    <a:pt x="2138" y="31"/>
                    <a:pt x="2056" y="1"/>
                    <a:pt x="1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9" name="Google Shape;1849;p35"/>
            <p:cNvSpPr/>
            <p:nvPr/>
          </p:nvSpPr>
          <p:spPr>
            <a:xfrm>
              <a:off x="2671475" y="1981950"/>
              <a:ext cx="727475" cy="348225"/>
            </a:xfrm>
            <a:custGeom>
              <a:avLst/>
              <a:gdLst/>
              <a:ahLst/>
              <a:cxnLst/>
              <a:rect l="l" t="t" r="r" b="b"/>
              <a:pathLst>
                <a:path w="29099" h="13929" extrusionOk="0">
                  <a:moveTo>
                    <a:pt x="28714" y="0"/>
                  </a:moveTo>
                  <a:cubicBezTo>
                    <a:pt x="28604" y="0"/>
                    <a:pt x="28500" y="45"/>
                    <a:pt x="28448" y="124"/>
                  </a:cubicBezTo>
                  <a:cubicBezTo>
                    <a:pt x="28407" y="124"/>
                    <a:pt x="27593" y="1345"/>
                    <a:pt x="24256" y="2200"/>
                  </a:cubicBezTo>
                  <a:cubicBezTo>
                    <a:pt x="23890" y="2281"/>
                    <a:pt x="23483" y="2322"/>
                    <a:pt x="23035" y="2322"/>
                  </a:cubicBezTo>
                  <a:cubicBezTo>
                    <a:pt x="20756" y="2322"/>
                    <a:pt x="17337" y="1386"/>
                    <a:pt x="13349" y="1345"/>
                  </a:cubicBezTo>
                  <a:cubicBezTo>
                    <a:pt x="10785" y="1345"/>
                    <a:pt x="8018" y="1752"/>
                    <a:pt x="5128" y="3095"/>
                  </a:cubicBezTo>
                  <a:cubicBezTo>
                    <a:pt x="3745" y="3746"/>
                    <a:pt x="2727" y="4479"/>
                    <a:pt x="2035" y="5293"/>
                  </a:cubicBezTo>
                  <a:cubicBezTo>
                    <a:pt x="977" y="6554"/>
                    <a:pt x="652" y="7938"/>
                    <a:pt x="489" y="9322"/>
                  </a:cubicBezTo>
                  <a:cubicBezTo>
                    <a:pt x="326" y="10705"/>
                    <a:pt x="326" y="12130"/>
                    <a:pt x="41" y="13514"/>
                  </a:cubicBezTo>
                  <a:cubicBezTo>
                    <a:pt x="0" y="13676"/>
                    <a:pt x="123" y="13880"/>
                    <a:pt x="326" y="13920"/>
                  </a:cubicBezTo>
                  <a:cubicBezTo>
                    <a:pt x="347" y="13926"/>
                    <a:pt x="369" y="13928"/>
                    <a:pt x="391" y="13928"/>
                  </a:cubicBezTo>
                  <a:cubicBezTo>
                    <a:pt x="539" y="13928"/>
                    <a:pt x="698" y="13813"/>
                    <a:pt x="733" y="13636"/>
                  </a:cubicBezTo>
                  <a:cubicBezTo>
                    <a:pt x="1099" y="11682"/>
                    <a:pt x="937" y="9769"/>
                    <a:pt x="1384" y="8101"/>
                  </a:cubicBezTo>
                  <a:cubicBezTo>
                    <a:pt x="1588" y="7246"/>
                    <a:pt x="1954" y="6473"/>
                    <a:pt x="2564" y="5740"/>
                  </a:cubicBezTo>
                  <a:cubicBezTo>
                    <a:pt x="3175" y="5008"/>
                    <a:pt x="4070" y="4316"/>
                    <a:pt x="5413" y="3705"/>
                  </a:cubicBezTo>
                  <a:cubicBezTo>
                    <a:pt x="8181" y="2444"/>
                    <a:pt x="10867" y="2037"/>
                    <a:pt x="13349" y="2037"/>
                  </a:cubicBezTo>
                  <a:cubicBezTo>
                    <a:pt x="17215" y="2037"/>
                    <a:pt x="20593" y="2973"/>
                    <a:pt x="23035" y="3014"/>
                  </a:cubicBezTo>
                  <a:cubicBezTo>
                    <a:pt x="23523" y="3014"/>
                    <a:pt x="23971" y="2973"/>
                    <a:pt x="24419" y="2851"/>
                  </a:cubicBezTo>
                  <a:cubicBezTo>
                    <a:pt x="28000" y="1956"/>
                    <a:pt x="28936" y="572"/>
                    <a:pt x="28977" y="531"/>
                  </a:cubicBezTo>
                  <a:cubicBezTo>
                    <a:pt x="29099" y="368"/>
                    <a:pt x="29058" y="165"/>
                    <a:pt x="28895" y="43"/>
                  </a:cubicBezTo>
                  <a:cubicBezTo>
                    <a:pt x="28838" y="14"/>
                    <a:pt x="28775" y="0"/>
                    <a:pt x="287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5"/>
            <p:cNvSpPr/>
            <p:nvPr/>
          </p:nvSpPr>
          <p:spPr>
            <a:xfrm>
              <a:off x="2657225" y="2145625"/>
              <a:ext cx="358175" cy="400300"/>
            </a:xfrm>
            <a:custGeom>
              <a:avLst/>
              <a:gdLst/>
              <a:ahLst/>
              <a:cxnLst/>
              <a:rect l="l" t="t" r="r" b="b"/>
              <a:pathLst>
                <a:path w="14327" h="16012" extrusionOk="0">
                  <a:moveTo>
                    <a:pt x="13971" y="1"/>
                  </a:moveTo>
                  <a:cubicBezTo>
                    <a:pt x="13953" y="1"/>
                    <a:pt x="13936" y="3"/>
                    <a:pt x="13919" y="7"/>
                  </a:cubicBezTo>
                  <a:cubicBezTo>
                    <a:pt x="13838" y="7"/>
                    <a:pt x="10867" y="496"/>
                    <a:pt x="8628" y="4321"/>
                  </a:cubicBezTo>
                  <a:cubicBezTo>
                    <a:pt x="7489" y="6275"/>
                    <a:pt x="7001" y="8635"/>
                    <a:pt x="5983" y="10670"/>
                  </a:cubicBezTo>
                  <a:cubicBezTo>
                    <a:pt x="5495" y="11728"/>
                    <a:pt x="4844" y="12664"/>
                    <a:pt x="3948" y="13478"/>
                  </a:cubicBezTo>
                  <a:cubicBezTo>
                    <a:pt x="3053" y="14251"/>
                    <a:pt x="1873" y="14943"/>
                    <a:pt x="286" y="15350"/>
                  </a:cubicBezTo>
                  <a:cubicBezTo>
                    <a:pt x="123" y="15391"/>
                    <a:pt x="1" y="15594"/>
                    <a:pt x="41" y="15757"/>
                  </a:cubicBezTo>
                  <a:cubicBezTo>
                    <a:pt x="75" y="15927"/>
                    <a:pt x="222" y="16011"/>
                    <a:pt x="365" y="16011"/>
                  </a:cubicBezTo>
                  <a:cubicBezTo>
                    <a:pt x="393" y="16011"/>
                    <a:pt x="421" y="16008"/>
                    <a:pt x="448" y="16001"/>
                  </a:cubicBezTo>
                  <a:cubicBezTo>
                    <a:pt x="2158" y="15554"/>
                    <a:pt x="3419" y="14862"/>
                    <a:pt x="4396" y="13966"/>
                  </a:cubicBezTo>
                  <a:cubicBezTo>
                    <a:pt x="5861" y="12664"/>
                    <a:pt x="6675" y="10996"/>
                    <a:pt x="7285" y="9327"/>
                  </a:cubicBezTo>
                  <a:cubicBezTo>
                    <a:pt x="7937" y="7699"/>
                    <a:pt x="8425" y="6030"/>
                    <a:pt x="9198" y="4687"/>
                  </a:cubicBezTo>
                  <a:cubicBezTo>
                    <a:pt x="10256" y="2856"/>
                    <a:pt x="11477" y="1879"/>
                    <a:pt x="12413" y="1310"/>
                  </a:cubicBezTo>
                  <a:cubicBezTo>
                    <a:pt x="12902" y="1065"/>
                    <a:pt x="13309" y="903"/>
                    <a:pt x="13594" y="781"/>
                  </a:cubicBezTo>
                  <a:cubicBezTo>
                    <a:pt x="13716" y="740"/>
                    <a:pt x="13838" y="740"/>
                    <a:pt x="13919" y="699"/>
                  </a:cubicBezTo>
                  <a:lnTo>
                    <a:pt x="14001" y="699"/>
                  </a:lnTo>
                  <a:cubicBezTo>
                    <a:pt x="14204" y="658"/>
                    <a:pt x="14326" y="496"/>
                    <a:pt x="14285" y="292"/>
                  </a:cubicBezTo>
                  <a:cubicBezTo>
                    <a:pt x="14249" y="147"/>
                    <a:pt x="14115" y="1"/>
                    <a:pt x="139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35"/>
            <p:cNvSpPr/>
            <p:nvPr/>
          </p:nvSpPr>
          <p:spPr>
            <a:xfrm>
              <a:off x="2814925" y="2364375"/>
              <a:ext cx="487375" cy="66325"/>
            </a:xfrm>
            <a:custGeom>
              <a:avLst/>
              <a:gdLst/>
              <a:ahLst/>
              <a:cxnLst/>
              <a:rect l="l" t="t" r="r" b="b"/>
              <a:pathLst>
                <a:path w="19495" h="2653" extrusionOk="0">
                  <a:moveTo>
                    <a:pt x="345" y="1"/>
                  </a:moveTo>
                  <a:cubicBezTo>
                    <a:pt x="172" y="1"/>
                    <a:pt x="41" y="146"/>
                    <a:pt x="41" y="292"/>
                  </a:cubicBezTo>
                  <a:cubicBezTo>
                    <a:pt x="1" y="496"/>
                    <a:pt x="164" y="658"/>
                    <a:pt x="326" y="658"/>
                  </a:cubicBezTo>
                  <a:lnTo>
                    <a:pt x="19088" y="2653"/>
                  </a:lnTo>
                  <a:cubicBezTo>
                    <a:pt x="19291" y="2653"/>
                    <a:pt x="19454" y="2530"/>
                    <a:pt x="19454" y="2327"/>
                  </a:cubicBezTo>
                  <a:cubicBezTo>
                    <a:pt x="19495" y="2164"/>
                    <a:pt x="19373" y="2001"/>
                    <a:pt x="19169" y="1961"/>
                  </a:cubicBezTo>
                  <a:lnTo>
                    <a:pt x="408" y="7"/>
                  </a:lnTo>
                  <a:cubicBezTo>
                    <a:pt x="386" y="3"/>
                    <a:pt x="365" y="1"/>
                    <a:pt x="34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2" name="Google Shape;1852;p35"/>
            <p:cNvSpPr/>
            <p:nvPr/>
          </p:nvSpPr>
          <p:spPr>
            <a:xfrm>
              <a:off x="2735575" y="2281825"/>
              <a:ext cx="160775" cy="314125"/>
            </a:xfrm>
            <a:custGeom>
              <a:avLst/>
              <a:gdLst/>
              <a:ahLst/>
              <a:cxnLst/>
              <a:rect l="l" t="t" r="r" b="b"/>
              <a:pathLst>
                <a:path w="6431" h="12565" extrusionOk="0">
                  <a:moveTo>
                    <a:pt x="3253" y="0"/>
                  </a:moveTo>
                  <a:cubicBezTo>
                    <a:pt x="2204" y="0"/>
                    <a:pt x="1341" y="1697"/>
                    <a:pt x="774" y="4815"/>
                  </a:cubicBezTo>
                  <a:cubicBezTo>
                    <a:pt x="0" y="9292"/>
                    <a:pt x="0" y="11652"/>
                    <a:pt x="1710" y="12303"/>
                  </a:cubicBezTo>
                  <a:cubicBezTo>
                    <a:pt x="2216" y="12496"/>
                    <a:pt x="2723" y="12564"/>
                    <a:pt x="3185" y="12564"/>
                  </a:cubicBezTo>
                  <a:cubicBezTo>
                    <a:pt x="4282" y="12564"/>
                    <a:pt x="5128" y="12181"/>
                    <a:pt x="5128" y="12181"/>
                  </a:cubicBezTo>
                  <a:lnTo>
                    <a:pt x="6186" y="7827"/>
                  </a:lnTo>
                  <a:cubicBezTo>
                    <a:pt x="6186" y="7827"/>
                    <a:pt x="6431" y="3228"/>
                    <a:pt x="4721" y="989"/>
                  </a:cubicBezTo>
                  <a:cubicBezTo>
                    <a:pt x="4203" y="322"/>
                    <a:pt x="3710" y="0"/>
                    <a:pt x="325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3" name="Google Shape;1853;p35"/>
            <p:cNvSpPr/>
            <p:nvPr/>
          </p:nvSpPr>
          <p:spPr>
            <a:xfrm>
              <a:off x="2734550" y="2272975"/>
              <a:ext cx="163825" cy="331700"/>
            </a:xfrm>
            <a:custGeom>
              <a:avLst/>
              <a:gdLst/>
              <a:ahLst/>
              <a:cxnLst/>
              <a:rect l="l" t="t" r="r" b="b"/>
              <a:pathLst>
                <a:path w="6553" h="13268" extrusionOk="0">
                  <a:moveTo>
                    <a:pt x="3297" y="0"/>
                  </a:moveTo>
                  <a:cubicBezTo>
                    <a:pt x="2931" y="0"/>
                    <a:pt x="2605" y="163"/>
                    <a:pt x="2320" y="407"/>
                  </a:cubicBezTo>
                  <a:cubicBezTo>
                    <a:pt x="1913" y="774"/>
                    <a:pt x="1547" y="1384"/>
                    <a:pt x="1262" y="2157"/>
                  </a:cubicBezTo>
                  <a:cubicBezTo>
                    <a:pt x="937" y="2931"/>
                    <a:pt x="693" y="3948"/>
                    <a:pt x="489" y="5128"/>
                  </a:cubicBezTo>
                  <a:cubicBezTo>
                    <a:pt x="163" y="6919"/>
                    <a:pt x="1" y="8384"/>
                    <a:pt x="1" y="9564"/>
                  </a:cubicBezTo>
                  <a:cubicBezTo>
                    <a:pt x="1" y="10460"/>
                    <a:pt x="82" y="11151"/>
                    <a:pt x="326" y="11721"/>
                  </a:cubicBezTo>
                  <a:cubicBezTo>
                    <a:pt x="611" y="12332"/>
                    <a:pt x="1059" y="12739"/>
                    <a:pt x="1629" y="12983"/>
                  </a:cubicBezTo>
                  <a:cubicBezTo>
                    <a:pt x="2158" y="13186"/>
                    <a:pt x="2727" y="13268"/>
                    <a:pt x="3216" y="13268"/>
                  </a:cubicBezTo>
                  <a:cubicBezTo>
                    <a:pt x="4396" y="13268"/>
                    <a:pt x="5291" y="12820"/>
                    <a:pt x="5291" y="12820"/>
                  </a:cubicBezTo>
                  <a:cubicBezTo>
                    <a:pt x="5454" y="12739"/>
                    <a:pt x="5535" y="12535"/>
                    <a:pt x="5454" y="12372"/>
                  </a:cubicBezTo>
                  <a:cubicBezTo>
                    <a:pt x="5395" y="12253"/>
                    <a:pt x="5270" y="12178"/>
                    <a:pt x="5143" y="12178"/>
                  </a:cubicBezTo>
                  <a:cubicBezTo>
                    <a:pt x="5097" y="12178"/>
                    <a:pt x="5050" y="12188"/>
                    <a:pt x="5006" y="12210"/>
                  </a:cubicBezTo>
                  <a:cubicBezTo>
                    <a:pt x="4925" y="12250"/>
                    <a:pt x="4152" y="12576"/>
                    <a:pt x="3216" y="12576"/>
                  </a:cubicBezTo>
                  <a:cubicBezTo>
                    <a:pt x="2768" y="12576"/>
                    <a:pt x="2320" y="12494"/>
                    <a:pt x="1873" y="12332"/>
                  </a:cubicBezTo>
                  <a:cubicBezTo>
                    <a:pt x="1425" y="12169"/>
                    <a:pt x="1181" y="11884"/>
                    <a:pt x="977" y="11477"/>
                  </a:cubicBezTo>
                  <a:cubicBezTo>
                    <a:pt x="774" y="11029"/>
                    <a:pt x="652" y="10378"/>
                    <a:pt x="652" y="9564"/>
                  </a:cubicBezTo>
                  <a:cubicBezTo>
                    <a:pt x="652" y="8465"/>
                    <a:pt x="855" y="7041"/>
                    <a:pt x="1181" y="5210"/>
                  </a:cubicBezTo>
                  <a:cubicBezTo>
                    <a:pt x="1425" y="3704"/>
                    <a:pt x="1791" y="2524"/>
                    <a:pt x="2158" y="1750"/>
                  </a:cubicBezTo>
                  <a:cubicBezTo>
                    <a:pt x="2361" y="1384"/>
                    <a:pt x="2565" y="1099"/>
                    <a:pt x="2768" y="936"/>
                  </a:cubicBezTo>
                  <a:cubicBezTo>
                    <a:pt x="2972" y="774"/>
                    <a:pt x="3134" y="692"/>
                    <a:pt x="3297" y="692"/>
                  </a:cubicBezTo>
                  <a:cubicBezTo>
                    <a:pt x="3419" y="692"/>
                    <a:pt x="3623" y="733"/>
                    <a:pt x="3826" y="896"/>
                  </a:cubicBezTo>
                  <a:cubicBezTo>
                    <a:pt x="4030" y="1018"/>
                    <a:pt x="4233" y="1262"/>
                    <a:pt x="4477" y="1588"/>
                  </a:cubicBezTo>
                  <a:cubicBezTo>
                    <a:pt x="5088" y="2361"/>
                    <a:pt x="5454" y="3500"/>
                    <a:pt x="5658" y="4640"/>
                  </a:cubicBezTo>
                  <a:cubicBezTo>
                    <a:pt x="5861" y="5739"/>
                    <a:pt x="5902" y="6838"/>
                    <a:pt x="5902" y="7529"/>
                  </a:cubicBezTo>
                  <a:cubicBezTo>
                    <a:pt x="5902" y="7733"/>
                    <a:pt x="5861" y="7896"/>
                    <a:pt x="5861" y="7977"/>
                  </a:cubicBezTo>
                  <a:cubicBezTo>
                    <a:pt x="5861" y="8099"/>
                    <a:pt x="5861" y="8181"/>
                    <a:pt x="5861" y="8181"/>
                  </a:cubicBezTo>
                  <a:cubicBezTo>
                    <a:pt x="5861" y="8343"/>
                    <a:pt x="5983" y="8506"/>
                    <a:pt x="6187" y="8506"/>
                  </a:cubicBezTo>
                  <a:cubicBezTo>
                    <a:pt x="6208" y="8510"/>
                    <a:pt x="6229" y="8512"/>
                    <a:pt x="6250" y="8512"/>
                  </a:cubicBezTo>
                  <a:cubicBezTo>
                    <a:pt x="6423" y="8512"/>
                    <a:pt x="6553" y="8367"/>
                    <a:pt x="6553" y="8221"/>
                  </a:cubicBezTo>
                  <a:cubicBezTo>
                    <a:pt x="6553" y="8221"/>
                    <a:pt x="6553" y="7936"/>
                    <a:pt x="6553" y="7529"/>
                  </a:cubicBezTo>
                  <a:cubicBezTo>
                    <a:pt x="6553" y="6838"/>
                    <a:pt x="6512" y="5698"/>
                    <a:pt x="6309" y="4518"/>
                  </a:cubicBezTo>
                  <a:cubicBezTo>
                    <a:pt x="6105" y="3338"/>
                    <a:pt x="5739" y="2076"/>
                    <a:pt x="5047" y="1140"/>
                  </a:cubicBezTo>
                  <a:cubicBezTo>
                    <a:pt x="4762" y="814"/>
                    <a:pt x="4477" y="530"/>
                    <a:pt x="4192" y="326"/>
                  </a:cubicBezTo>
                  <a:cubicBezTo>
                    <a:pt x="3908" y="123"/>
                    <a:pt x="3623" y="0"/>
                    <a:pt x="32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35"/>
            <p:cNvSpPr/>
            <p:nvPr/>
          </p:nvSpPr>
          <p:spPr>
            <a:xfrm>
              <a:off x="1585875" y="4992575"/>
              <a:ext cx="2500875" cy="466000"/>
            </a:xfrm>
            <a:custGeom>
              <a:avLst/>
              <a:gdLst/>
              <a:ahLst/>
              <a:cxnLst/>
              <a:rect l="l" t="t" r="r" b="b"/>
              <a:pathLst>
                <a:path w="100035" h="18640" extrusionOk="0">
                  <a:moveTo>
                    <a:pt x="46314" y="0"/>
                  </a:moveTo>
                  <a:cubicBezTo>
                    <a:pt x="45378" y="0"/>
                    <a:pt x="41064" y="1425"/>
                    <a:pt x="31460" y="3541"/>
                  </a:cubicBezTo>
                  <a:cubicBezTo>
                    <a:pt x="29832" y="3892"/>
                    <a:pt x="27988" y="4039"/>
                    <a:pt x="26046" y="4039"/>
                  </a:cubicBezTo>
                  <a:cubicBezTo>
                    <a:pt x="16528" y="4039"/>
                    <a:pt x="4681" y="529"/>
                    <a:pt x="4681" y="529"/>
                  </a:cubicBezTo>
                  <a:cubicBezTo>
                    <a:pt x="4681" y="529"/>
                    <a:pt x="1" y="3988"/>
                    <a:pt x="1" y="10459"/>
                  </a:cubicBezTo>
                  <a:cubicBezTo>
                    <a:pt x="1" y="14529"/>
                    <a:pt x="367" y="17948"/>
                    <a:pt x="855" y="18639"/>
                  </a:cubicBezTo>
                  <a:lnTo>
                    <a:pt x="100034" y="18639"/>
                  </a:lnTo>
                  <a:cubicBezTo>
                    <a:pt x="98447" y="17093"/>
                    <a:pt x="94255" y="13390"/>
                    <a:pt x="89046" y="12169"/>
                  </a:cubicBezTo>
                  <a:cubicBezTo>
                    <a:pt x="82290" y="10541"/>
                    <a:pt x="52866" y="7204"/>
                    <a:pt x="52866" y="7204"/>
                  </a:cubicBezTo>
                  <a:lnTo>
                    <a:pt x="51442" y="1302"/>
                  </a:lnTo>
                  <a:cubicBezTo>
                    <a:pt x="51442" y="1302"/>
                    <a:pt x="47291" y="0"/>
                    <a:pt x="4631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35"/>
            <p:cNvSpPr/>
            <p:nvPr/>
          </p:nvSpPr>
          <p:spPr>
            <a:xfrm>
              <a:off x="1577750" y="4984425"/>
              <a:ext cx="2518150" cy="483300"/>
            </a:xfrm>
            <a:custGeom>
              <a:avLst/>
              <a:gdLst/>
              <a:ahLst/>
              <a:cxnLst/>
              <a:rect l="l" t="t" r="r" b="b"/>
              <a:pathLst>
                <a:path w="100726" h="19332" extrusionOk="0">
                  <a:moveTo>
                    <a:pt x="46639" y="652"/>
                  </a:moveTo>
                  <a:cubicBezTo>
                    <a:pt x="46842" y="652"/>
                    <a:pt x="47249" y="733"/>
                    <a:pt x="47778" y="855"/>
                  </a:cubicBezTo>
                  <a:cubicBezTo>
                    <a:pt x="48552" y="1018"/>
                    <a:pt x="49528" y="1303"/>
                    <a:pt x="50302" y="1547"/>
                  </a:cubicBezTo>
                  <a:cubicBezTo>
                    <a:pt x="50809" y="1681"/>
                    <a:pt x="51246" y="1797"/>
                    <a:pt x="51487" y="1861"/>
                  </a:cubicBezTo>
                  <a:lnTo>
                    <a:pt x="51487" y="1861"/>
                  </a:lnTo>
                  <a:lnTo>
                    <a:pt x="52866" y="7611"/>
                  </a:lnTo>
                  <a:cubicBezTo>
                    <a:pt x="52906" y="7733"/>
                    <a:pt x="53028" y="7855"/>
                    <a:pt x="53151" y="7855"/>
                  </a:cubicBezTo>
                  <a:cubicBezTo>
                    <a:pt x="53151" y="7855"/>
                    <a:pt x="53639" y="7896"/>
                    <a:pt x="54453" y="8018"/>
                  </a:cubicBezTo>
                  <a:cubicBezTo>
                    <a:pt x="57302" y="8343"/>
                    <a:pt x="64546" y="9198"/>
                    <a:pt x="71830" y="10134"/>
                  </a:cubicBezTo>
                  <a:cubicBezTo>
                    <a:pt x="79075" y="11070"/>
                    <a:pt x="86359" y="12128"/>
                    <a:pt x="89290" y="12820"/>
                  </a:cubicBezTo>
                  <a:cubicBezTo>
                    <a:pt x="93862" y="13909"/>
                    <a:pt x="97658" y="16907"/>
                    <a:pt x="99523" y="18640"/>
                  </a:cubicBezTo>
                  <a:lnTo>
                    <a:pt x="1383" y="18640"/>
                  </a:lnTo>
                  <a:cubicBezTo>
                    <a:pt x="1314" y="18474"/>
                    <a:pt x="1237" y="18221"/>
                    <a:pt x="1180" y="17907"/>
                  </a:cubicBezTo>
                  <a:cubicBezTo>
                    <a:pt x="895" y="16483"/>
                    <a:pt x="651" y="13838"/>
                    <a:pt x="651" y="10785"/>
                  </a:cubicBezTo>
                  <a:cubicBezTo>
                    <a:pt x="651" y="7652"/>
                    <a:pt x="1791" y="5210"/>
                    <a:pt x="2930" y="3582"/>
                  </a:cubicBezTo>
                  <a:cubicBezTo>
                    <a:pt x="3500" y="2768"/>
                    <a:pt x="4070" y="2158"/>
                    <a:pt x="4517" y="1710"/>
                  </a:cubicBezTo>
                  <a:cubicBezTo>
                    <a:pt x="4721" y="1506"/>
                    <a:pt x="4884" y="1344"/>
                    <a:pt x="5006" y="1262"/>
                  </a:cubicBezTo>
                  <a:lnTo>
                    <a:pt x="5052" y="1227"/>
                  </a:lnTo>
                  <a:lnTo>
                    <a:pt x="5052" y="1227"/>
                  </a:lnTo>
                  <a:cubicBezTo>
                    <a:pt x="6529" y="1642"/>
                    <a:pt x="17422" y="4681"/>
                    <a:pt x="26372" y="4681"/>
                  </a:cubicBezTo>
                  <a:cubicBezTo>
                    <a:pt x="28325" y="4681"/>
                    <a:pt x="30197" y="4518"/>
                    <a:pt x="31866" y="4192"/>
                  </a:cubicBezTo>
                  <a:cubicBezTo>
                    <a:pt x="36668" y="3134"/>
                    <a:pt x="40127" y="2239"/>
                    <a:pt x="42529" y="1628"/>
                  </a:cubicBezTo>
                  <a:cubicBezTo>
                    <a:pt x="43749" y="1344"/>
                    <a:pt x="44686" y="1099"/>
                    <a:pt x="45337" y="896"/>
                  </a:cubicBezTo>
                  <a:cubicBezTo>
                    <a:pt x="46029" y="733"/>
                    <a:pt x="46476" y="652"/>
                    <a:pt x="46639" y="652"/>
                  </a:cubicBezTo>
                  <a:close/>
                  <a:moveTo>
                    <a:pt x="46639" y="1"/>
                  </a:moveTo>
                  <a:cubicBezTo>
                    <a:pt x="46354" y="1"/>
                    <a:pt x="45906" y="82"/>
                    <a:pt x="45174" y="245"/>
                  </a:cubicBezTo>
                  <a:cubicBezTo>
                    <a:pt x="43098" y="774"/>
                    <a:pt x="38907" y="1954"/>
                    <a:pt x="31703" y="3501"/>
                  </a:cubicBezTo>
                  <a:cubicBezTo>
                    <a:pt x="30116" y="3867"/>
                    <a:pt x="28285" y="3989"/>
                    <a:pt x="26372" y="3989"/>
                  </a:cubicBezTo>
                  <a:cubicBezTo>
                    <a:pt x="21651" y="3989"/>
                    <a:pt x="16320" y="3134"/>
                    <a:pt x="12169" y="2280"/>
                  </a:cubicBezTo>
                  <a:cubicBezTo>
                    <a:pt x="10093" y="1832"/>
                    <a:pt x="8343" y="1384"/>
                    <a:pt x="7081" y="1059"/>
                  </a:cubicBezTo>
                  <a:cubicBezTo>
                    <a:pt x="6471" y="896"/>
                    <a:pt x="5942" y="774"/>
                    <a:pt x="5616" y="652"/>
                  </a:cubicBezTo>
                  <a:cubicBezTo>
                    <a:pt x="5291" y="570"/>
                    <a:pt x="5087" y="530"/>
                    <a:pt x="5087" y="530"/>
                  </a:cubicBezTo>
                  <a:cubicBezTo>
                    <a:pt x="5054" y="513"/>
                    <a:pt x="5013" y="503"/>
                    <a:pt x="4971" y="503"/>
                  </a:cubicBezTo>
                  <a:cubicBezTo>
                    <a:pt x="4912" y="503"/>
                    <a:pt x="4850" y="523"/>
                    <a:pt x="4802" y="570"/>
                  </a:cubicBezTo>
                  <a:cubicBezTo>
                    <a:pt x="4762" y="570"/>
                    <a:pt x="3581" y="1466"/>
                    <a:pt x="2401" y="3216"/>
                  </a:cubicBezTo>
                  <a:cubicBezTo>
                    <a:pt x="1180" y="4925"/>
                    <a:pt x="0" y="7489"/>
                    <a:pt x="0" y="10785"/>
                  </a:cubicBezTo>
                  <a:cubicBezTo>
                    <a:pt x="0" y="12861"/>
                    <a:pt x="82" y="14692"/>
                    <a:pt x="244" y="16157"/>
                  </a:cubicBezTo>
                  <a:cubicBezTo>
                    <a:pt x="326" y="16890"/>
                    <a:pt x="407" y="17541"/>
                    <a:pt x="529" y="18029"/>
                  </a:cubicBezTo>
                  <a:cubicBezTo>
                    <a:pt x="611" y="18518"/>
                    <a:pt x="733" y="18884"/>
                    <a:pt x="895" y="19169"/>
                  </a:cubicBezTo>
                  <a:cubicBezTo>
                    <a:pt x="936" y="19250"/>
                    <a:pt x="1058" y="19332"/>
                    <a:pt x="1180" y="19332"/>
                  </a:cubicBezTo>
                  <a:lnTo>
                    <a:pt x="100359" y="19332"/>
                  </a:lnTo>
                  <a:cubicBezTo>
                    <a:pt x="100481" y="19332"/>
                    <a:pt x="100603" y="19210"/>
                    <a:pt x="100644" y="19088"/>
                  </a:cubicBezTo>
                  <a:cubicBezTo>
                    <a:pt x="100725" y="18965"/>
                    <a:pt x="100685" y="18843"/>
                    <a:pt x="100563" y="18721"/>
                  </a:cubicBezTo>
                  <a:cubicBezTo>
                    <a:pt x="98975" y="17134"/>
                    <a:pt x="94784" y="13431"/>
                    <a:pt x="89412" y="12169"/>
                  </a:cubicBezTo>
                  <a:cubicBezTo>
                    <a:pt x="86034" y="11355"/>
                    <a:pt x="76999" y="10093"/>
                    <a:pt x="68819" y="9076"/>
                  </a:cubicBezTo>
                  <a:cubicBezTo>
                    <a:pt x="61526" y="8137"/>
                    <a:pt x="54907" y="7391"/>
                    <a:pt x="53504" y="7234"/>
                  </a:cubicBezTo>
                  <a:lnTo>
                    <a:pt x="53504" y="7234"/>
                  </a:lnTo>
                  <a:lnTo>
                    <a:pt x="52092" y="1547"/>
                  </a:lnTo>
                  <a:cubicBezTo>
                    <a:pt x="52052" y="1425"/>
                    <a:pt x="51970" y="1303"/>
                    <a:pt x="51848" y="1303"/>
                  </a:cubicBezTo>
                  <a:cubicBezTo>
                    <a:pt x="51848" y="1303"/>
                    <a:pt x="50831" y="977"/>
                    <a:pt x="49651" y="652"/>
                  </a:cubicBezTo>
                  <a:cubicBezTo>
                    <a:pt x="49081" y="489"/>
                    <a:pt x="48470" y="326"/>
                    <a:pt x="47941" y="204"/>
                  </a:cubicBezTo>
                  <a:cubicBezTo>
                    <a:pt x="47412" y="82"/>
                    <a:pt x="46965" y="1"/>
                    <a:pt x="466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5"/>
            <p:cNvSpPr/>
            <p:nvPr/>
          </p:nvSpPr>
          <p:spPr>
            <a:xfrm>
              <a:off x="1598100" y="2881400"/>
              <a:ext cx="1406100" cy="2341600"/>
            </a:xfrm>
            <a:custGeom>
              <a:avLst/>
              <a:gdLst/>
              <a:ahLst/>
              <a:cxnLst/>
              <a:rect l="l" t="t" r="r" b="b"/>
              <a:pathLst>
                <a:path w="56244" h="93664" extrusionOk="0">
                  <a:moveTo>
                    <a:pt x="27796" y="0"/>
                  </a:moveTo>
                  <a:cubicBezTo>
                    <a:pt x="27796" y="0"/>
                    <a:pt x="27593" y="122"/>
                    <a:pt x="27308" y="326"/>
                  </a:cubicBezTo>
                  <a:cubicBezTo>
                    <a:pt x="25436" y="1588"/>
                    <a:pt x="18639" y="6308"/>
                    <a:pt x="13471" y="10378"/>
                  </a:cubicBezTo>
                  <a:cubicBezTo>
                    <a:pt x="7448" y="15099"/>
                    <a:pt x="7041" y="23890"/>
                    <a:pt x="6796" y="30686"/>
                  </a:cubicBezTo>
                  <a:cubicBezTo>
                    <a:pt x="6512" y="37523"/>
                    <a:pt x="2116" y="80011"/>
                    <a:pt x="1058" y="85261"/>
                  </a:cubicBezTo>
                  <a:cubicBezTo>
                    <a:pt x="0" y="90511"/>
                    <a:pt x="9401" y="91854"/>
                    <a:pt x="18477" y="93156"/>
                  </a:cubicBezTo>
                  <a:cubicBezTo>
                    <a:pt x="20817" y="93504"/>
                    <a:pt x="23335" y="93664"/>
                    <a:pt x="25880" y="93664"/>
                  </a:cubicBezTo>
                  <a:cubicBezTo>
                    <a:pt x="33159" y="93664"/>
                    <a:pt x="40657" y="92359"/>
                    <a:pt x="44848" y="90430"/>
                  </a:cubicBezTo>
                  <a:cubicBezTo>
                    <a:pt x="50505" y="87784"/>
                    <a:pt x="51807" y="87906"/>
                    <a:pt x="51807" y="85058"/>
                  </a:cubicBezTo>
                  <a:cubicBezTo>
                    <a:pt x="51807" y="82168"/>
                    <a:pt x="51930" y="75575"/>
                    <a:pt x="51930" y="75046"/>
                  </a:cubicBezTo>
                  <a:cubicBezTo>
                    <a:pt x="51930" y="74558"/>
                    <a:pt x="55999" y="42366"/>
                    <a:pt x="55755" y="32924"/>
                  </a:cubicBezTo>
                  <a:cubicBezTo>
                    <a:pt x="55470" y="23483"/>
                    <a:pt x="56243" y="18355"/>
                    <a:pt x="54046" y="13634"/>
                  </a:cubicBezTo>
                  <a:cubicBezTo>
                    <a:pt x="51807" y="8913"/>
                    <a:pt x="46151" y="5250"/>
                    <a:pt x="38662" y="2768"/>
                  </a:cubicBezTo>
                  <a:cubicBezTo>
                    <a:pt x="31174" y="245"/>
                    <a:pt x="27796" y="0"/>
                    <a:pt x="2779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35"/>
            <p:cNvSpPr/>
            <p:nvPr/>
          </p:nvSpPr>
          <p:spPr>
            <a:xfrm>
              <a:off x="1631675" y="2921075"/>
              <a:ext cx="1264675" cy="2293325"/>
            </a:xfrm>
            <a:custGeom>
              <a:avLst/>
              <a:gdLst/>
              <a:ahLst/>
              <a:cxnLst/>
              <a:rect l="l" t="t" r="r" b="b"/>
              <a:pathLst>
                <a:path w="50587" h="91733" extrusionOk="0">
                  <a:moveTo>
                    <a:pt x="24744" y="1"/>
                  </a:moveTo>
                  <a:cubicBezTo>
                    <a:pt x="21976" y="1913"/>
                    <a:pt x="16604" y="5698"/>
                    <a:pt x="12331" y="9035"/>
                  </a:cubicBezTo>
                  <a:cubicBezTo>
                    <a:pt x="9401" y="11355"/>
                    <a:pt x="7814" y="14652"/>
                    <a:pt x="6959" y="18233"/>
                  </a:cubicBezTo>
                  <a:cubicBezTo>
                    <a:pt x="6064" y="21855"/>
                    <a:pt x="5901" y="25721"/>
                    <a:pt x="5779" y="29140"/>
                  </a:cubicBezTo>
                  <a:cubicBezTo>
                    <a:pt x="5698" y="31704"/>
                    <a:pt x="5006" y="39273"/>
                    <a:pt x="4110" y="48023"/>
                  </a:cubicBezTo>
                  <a:cubicBezTo>
                    <a:pt x="3256" y="56773"/>
                    <a:pt x="2198" y="66703"/>
                    <a:pt x="1343" y="73947"/>
                  </a:cubicBezTo>
                  <a:cubicBezTo>
                    <a:pt x="814" y="78790"/>
                    <a:pt x="326" y="82412"/>
                    <a:pt x="41" y="83755"/>
                  </a:cubicBezTo>
                  <a:cubicBezTo>
                    <a:pt x="0" y="84000"/>
                    <a:pt x="0" y="84244"/>
                    <a:pt x="0" y="84447"/>
                  </a:cubicBezTo>
                  <a:cubicBezTo>
                    <a:pt x="0" y="85505"/>
                    <a:pt x="448" y="86319"/>
                    <a:pt x="1384" y="87093"/>
                  </a:cubicBezTo>
                  <a:cubicBezTo>
                    <a:pt x="2279" y="87825"/>
                    <a:pt x="3622" y="88436"/>
                    <a:pt x="5250" y="88965"/>
                  </a:cubicBezTo>
                  <a:cubicBezTo>
                    <a:pt x="8506" y="89982"/>
                    <a:pt x="12860" y="90633"/>
                    <a:pt x="17174" y="91244"/>
                  </a:cubicBezTo>
                  <a:cubicBezTo>
                    <a:pt x="19494" y="91569"/>
                    <a:pt x="21976" y="91732"/>
                    <a:pt x="24459" y="91732"/>
                  </a:cubicBezTo>
                  <a:lnTo>
                    <a:pt x="24744" y="91732"/>
                  </a:lnTo>
                  <a:lnTo>
                    <a:pt x="50587" y="70529"/>
                  </a:lnTo>
                  <a:cubicBezTo>
                    <a:pt x="50587" y="70529"/>
                    <a:pt x="50587" y="70529"/>
                    <a:pt x="50587" y="70488"/>
                  </a:cubicBezTo>
                  <a:cubicBezTo>
                    <a:pt x="47738" y="64913"/>
                    <a:pt x="44848" y="59174"/>
                    <a:pt x="42569" y="54616"/>
                  </a:cubicBezTo>
                  <a:cubicBezTo>
                    <a:pt x="42569" y="54779"/>
                    <a:pt x="42447" y="54901"/>
                    <a:pt x="42284" y="54901"/>
                  </a:cubicBezTo>
                  <a:cubicBezTo>
                    <a:pt x="40941" y="55186"/>
                    <a:pt x="39558" y="55267"/>
                    <a:pt x="38255" y="55267"/>
                  </a:cubicBezTo>
                  <a:cubicBezTo>
                    <a:pt x="33494" y="55267"/>
                    <a:pt x="29465" y="53924"/>
                    <a:pt x="29465" y="53884"/>
                  </a:cubicBezTo>
                  <a:cubicBezTo>
                    <a:pt x="29302" y="53843"/>
                    <a:pt x="29180" y="53640"/>
                    <a:pt x="29261" y="53477"/>
                  </a:cubicBezTo>
                  <a:cubicBezTo>
                    <a:pt x="29302" y="53314"/>
                    <a:pt x="29424" y="53233"/>
                    <a:pt x="29587" y="53233"/>
                  </a:cubicBezTo>
                  <a:cubicBezTo>
                    <a:pt x="29587" y="53233"/>
                    <a:pt x="29628" y="53233"/>
                    <a:pt x="29668" y="53273"/>
                  </a:cubicBezTo>
                  <a:cubicBezTo>
                    <a:pt x="29668" y="53273"/>
                    <a:pt x="29750" y="53273"/>
                    <a:pt x="29872" y="53314"/>
                  </a:cubicBezTo>
                  <a:cubicBezTo>
                    <a:pt x="29953" y="53355"/>
                    <a:pt x="30157" y="53395"/>
                    <a:pt x="30360" y="53477"/>
                  </a:cubicBezTo>
                  <a:cubicBezTo>
                    <a:pt x="30808" y="53599"/>
                    <a:pt x="31418" y="53762"/>
                    <a:pt x="32232" y="53924"/>
                  </a:cubicBezTo>
                  <a:cubicBezTo>
                    <a:pt x="33779" y="54291"/>
                    <a:pt x="35936" y="54616"/>
                    <a:pt x="38255" y="54616"/>
                  </a:cubicBezTo>
                  <a:cubicBezTo>
                    <a:pt x="39517" y="54616"/>
                    <a:pt x="40860" y="54494"/>
                    <a:pt x="42162" y="54250"/>
                  </a:cubicBezTo>
                  <a:lnTo>
                    <a:pt x="42244" y="54250"/>
                  </a:lnTo>
                  <a:cubicBezTo>
                    <a:pt x="42284" y="54250"/>
                    <a:pt x="42366" y="54250"/>
                    <a:pt x="42406" y="54291"/>
                  </a:cubicBezTo>
                  <a:cubicBezTo>
                    <a:pt x="42162" y="53843"/>
                    <a:pt x="41959" y="53355"/>
                    <a:pt x="41715" y="52907"/>
                  </a:cubicBezTo>
                  <a:lnTo>
                    <a:pt x="41633" y="52907"/>
                  </a:lnTo>
                  <a:cubicBezTo>
                    <a:pt x="41552" y="52907"/>
                    <a:pt x="41470" y="52907"/>
                    <a:pt x="41430" y="52866"/>
                  </a:cubicBezTo>
                  <a:cubicBezTo>
                    <a:pt x="35366" y="48186"/>
                    <a:pt x="34104" y="45337"/>
                    <a:pt x="34064" y="45297"/>
                  </a:cubicBezTo>
                  <a:cubicBezTo>
                    <a:pt x="34023" y="45093"/>
                    <a:pt x="34104" y="44890"/>
                    <a:pt x="34267" y="44849"/>
                  </a:cubicBezTo>
                  <a:cubicBezTo>
                    <a:pt x="34308" y="44808"/>
                    <a:pt x="34348" y="44808"/>
                    <a:pt x="34389" y="44808"/>
                  </a:cubicBezTo>
                  <a:cubicBezTo>
                    <a:pt x="34511" y="44808"/>
                    <a:pt x="34633" y="44890"/>
                    <a:pt x="34715" y="45012"/>
                  </a:cubicBezTo>
                  <a:lnTo>
                    <a:pt x="34715" y="45052"/>
                  </a:lnTo>
                  <a:lnTo>
                    <a:pt x="34755" y="45134"/>
                  </a:lnTo>
                  <a:cubicBezTo>
                    <a:pt x="34796" y="45215"/>
                    <a:pt x="34877" y="45337"/>
                    <a:pt x="34959" y="45459"/>
                  </a:cubicBezTo>
                  <a:cubicBezTo>
                    <a:pt x="35162" y="45785"/>
                    <a:pt x="35488" y="46273"/>
                    <a:pt x="36017" y="46924"/>
                  </a:cubicBezTo>
                  <a:cubicBezTo>
                    <a:pt x="36953" y="48064"/>
                    <a:pt x="38540" y="49733"/>
                    <a:pt x="41145" y="51767"/>
                  </a:cubicBezTo>
                  <a:cubicBezTo>
                    <a:pt x="39313" y="48064"/>
                    <a:pt x="38093" y="45581"/>
                    <a:pt x="37970" y="45256"/>
                  </a:cubicBezTo>
                  <a:cubicBezTo>
                    <a:pt x="37686" y="44320"/>
                    <a:pt x="36872" y="41145"/>
                    <a:pt x="36872" y="37930"/>
                  </a:cubicBezTo>
                  <a:cubicBezTo>
                    <a:pt x="36872" y="36709"/>
                    <a:pt x="36994" y="35489"/>
                    <a:pt x="37319" y="34349"/>
                  </a:cubicBezTo>
                  <a:cubicBezTo>
                    <a:pt x="38499" y="30442"/>
                    <a:pt x="42203" y="25436"/>
                    <a:pt x="42203" y="25436"/>
                  </a:cubicBezTo>
                  <a:lnTo>
                    <a:pt x="47494" y="15832"/>
                  </a:lnTo>
                  <a:cubicBezTo>
                    <a:pt x="44685" y="11233"/>
                    <a:pt x="39029" y="4844"/>
                    <a:pt x="39029" y="4844"/>
                  </a:cubicBezTo>
                  <a:cubicBezTo>
                    <a:pt x="39029" y="4844"/>
                    <a:pt x="39558" y="4681"/>
                    <a:pt x="39720" y="4314"/>
                  </a:cubicBezTo>
                  <a:cubicBezTo>
                    <a:pt x="34877" y="2483"/>
                    <a:pt x="26901" y="489"/>
                    <a:pt x="24744"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35"/>
            <p:cNvSpPr/>
            <p:nvPr/>
          </p:nvSpPr>
          <p:spPr>
            <a:xfrm>
              <a:off x="2061025" y="3553925"/>
              <a:ext cx="189250" cy="494225"/>
            </a:xfrm>
            <a:custGeom>
              <a:avLst/>
              <a:gdLst/>
              <a:ahLst/>
              <a:cxnLst/>
              <a:rect l="l" t="t" r="r" b="b"/>
              <a:pathLst>
                <a:path w="7570" h="19769" extrusionOk="0">
                  <a:moveTo>
                    <a:pt x="326" y="0"/>
                  </a:moveTo>
                  <a:cubicBezTo>
                    <a:pt x="122" y="41"/>
                    <a:pt x="0" y="204"/>
                    <a:pt x="0" y="367"/>
                  </a:cubicBezTo>
                  <a:cubicBezTo>
                    <a:pt x="0" y="407"/>
                    <a:pt x="1221" y="12087"/>
                    <a:pt x="6919" y="19616"/>
                  </a:cubicBezTo>
                  <a:cubicBezTo>
                    <a:pt x="6968" y="19715"/>
                    <a:pt x="7077" y="19769"/>
                    <a:pt x="7182" y="19769"/>
                  </a:cubicBezTo>
                  <a:cubicBezTo>
                    <a:pt x="7251" y="19769"/>
                    <a:pt x="7318" y="19746"/>
                    <a:pt x="7366" y="19698"/>
                  </a:cubicBezTo>
                  <a:cubicBezTo>
                    <a:pt x="7529" y="19576"/>
                    <a:pt x="7570" y="19372"/>
                    <a:pt x="7448" y="19209"/>
                  </a:cubicBezTo>
                  <a:cubicBezTo>
                    <a:pt x="4680" y="15587"/>
                    <a:pt x="2971" y="10826"/>
                    <a:pt x="1994" y="7000"/>
                  </a:cubicBezTo>
                  <a:cubicBezTo>
                    <a:pt x="1465" y="5087"/>
                    <a:pt x="1140" y="3419"/>
                    <a:pt x="936" y="2239"/>
                  </a:cubicBezTo>
                  <a:cubicBezTo>
                    <a:pt x="855" y="1628"/>
                    <a:pt x="773" y="1140"/>
                    <a:pt x="733" y="814"/>
                  </a:cubicBezTo>
                  <a:cubicBezTo>
                    <a:pt x="692" y="489"/>
                    <a:pt x="692" y="326"/>
                    <a:pt x="692" y="326"/>
                  </a:cubicBezTo>
                  <a:cubicBezTo>
                    <a:pt x="651" y="122"/>
                    <a:pt x="489" y="0"/>
                    <a:pt x="32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5"/>
            <p:cNvSpPr/>
            <p:nvPr/>
          </p:nvSpPr>
          <p:spPr>
            <a:xfrm>
              <a:off x="2482225" y="4041475"/>
              <a:ext cx="199450" cy="202600"/>
            </a:xfrm>
            <a:custGeom>
              <a:avLst/>
              <a:gdLst/>
              <a:ahLst/>
              <a:cxnLst/>
              <a:rect l="l" t="t" r="r" b="b"/>
              <a:pathLst>
                <a:path w="7978" h="8104" extrusionOk="0">
                  <a:moveTo>
                    <a:pt x="381" y="1"/>
                  </a:moveTo>
                  <a:cubicBezTo>
                    <a:pt x="335" y="1"/>
                    <a:pt x="289" y="11"/>
                    <a:pt x="245" y="33"/>
                  </a:cubicBezTo>
                  <a:cubicBezTo>
                    <a:pt x="82" y="74"/>
                    <a:pt x="1" y="277"/>
                    <a:pt x="42" y="481"/>
                  </a:cubicBezTo>
                  <a:cubicBezTo>
                    <a:pt x="82" y="521"/>
                    <a:pt x="1344" y="3370"/>
                    <a:pt x="7408" y="8050"/>
                  </a:cubicBezTo>
                  <a:cubicBezTo>
                    <a:pt x="7458" y="8084"/>
                    <a:pt x="7530" y="8104"/>
                    <a:pt x="7602" y="8104"/>
                  </a:cubicBezTo>
                  <a:cubicBezTo>
                    <a:pt x="7704" y="8104"/>
                    <a:pt x="7808" y="8064"/>
                    <a:pt x="7855" y="7969"/>
                  </a:cubicBezTo>
                  <a:cubicBezTo>
                    <a:pt x="7977" y="7806"/>
                    <a:pt x="7937" y="7603"/>
                    <a:pt x="7815" y="7481"/>
                  </a:cubicBezTo>
                  <a:cubicBezTo>
                    <a:pt x="4803" y="5201"/>
                    <a:pt x="3012" y="3370"/>
                    <a:pt x="1995" y="2108"/>
                  </a:cubicBezTo>
                  <a:cubicBezTo>
                    <a:pt x="1466" y="1457"/>
                    <a:pt x="1140" y="969"/>
                    <a:pt x="937" y="643"/>
                  </a:cubicBezTo>
                  <a:cubicBezTo>
                    <a:pt x="855" y="521"/>
                    <a:pt x="774" y="399"/>
                    <a:pt x="733" y="318"/>
                  </a:cubicBezTo>
                  <a:lnTo>
                    <a:pt x="693" y="236"/>
                  </a:lnTo>
                  <a:lnTo>
                    <a:pt x="693" y="196"/>
                  </a:lnTo>
                  <a:cubicBezTo>
                    <a:pt x="633" y="77"/>
                    <a:pt x="508" y="1"/>
                    <a:pt x="38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5"/>
            <p:cNvSpPr/>
            <p:nvPr/>
          </p:nvSpPr>
          <p:spPr>
            <a:xfrm>
              <a:off x="2361150" y="4252250"/>
              <a:ext cx="335775" cy="50525"/>
            </a:xfrm>
            <a:custGeom>
              <a:avLst/>
              <a:gdLst/>
              <a:ahLst/>
              <a:cxnLst/>
              <a:rect l="l" t="t" r="r" b="b"/>
              <a:pathLst>
                <a:path w="13431" h="2021" extrusionOk="0">
                  <a:moveTo>
                    <a:pt x="378" y="0"/>
                  </a:moveTo>
                  <a:cubicBezTo>
                    <a:pt x="245" y="0"/>
                    <a:pt x="114" y="103"/>
                    <a:pt x="82" y="230"/>
                  </a:cubicBezTo>
                  <a:cubicBezTo>
                    <a:pt x="1" y="393"/>
                    <a:pt x="123" y="596"/>
                    <a:pt x="286" y="637"/>
                  </a:cubicBezTo>
                  <a:cubicBezTo>
                    <a:pt x="286" y="677"/>
                    <a:pt x="4315" y="2020"/>
                    <a:pt x="9076" y="2020"/>
                  </a:cubicBezTo>
                  <a:cubicBezTo>
                    <a:pt x="10379" y="2020"/>
                    <a:pt x="11762" y="1939"/>
                    <a:pt x="13105" y="1654"/>
                  </a:cubicBezTo>
                  <a:cubicBezTo>
                    <a:pt x="13309" y="1654"/>
                    <a:pt x="13431" y="1451"/>
                    <a:pt x="13390" y="1288"/>
                  </a:cubicBezTo>
                  <a:cubicBezTo>
                    <a:pt x="13355" y="1111"/>
                    <a:pt x="13227" y="995"/>
                    <a:pt x="13060" y="995"/>
                  </a:cubicBezTo>
                  <a:cubicBezTo>
                    <a:pt x="13035" y="995"/>
                    <a:pt x="13010" y="998"/>
                    <a:pt x="12983" y="1003"/>
                  </a:cubicBezTo>
                  <a:cubicBezTo>
                    <a:pt x="11681" y="1247"/>
                    <a:pt x="10338" y="1369"/>
                    <a:pt x="9076" y="1369"/>
                  </a:cubicBezTo>
                  <a:cubicBezTo>
                    <a:pt x="6757" y="1369"/>
                    <a:pt x="4600" y="1044"/>
                    <a:pt x="3053" y="677"/>
                  </a:cubicBezTo>
                  <a:cubicBezTo>
                    <a:pt x="2239" y="515"/>
                    <a:pt x="1629" y="352"/>
                    <a:pt x="1181" y="230"/>
                  </a:cubicBezTo>
                  <a:cubicBezTo>
                    <a:pt x="978" y="148"/>
                    <a:pt x="774" y="108"/>
                    <a:pt x="693" y="67"/>
                  </a:cubicBezTo>
                  <a:cubicBezTo>
                    <a:pt x="571" y="26"/>
                    <a:pt x="489" y="26"/>
                    <a:pt x="489" y="26"/>
                  </a:cubicBezTo>
                  <a:cubicBezTo>
                    <a:pt x="454" y="8"/>
                    <a:pt x="416" y="0"/>
                    <a:pt x="37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5"/>
            <p:cNvSpPr/>
            <p:nvPr/>
          </p:nvSpPr>
          <p:spPr>
            <a:xfrm>
              <a:off x="2311300" y="4874800"/>
              <a:ext cx="481275" cy="353625"/>
            </a:xfrm>
            <a:custGeom>
              <a:avLst/>
              <a:gdLst/>
              <a:ahLst/>
              <a:cxnLst/>
              <a:rect l="l" t="t" r="r" b="b"/>
              <a:pathLst>
                <a:path w="19251" h="14145" extrusionOk="0">
                  <a:moveTo>
                    <a:pt x="18884" y="1"/>
                  </a:moveTo>
                  <a:cubicBezTo>
                    <a:pt x="18777" y="1"/>
                    <a:pt x="18673" y="54"/>
                    <a:pt x="18599" y="153"/>
                  </a:cubicBezTo>
                  <a:cubicBezTo>
                    <a:pt x="16035" y="3409"/>
                    <a:pt x="11437" y="6746"/>
                    <a:pt x="7489" y="9269"/>
                  </a:cubicBezTo>
                  <a:cubicBezTo>
                    <a:pt x="5495" y="10531"/>
                    <a:pt x="3663" y="11589"/>
                    <a:pt x="2361" y="12322"/>
                  </a:cubicBezTo>
                  <a:cubicBezTo>
                    <a:pt x="1710" y="12728"/>
                    <a:pt x="1181" y="13013"/>
                    <a:pt x="815" y="13217"/>
                  </a:cubicBezTo>
                  <a:cubicBezTo>
                    <a:pt x="408" y="13380"/>
                    <a:pt x="204" y="13502"/>
                    <a:pt x="204" y="13502"/>
                  </a:cubicBezTo>
                  <a:cubicBezTo>
                    <a:pt x="41" y="13583"/>
                    <a:pt x="1" y="13787"/>
                    <a:pt x="82" y="13949"/>
                  </a:cubicBezTo>
                  <a:cubicBezTo>
                    <a:pt x="142" y="14069"/>
                    <a:pt x="267" y="14144"/>
                    <a:pt x="393" y="14144"/>
                  </a:cubicBezTo>
                  <a:cubicBezTo>
                    <a:pt x="440" y="14144"/>
                    <a:pt x="486" y="14134"/>
                    <a:pt x="530" y="14112"/>
                  </a:cubicBezTo>
                  <a:cubicBezTo>
                    <a:pt x="530" y="14112"/>
                    <a:pt x="3867" y="12403"/>
                    <a:pt x="7855" y="9839"/>
                  </a:cubicBezTo>
                  <a:cubicBezTo>
                    <a:pt x="11844" y="7316"/>
                    <a:pt x="16442" y="3938"/>
                    <a:pt x="19128" y="560"/>
                  </a:cubicBezTo>
                  <a:cubicBezTo>
                    <a:pt x="19250" y="397"/>
                    <a:pt x="19210" y="194"/>
                    <a:pt x="19088" y="72"/>
                  </a:cubicBezTo>
                  <a:cubicBezTo>
                    <a:pt x="19023" y="23"/>
                    <a:pt x="18953" y="1"/>
                    <a:pt x="1888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5"/>
            <p:cNvSpPr/>
            <p:nvPr/>
          </p:nvSpPr>
          <p:spPr>
            <a:xfrm>
              <a:off x="1614375" y="2872825"/>
              <a:ext cx="1385750" cy="2358850"/>
            </a:xfrm>
            <a:custGeom>
              <a:avLst/>
              <a:gdLst/>
              <a:ahLst/>
              <a:cxnLst/>
              <a:rect l="l" t="t" r="r" b="b"/>
              <a:pathLst>
                <a:path w="55430" h="94354" extrusionOk="0">
                  <a:moveTo>
                    <a:pt x="27219" y="694"/>
                  </a:moveTo>
                  <a:cubicBezTo>
                    <a:pt x="27233" y="699"/>
                    <a:pt x="27249" y="704"/>
                    <a:pt x="27267" y="710"/>
                  </a:cubicBezTo>
                  <a:cubicBezTo>
                    <a:pt x="28000" y="791"/>
                    <a:pt x="31378" y="1239"/>
                    <a:pt x="37930" y="3396"/>
                  </a:cubicBezTo>
                  <a:cubicBezTo>
                    <a:pt x="45337" y="5878"/>
                    <a:pt x="50912" y="9541"/>
                    <a:pt x="53069" y="14140"/>
                  </a:cubicBezTo>
                  <a:cubicBezTo>
                    <a:pt x="54575" y="17355"/>
                    <a:pt x="54697" y="20773"/>
                    <a:pt x="54697" y="25779"/>
                  </a:cubicBezTo>
                  <a:cubicBezTo>
                    <a:pt x="54697" y="26430"/>
                    <a:pt x="54697" y="27081"/>
                    <a:pt x="54697" y="27773"/>
                  </a:cubicBezTo>
                  <a:cubicBezTo>
                    <a:pt x="54697" y="29442"/>
                    <a:pt x="54697" y="31273"/>
                    <a:pt x="54738" y="33267"/>
                  </a:cubicBezTo>
                  <a:cubicBezTo>
                    <a:pt x="54738" y="33593"/>
                    <a:pt x="54738" y="33878"/>
                    <a:pt x="54738" y="34244"/>
                  </a:cubicBezTo>
                  <a:cubicBezTo>
                    <a:pt x="54778" y="39413"/>
                    <a:pt x="53802" y="49587"/>
                    <a:pt x="52866" y="58500"/>
                  </a:cubicBezTo>
                  <a:cubicBezTo>
                    <a:pt x="52377" y="62976"/>
                    <a:pt x="51889" y="67128"/>
                    <a:pt x="51523" y="70180"/>
                  </a:cubicBezTo>
                  <a:cubicBezTo>
                    <a:pt x="51360" y="71726"/>
                    <a:pt x="51197" y="72988"/>
                    <a:pt x="51116" y="73883"/>
                  </a:cubicBezTo>
                  <a:cubicBezTo>
                    <a:pt x="51034" y="74331"/>
                    <a:pt x="50994" y="74697"/>
                    <a:pt x="50994" y="74941"/>
                  </a:cubicBezTo>
                  <a:cubicBezTo>
                    <a:pt x="50953" y="75063"/>
                    <a:pt x="50953" y="75145"/>
                    <a:pt x="50953" y="75226"/>
                  </a:cubicBezTo>
                  <a:cubicBezTo>
                    <a:pt x="50953" y="75308"/>
                    <a:pt x="50953" y="75348"/>
                    <a:pt x="50953" y="75389"/>
                  </a:cubicBezTo>
                  <a:cubicBezTo>
                    <a:pt x="50953" y="75918"/>
                    <a:pt x="50790" y="82470"/>
                    <a:pt x="50790" y="85401"/>
                  </a:cubicBezTo>
                  <a:cubicBezTo>
                    <a:pt x="50790" y="86092"/>
                    <a:pt x="50709" y="86540"/>
                    <a:pt x="50546" y="86906"/>
                  </a:cubicBezTo>
                  <a:cubicBezTo>
                    <a:pt x="50424" y="87191"/>
                    <a:pt x="50220" y="87435"/>
                    <a:pt x="49936" y="87639"/>
                  </a:cubicBezTo>
                  <a:cubicBezTo>
                    <a:pt x="49040" y="88371"/>
                    <a:pt x="47250" y="88982"/>
                    <a:pt x="44034" y="90447"/>
                  </a:cubicBezTo>
                  <a:cubicBezTo>
                    <a:pt x="39924" y="92360"/>
                    <a:pt x="32436" y="93662"/>
                    <a:pt x="25151" y="93662"/>
                  </a:cubicBezTo>
                  <a:cubicBezTo>
                    <a:pt x="22668" y="93662"/>
                    <a:pt x="20186" y="93499"/>
                    <a:pt x="17866" y="93174"/>
                  </a:cubicBezTo>
                  <a:cubicBezTo>
                    <a:pt x="13552" y="92563"/>
                    <a:pt x="9198" y="91912"/>
                    <a:pt x="5942" y="90895"/>
                  </a:cubicBezTo>
                  <a:cubicBezTo>
                    <a:pt x="4314" y="90366"/>
                    <a:pt x="2971" y="89755"/>
                    <a:pt x="2076" y="89023"/>
                  </a:cubicBezTo>
                  <a:cubicBezTo>
                    <a:pt x="1140" y="88249"/>
                    <a:pt x="692" y="87435"/>
                    <a:pt x="692" y="86377"/>
                  </a:cubicBezTo>
                  <a:cubicBezTo>
                    <a:pt x="692" y="86174"/>
                    <a:pt x="692" y="85930"/>
                    <a:pt x="733" y="85685"/>
                  </a:cubicBezTo>
                  <a:cubicBezTo>
                    <a:pt x="1018" y="84342"/>
                    <a:pt x="1506" y="80720"/>
                    <a:pt x="2035" y="75877"/>
                  </a:cubicBezTo>
                  <a:cubicBezTo>
                    <a:pt x="2890" y="68633"/>
                    <a:pt x="3948" y="58703"/>
                    <a:pt x="4802" y="49953"/>
                  </a:cubicBezTo>
                  <a:cubicBezTo>
                    <a:pt x="5698" y="41203"/>
                    <a:pt x="6390" y="33634"/>
                    <a:pt x="6471" y="31070"/>
                  </a:cubicBezTo>
                  <a:cubicBezTo>
                    <a:pt x="6593" y="27651"/>
                    <a:pt x="6756" y="23785"/>
                    <a:pt x="7651" y="20163"/>
                  </a:cubicBezTo>
                  <a:cubicBezTo>
                    <a:pt x="8506" y="16582"/>
                    <a:pt x="10093" y="13285"/>
                    <a:pt x="13023" y="10965"/>
                  </a:cubicBezTo>
                  <a:cubicBezTo>
                    <a:pt x="18192" y="6936"/>
                    <a:pt x="24988" y="2215"/>
                    <a:pt x="26860" y="954"/>
                  </a:cubicBezTo>
                  <a:cubicBezTo>
                    <a:pt x="27021" y="839"/>
                    <a:pt x="27143" y="750"/>
                    <a:pt x="27219" y="694"/>
                  </a:cubicBezTo>
                  <a:close/>
                  <a:moveTo>
                    <a:pt x="27075" y="1"/>
                  </a:moveTo>
                  <a:cubicBezTo>
                    <a:pt x="27020" y="1"/>
                    <a:pt x="26970" y="30"/>
                    <a:pt x="26942" y="59"/>
                  </a:cubicBezTo>
                  <a:cubicBezTo>
                    <a:pt x="26942" y="59"/>
                    <a:pt x="26779" y="181"/>
                    <a:pt x="26453" y="384"/>
                  </a:cubicBezTo>
                  <a:cubicBezTo>
                    <a:pt x="24622" y="1646"/>
                    <a:pt x="17785" y="6367"/>
                    <a:pt x="12616" y="10436"/>
                  </a:cubicBezTo>
                  <a:cubicBezTo>
                    <a:pt x="9523" y="12878"/>
                    <a:pt x="7895" y="16337"/>
                    <a:pt x="7000" y="20000"/>
                  </a:cubicBezTo>
                  <a:cubicBezTo>
                    <a:pt x="6105" y="23704"/>
                    <a:pt x="5942" y="27611"/>
                    <a:pt x="5779" y="31029"/>
                  </a:cubicBezTo>
                  <a:cubicBezTo>
                    <a:pt x="5657" y="34407"/>
                    <a:pt x="4477" y="46779"/>
                    <a:pt x="3215" y="58866"/>
                  </a:cubicBezTo>
                  <a:cubicBezTo>
                    <a:pt x="2605" y="64930"/>
                    <a:pt x="1954" y="70953"/>
                    <a:pt x="1384" y="75796"/>
                  </a:cubicBezTo>
                  <a:cubicBezTo>
                    <a:pt x="814" y="80598"/>
                    <a:pt x="326" y="84261"/>
                    <a:pt x="82" y="85563"/>
                  </a:cubicBezTo>
                  <a:cubicBezTo>
                    <a:pt x="41" y="85848"/>
                    <a:pt x="0" y="86133"/>
                    <a:pt x="0" y="86377"/>
                  </a:cubicBezTo>
                  <a:cubicBezTo>
                    <a:pt x="0" y="87680"/>
                    <a:pt x="611" y="88697"/>
                    <a:pt x="1628" y="89552"/>
                  </a:cubicBezTo>
                  <a:cubicBezTo>
                    <a:pt x="3175" y="90773"/>
                    <a:pt x="5576" y="91587"/>
                    <a:pt x="8425" y="92278"/>
                  </a:cubicBezTo>
                  <a:cubicBezTo>
                    <a:pt x="11273" y="92930"/>
                    <a:pt x="14529" y="93377"/>
                    <a:pt x="17744" y="93866"/>
                  </a:cubicBezTo>
                  <a:cubicBezTo>
                    <a:pt x="20105" y="94191"/>
                    <a:pt x="22628" y="94354"/>
                    <a:pt x="25151" y="94354"/>
                  </a:cubicBezTo>
                  <a:cubicBezTo>
                    <a:pt x="32517" y="94354"/>
                    <a:pt x="40046" y="93052"/>
                    <a:pt x="44319" y="91058"/>
                  </a:cubicBezTo>
                  <a:cubicBezTo>
                    <a:pt x="47127" y="89755"/>
                    <a:pt x="48877" y="89145"/>
                    <a:pt x="49976" y="88453"/>
                  </a:cubicBezTo>
                  <a:cubicBezTo>
                    <a:pt x="50505" y="88127"/>
                    <a:pt x="50912" y="87720"/>
                    <a:pt x="51156" y="87232"/>
                  </a:cubicBezTo>
                  <a:cubicBezTo>
                    <a:pt x="51401" y="86703"/>
                    <a:pt x="51482" y="86133"/>
                    <a:pt x="51482" y="85401"/>
                  </a:cubicBezTo>
                  <a:cubicBezTo>
                    <a:pt x="51482" y="82568"/>
                    <a:pt x="51599" y="76216"/>
                    <a:pt x="51604" y="75430"/>
                  </a:cubicBezTo>
                  <a:lnTo>
                    <a:pt x="51604" y="75430"/>
                  </a:lnTo>
                  <a:lnTo>
                    <a:pt x="51604" y="75430"/>
                  </a:lnTo>
                  <a:cubicBezTo>
                    <a:pt x="51604" y="75389"/>
                    <a:pt x="51645" y="75226"/>
                    <a:pt x="51645" y="74982"/>
                  </a:cubicBezTo>
                  <a:cubicBezTo>
                    <a:pt x="51889" y="72988"/>
                    <a:pt x="52825" y="65255"/>
                    <a:pt x="53720" y="56790"/>
                  </a:cubicBezTo>
                  <a:cubicBezTo>
                    <a:pt x="54616" y="48325"/>
                    <a:pt x="55430" y="39169"/>
                    <a:pt x="55430" y="34244"/>
                  </a:cubicBezTo>
                  <a:cubicBezTo>
                    <a:pt x="55430" y="33878"/>
                    <a:pt x="55430" y="33552"/>
                    <a:pt x="55430" y="33267"/>
                  </a:cubicBezTo>
                  <a:cubicBezTo>
                    <a:pt x="55348" y="31273"/>
                    <a:pt x="55348" y="29442"/>
                    <a:pt x="55348" y="27773"/>
                  </a:cubicBezTo>
                  <a:cubicBezTo>
                    <a:pt x="55348" y="27081"/>
                    <a:pt x="55348" y="26430"/>
                    <a:pt x="55348" y="25779"/>
                  </a:cubicBezTo>
                  <a:cubicBezTo>
                    <a:pt x="55348" y="20773"/>
                    <a:pt x="55267" y="17233"/>
                    <a:pt x="53680" y="13855"/>
                  </a:cubicBezTo>
                  <a:cubicBezTo>
                    <a:pt x="51360" y="8971"/>
                    <a:pt x="45662" y="5268"/>
                    <a:pt x="38133" y="2785"/>
                  </a:cubicBezTo>
                  <a:cubicBezTo>
                    <a:pt x="30645" y="262"/>
                    <a:pt x="27186" y="18"/>
                    <a:pt x="27145" y="18"/>
                  </a:cubicBezTo>
                  <a:cubicBezTo>
                    <a:pt x="27121" y="6"/>
                    <a:pt x="27097" y="1"/>
                    <a:pt x="270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5"/>
            <p:cNvSpPr/>
            <p:nvPr/>
          </p:nvSpPr>
          <p:spPr>
            <a:xfrm>
              <a:off x="2237025" y="2767550"/>
              <a:ext cx="724450" cy="471000"/>
            </a:xfrm>
            <a:custGeom>
              <a:avLst/>
              <a:gdLst/>
              <a:ahLst/>
              <a:cxnLst/>
              <a:rect l="l" t="t" r="r" b="b"/>
              <a:pathLst>
                <a:path w="28978" h="18840" extrusionOk="0">
                  <a:moveTo>
                    <a:pt x="4563" y="0"/>
                  </a:moveTo>
                  <a:cubicBezTo>
                    <a:pt x="3887" y="0"/>
                    <a:pt x="3541" y="78"/>
                    <a:pt x="3541" y="78"/>
                  </a:cubicBezTo>
                  <a:lnTo>
                    <a:pt x="1" y="5979"/>
                  </a:lnTo>
                  <a:cubicBezTo>
                    <a:pt x="1" y="5979"/>
                    <a:pt x="10623" y="8502"/>
                    <a:pt x="16117" y="10700"/>
                  </a:cubicBezTo>
                  <a:cubicBezTo>
                    <a:pt x="21652" y="12938"/>
                    <a:pt x="28977" y="18839"/>
                    <a:pt x="28977" y="18839"/>
                  </a:cubicBezTo>
                  <a:cubicBezTo>
                    <a:pt x="28977" y="18839"/>
                    <a:pt x="27797" y="12165"/>
                    <a:pt x="26780" y="10455"/>
                  </a:cubicBezTo>
                  <a:cubicBezTo>
                    <a:pt x="25721" y="8746"/>
                    <a:pt x="14815" y="2967"/>
                    <a:pt x="10379" y="1258"/>
                  </a:cubicBezTo>
                  <a:cubicBezTo>
                    <a:pt x="7614" y="202"/>
                    <a:pt x="5656" y="0"/>
                    <a:pt x="456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5"/>
            <p:cNvSpPr/>
            <p:nvPr/>
          </p:nvSpPr>
          <p:spPr>
            <a:xfrm>
              <a:off x="2237025" y="2767450"/>
              <a:ext cx="532150" cy="315425"/>
            </a:xfrm>
            <a:custGeom>
              <a:avLst/>
              <a:gdLst/>
              <a:ahLst/>
              <a:cxnLst/>
              <a:rect l="l" t="t" r="r" b="b"/>
              <a:pathLst>
                <a:path w="21286" h="12617" extrusionOk="0">
                  <a:moveTo>
                    <a:pt x="4559" y="0"/>
                  </a:moveTo>
                  <a:cubicBezTo>
                    <a:pt x="3867" y="0"/>
                    <a:pt x="3541" y="82"/>
                    <a:pt x="3541" y="82"/>
                  </a:cubicBezTo>
                  <a:lnTo>
                    <a:pt x="1" y="5983"/>
                  </a:lnTo>
                  <a:cubicBezTo>
                    <a:pt x="1" y="5983"/>
                    <a:pt x="204" y="6023"/>
                    <a:pt x="530" y="6146"/>
                  </a:cubicBezTo>
                  <a:cubicBezTo>
                    <a:pt x="2768" y="6675"/>
                    <a:pt x="11355" y="8791"/>
                    <a:pt x="16117" y="10704"/>
                  </a:cubicBezTo>
                  <a:cubicBezTo>
                    <a:pt x="16158" y="10704"/>
                    <a:pt x="16158" y="10744"/>
                    <a:pt x="16158" y="10744"/>
                  </a:cubicBezTo>
                  <a:cubicBezTo>
                    <a:pt x="17256" y="11192"/>
                    <a:pt x="18477" y="11802"/>
                    <a:pt x="19658" y="12454"/>
                  </a:cubicBezTo>
                  <a:cubicBezTo>
                    <a:pt x="19739" y="12494"/>
                    <a:pt x="19820" y="12576"/>
                    <a:pt x="19902" y="12616"/>
                  </a:cubicBezTo>
                  <a:cubicBezTo>
                    <a:pt x="20471" y="12372"/>
                    <a:pt x="20838" y="12006"/>
                    <a:pt x="20919" y="11518"/>
                  </a:cubicBezTo>
                  <a:cubicBezTo>
                    <a:pt x="21285" y="8384"/>
                    <a:pt x="15995" y="3948"/>
                    <a:pt x="15710" y="3704"/>
                  </a:cubicBezTo>
                  <a:cubicBezTo>
                    <a:pt x="14570" y="3134"/>
                    <a:pt x="13512" y="2605"/>
                    <a:pt x="12536" y="2198"/>
                  </a:cubicBezTo>
                  <a:cubicBezTo>
                    <a:pt x="11722" y="1832"/>
                    <a:pt x="10989" y="1506"/>
                    <a:pt x="10379" y="1262"/>
                  </a:cubicBezTo>
                  <a:cubicBezTo>
                    <a:pt x="7611" y="204"/>
                    <a:pt x="5658" y="0"/>
                    <a:pt x="4559"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5"/>
            <p:cNvSpPr/>
            <p:nvPr/>
          </p:nvSpPr>
          <p:spPr>
            <a:xfrm>
              <a:off x="2227875" y="2759300"/>
              <a:ext cx="742750" cy="488050"/>
            </a:xfrm>
            <a:custGeom>
              <a:avLst/>
              <a:gdLst/>
              <a:ahLst/>
              <a:cxnLst/>
              <a:rect l="l" t="t" r="r" b="b"/>
              <a:pathLst>
                <a:path w="29710" h="19522" extrusionOk="0">
                  <a:moveTo>
                    <a:pt x="4925" y="693"/>
                  </a:moveTo>
                  <a:cubicBezTo>
                    <a:pt x="5983" y="693"/>
                    <a:pt x="7896" y="855"/>
                    <a:pt x="10622" y="1913"/>
                  </a:cubicBezTo>
                  <a:cubicBezTo>
                    <a:pt x="12820" y="2768"/>
                    <a:pt x="16646" y="4640"/>
                    <a:pt x="20064" y="6472"/>
                  </a:cubicBezTo>
                  <a:cubicBezTo>
                    <a:pt x="21733" y="7408"/>
                    <a:pt x="23361" y="8344"/>
                    <a:pt x="24582" y="9158"/>
                  </a:cubicBezTo>
                  <a:cubicBezTo>
                    <a:pt x="25192" y="9565"/>
                    <a:pt x="25721" y="9931"/>
                    <a:pt x="26087" y="10216"/>
                  </a:cubicBezTo>
                  <a:cubicBezTo>
                    <a:pt x="26494" y="10541"/>
                    <a:pt x="26739" y="10826"/>
                    <a:pt x="26861" y="10948"/>
                  </a:cubicBezTo>
                  <a:cubicBezTo>
                    <a:pt x="27064" y="11315"/>
                    <a:pt x="27349" y="12047"/>
                    <a:pt x="27593" y="12902"/>
                  </a:cubicBezTo>
                  <a:cubicBezTo>
                    <a:pt x="28000" y="14204"/>
                    <a:pt x="28326" y="15791"/>
                    <a:pt x="28611" y="17053"/>
                  </a:cubicBezTo>
                  <a:cubicBezTo>
                    <a:pt x="28708" y="17541"/>
                    <a:pt x="28806" y="18003"/>
                    <a:pt x="28862" y="18356"/>
                  </a:cubicBezTo>
                  <a:lnTo>
                    <a:pt x="28862" y="18356"/>
                  </a:lnTo>
                  <a:cubicBezTo>
                    <a:pt x="28092" y="17761"/>
                    <a:pt x="26769" y="16763"/>
                    <a:pt x="25192" y="15669"/>
                  </a:cubicBezTo>
                  <a:cubicBezTo>
                    <a:pt x="22669" y="13919"/>
                    <a:pt x="19413" y="11884"/>
                    <a:pt x="16646" y="10745"/>
                  </a:cubicBezTo>
                  <a:cubicBezTo>
                    <a:pt x="11757" y="8747"/>
                    <a:pt x="2989" y="6592"/>
                    <a:pt x="903" y="6091"/>
                  </a:cubicBezTo>
                  <a:lnTo>
                    <a:pt x="903" y="6091"/>
                  </a:lnTo>
                  <a:lnTo>
                    <a:pt x="4101" y="725"/>
                  </a:lnTo>
                  <a:lnTo>
                    <a:pt x="4101" y="725"/>
                  </a:lnTo>
                  <a:cubicBezTo>
                    <a:pt x="4246" y="713"/>
                    <a:pt x="4525" y="693"/>
                    <a:pt x="4925" y="693"/>
                  </a:cubicBezTo>
                  <a:close/>
                  <a:moveTo>
                    <a:pt x="4925" y="1"/>
                  </a:moveTo>
                  <a:cubicBezTo>
                    <a:pt x="4233" y="1"/>
                    <a:pt x="3867" y="82"/>
                    <a:pt x="3826" y="82"/>
                  </a:cubicBezTo>
                  <a:cubicBezTo>
                    <a:pt x="3745" y="123"/>
                    <a:pt x="3663" y="164"/>
                    <a:pt x="3623" y="245"/>
                  </a:cubicBezTo>
                  <a:lnTo>
                    <a:pt x="82" y="6146"/>
                  </a:lnTo>
                  <a:cubicBezTo>
                    <a:pt x="1" y="6227"/>
                    <a:pt x="1" y="6349"/>
                    <a:pt x="41" y="6472"/>
                  </a:cubicBezTo>
                  <a:cubicBezTo>
                    <a:pt x="82" y="6553"/>
                    <a:pt x="163" y="6634"/>
                    <a:pt x="285" y="6634"/>
                  </a:cubicBezTo>
                  <a:cubicBezTo>
                    <a:pt x="285" y="6634"/>
                    <a:pt x="937" y="6797"/>
                    <a:pt x="2035" y="7082"/>
                  </a:cubicBezTo>
                  <a:cubicBezTo>
                    <a:pt x="5250" y="7896"/>
                    <a:pt x="12291" y="9687"/>
                    <a:pt x="16361" y="11355"/>
                  </a:cubicBezTo>
                  <a:cubicBezTo>
                    <a:pt x="19087" y="12454"/>
                    <a:pt x="22303" y="14489"/>
                    <a:pt x="24826" y="16239"/>
                  </a:cubicBezTo>
                  <a:cubicBezTo>
                    <a:pt x="26047" y="17094"/>
                    <a:pt x="27146" y="17907"/>
                    <a:pt x="27919" y="18477"/>
                  </a:cubicBezTo>
                  <a:cubicBezTo>
                    <a:pt x="28326" y="18803"/>
                    <a:pt x="28611" y="19047"/>
                    <a:pt x="28814" y="19210"/>
                  </a:cubicBezTo>
                  <a:cubicBezTo>
                    <a:pt x="29018" y="19373"/>
                    <a:pt x="29140" y="19454"/>
                    <a:pt x="29140" y="19454"/>
                  </a:cubicBezTo>
                  <a:cubicBezTo>
                    <a:pt x="29211" y="19502"/>
                    <a:pt x="29297" y="19521"/>
                    <a:pt x="29380" y="19521"/>
                  </a:cubicBezTo>
                  <a:cubicBezTo>
                    <a:pt x="29439" y="19521"/>
                    <a:pt x="29496" y="19512"/>
                    <a:pt x="29547" y="19495"/>
                  </a:cubicBezTo>
                  <a:cubicBezTo>
                    <a:pt x="29669" y="19413"/>
                    <a:pt x="29709" y="19251"/>
                    <a:pt x="29709" y="19128"/>
                  </a:cubicBezTo>
                  <a:cubicBezTo>
                    <a:pt x="29709" y="19128"/>
                    <a:pt x="29384" y="17460"/>
                    <a:pt x="28977" y="15547"/>
                  </a:cubicBezTo>
                  <a:cubicBezTo>
                    <a:pt x="28773" y="14611"/>
                    <a:pt x="28529" y="13594"/>
                    <a:pt x="28244" y="12739"/>
                  </a:cubicBezTo>
                  <a:cubicBezTo>
                    <a:pt x="28000" y="11844"/>
                    <a:pt x="27715" y="11070"/>
                    <a:pt x="27430" y="10623"/>
                  </a:cubicBezTo>
                  <a:cubicBezTo>
                    <a:pt x="27227" y="10338"/>
                    <a:pt x="26942" y="10053"/>
                    <a:pt x="26535" y="9687"/>
                  </a:cubicBezTo>
                  <a:cubicBezTo>
                    <a:pt x="25070" y="8547"/>
                    <a:pt x="22140" y="6838"/>
                    <a:pt x="19087" y="5210"/>
                  </a:cubicBezTo>
                  <a:cubicBezTo>
                    <a:pt x="15995" y="3582"/>
                    <a:pt x="12820" y="2036"/>
                    <a:pt x="10867" y="1262"/>
                  </a:cubicBezTo>
                  <a:cubicBezTo>
                    <a:pt x="8059" y="204"/>
                    <a:pt x="6064" y="1"/>
                    <a:pt x="492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5"/>
            <p:cNvSpPr/>
            <p:nvPr/>
          </p:nvSpPr>
          <p:spPr>
            <a:xfrm>
              <a:off x="3860850" y="4333950"/>
              <a:ext cx="672550" cy="470425"/>
            </a:xfrm>
            <a:custGeom>
              <a:avLst/>
              <a:gdLst/>
              <a:ahLst/>
              <a:cxnLst/>
              <a:rect l="l" t="t" r="r" b="b"/>
              <a:pathLst>
                <a:path w="26902" h="18817" extrusionOk="0">
                  <a:moveTo>
                    <a:pt x="18263" y="0"/>
                  </a:moveTo>
                  <a:cubicBezTo>
                    <a:pt x="18210" y="0"/>
                    <a:pt x="18159" y="5"/>
                    <a:pt x="18111" y="14"/>
                  </a:cubicBezTo>
                  <a:cubicBezTo>
                    <a:pt x="16808" y="299"/>
                    <a:pt x="12616" y="2781"/>
                    <a:pt x="12616" y="2781"/>
                  </a:cubicBezTo>
                  <a:cubicBezTo>
                    <a:pt x="12616" y="2781"/>
                    <a:pt x="11680" y="2781"/>
                    <a:pt x="10500" y="2537"/>
                  </a:cubicBezTo>
                  <a:cubicBezTo>
                    <a:pt x="10355" y="2502"/>
                    <a:pt x="10212" y="2484"/>
                    <a:pt x="10069" y="2484"/>
                  </a:cubicBezTo>
                  <a:cubicBezTo>
                    <a:pt x="9052" y="2484"/>
                    <a:pt x="8072" y="3421"/>
                    <a:pt x="6715" y="5956"/>
                  </a:cubicBezTo>
                  <a:cubicBezTo>
                    <a:pt x="5128" y="8845"/>
                    <a:pt x="1710" y="11694"/>
                    <a:pt x="1710" y="11694"/>
                  </a:cubicBezTo>
                  <a:lnTo>
                    <a:pt x="0" y="13403"/>
                  </a:lnTo>
                  <a:lnTo>
                    <a:pt x="774" y="14055"/>
                  </a:lnTo>
                  <a:lnTo>
                    <a:pt x="4721" y="18816"/>
                  </a:lnTo>
                  <a:lnTo>
                    <a:pt x="5372" y="18124"/>
                  </a:lnTo>
                  <a:cubicBezTo>
                    <a:pt x="5372" y="18124"/>
                    <a:pt x="8913" y="18124"/>
                    <a:pt x="11273" y="17351"/>
                  </a:cubicBezTo>
                  <a:cubicBezTo>
                    <a:pt x="13634" y="16578"/>
                    <a:pt x="15099" y="14746"/>
                    <a:pt x="15628" y="14746"/>
                  </a:cubicBezTo>
                  <a:cubicBezTo>
                    <a:pt x="16157" y="14746"/>
                    <a:pt x="19047" y="16171"/>
                    <a:pt x="20349" y="17107"/>
                  </a:cubicBezTo>
                  <a:cubicBezTo>
                    <a:pt x="21167" y="17669"/>
                    <a:pt x="21792" y="17991"/>
                    <a:pt x="22396" y="17991"/>
                  </a:cubicBezTo>
                  <a:cubicBezTo>
                    <a:pt x="22754" y="17991"/>
                    <a:pt x="23104" y="17878"/>
                    <a:pt x="23483" y="17636"/>
                  </a:cubicBezTo>
                  <a:cubicBezTo>
                    <a:pt x="24541" y="16944"/>
                    <a:pt x="22058" y="16171"/>
                    <a:pt x="21407" y="15642"/>
                  </a:cubicBezTo>
                  <a:cubicBezTo>
                    <a:pt x="20756" y="15113"/>
                    <a:pt x="18640" y="12874"/>
                    <a:pt x="18640" y="12874"/>
                  </a:cubicBezTo>
                  <a:lnTo>
                    <a:pt x="22180" y="12223"/>
                  </a:lnTo>
                  <a:cubicBezTo>
                    <a:pt x="22180" y="12223"/>
                    <a:pt x="24012" y="13403"/>
                    <a:pt x="24826" y="13566"/>
                  </a:cubicBezTo>
                  <a:cubicBezTo>
                    <a:pt x="25015" y="13596"/>
                    <a:pt x="25158" y="13611"/>
                    <a:pt x="25276" y="13611"/>
                  </a:cubicBezTo>
                  <a:cubicBezTo>
                    <a:pt x="25638" y="13611"/>
                    <a:pt x="25758" y="13466"/>
                    <a:pt x="26250" y="13159"/>
                  </a:cubicBezTo>
                  <a:cubicBezTo>
                    <a:pt x="26901" y="12752"/>
                    <a:pt x="23483" y="9741"/>
                    <a:pt x="22587" y="9334"/>
                  </a:cubicBezTo>
                  <a:cubicBezTo>
                    <a:pt x="21651" y="8967"/>
                    <a:pt x="18233" y="8967"/>
                    <a:pt x="18233" y="8967"/>
                  </a:cubicBezTo>
                  <a:cubicBezTo>
                    <a:pt x="18233" y="8967"/>
                    <a:pt x="21122" y="7136"/>
                    <a:pt x="21773" y="6851"/>
                  </a:cubicBezTo>
                  <a:cubicBezTo>
                    <a:pt x="21856" y="6822"/>
                    <a:pt x="21946" y="6809"/>
                    <a:pt x="22041" y="6809"/>
                  </a:cubicBezTo>
                  <a:cubicBezTo>
                    <a:pt x="22738" y="6809"/>
                    <a:pt x="23704" y="7502"/>
                    <a:pt x="24134" y="7502"/>
                  </a:cubicBezTo>
                  <a:cubicBezTo>
                    <a:pt x="24405" y="7502"/>
                    <a:pt x="24751" y="7609"/>
                    <a:pt x="25096" y="7609"/>
                  </a:cubicBezTo>
                  <a:cubicBezTo>
                    <a:pt x="25423" y="7609"/>
                    <a:pt x="25748" y="7513"/>
                    <a:pt x="26006" y="7136"/>
                  </a:cubicBezTo>
                  <a:cubicBezTo>
                    <a:pt x="26535" y="6322"/>
                    <a:pt x="22058" y="2904"/>
                    <a:pt x="22058" y="2904"/>
                  </a:cubicBezTo>
                  <a:cubicBezTo>
                    <a:pt x="22058" y="2904"/>
                    <a:pt x="19608" y="0"/>
                    <a:pt x="182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5"/>
            <p:cNvSpPr/>
            <p:nvPr/>
          </p:nvSpPr>
          <p:spPr>
            <a:xfrm>
              <a:off x="3852700" y="4326150"/>
              <a:ext cx="674575" cy="486350"/>
            </a:xfrm>
            <a:custGeom>
              <a:avLst/>
              <a:gdLst/>
              <a:ahLst/>
              <a:cxnLst/>
              <a:rect l="l" t="t" r="r" b="b"/>
              <a:pathLst>
                <a:path w="26983" h="19454" extrusionOk="0">
                  <a:moveTo>
                    <a:pt x="26332" y="13227"/>
                  </a:moveTo>
                  <a:lnTo>
                    <a:pt x="26337" y="13230"/>
                  </a:lnTo>
                  <a:lnTo>
                    <a:pt x="26337" y="13230"/>
                  </a:lnTo>
                  <a:cubicBezTo>
                    <a:pt x="26337" y="13230"/>
                    <a:pt x="26337" y="13230"/>
                    <a:pt x="26337" y="13230"/>
                  </a:cubicBezTo>
                  <a:lnTo>
                    <a:pt x="26337" y="13230"/>
                  </a:lnTo>
                  <a:lnTo>
                    <a:pt x="26332" y="13227"/>
                  </a:lnTo>
                  <a:close/>
                  <a:moveTo>
                    <a:pt x="18599" y="652"/>
                  </a:moveTo>
                  <a:cubicBezTo>
                    <a:pt x="18803" y="652"/>
                    <a:pt x="19210" y="814"/>
                    <a:pt x="19576" y="1059"/>
                  </a:cubicBezTo>
                  <a:cubicBezTo>
                    <a:pt x="20187" y="1466"/>
                    <a:pt x="20797" y="2035"/>
                    <a:pt x="21285" y="2564"/>
                  </a:cubicBezTo>
                  <a:cubicBezTo>
                    <a:pt x="21530" y="2809"/>
                    <a:pt x="21733" y="3012"/>
                    <a:pt x="21896" y="3175"/>
                  </a:cubicBezTo>
                  <a:cubicBezTo>
                    <a:pt x="21977" y="3256"/>
                    <a:pt x="22018" y="3338"/>
                    <a:pt x="22059" y="3378"/>
                  </a:cubicBezTo>
                  <a:lnTo>
                    <a:pt x="22099" y="3460"/>
                  </a:lnTo>
                  <a:lnTo>
                    <a:pt x="22181" y="3500"/>
                  </a:lnTo>
                  <a:cubicBezTo>
                    <a:pt x="22181" y="3500"/>
                    <a:pt x="22425" y="3704"/>
                    <a:pt x="22791" y="3989"/>
                  </a:cubicBezTo>
                  <a:cubicBezTo>
                    <a:pt x="23361" y="4436"/>
                    <a:pt x="24175" y="5128"/>
                    <a:pt x="24867" y="5779"/>
                  </a:cubicBezTo>
                  <a:cubicBezTo>
                    <a:pt x="25192" y="6146"/>
                    <a:pt x="25518" y="6471"/>
                    <a:pt x="25721" y="6756"/>
                  </a:cubicBezTo>
                  <a:cubicBezTo>
                    <a:pt x="25843" y="6878"/>
                    <a:pt x="25925" y="7000"/>
                    <a:pt x="25966" y="7082"/>
                  </a:cubicBezTo>
                  <a:cubicBezTo>
                    <a:pt x="26006" y="7204"/>
                    <a:pt x="26006" y="7285"/>
                    <a:pt x="26006" y="7285"/>
                  </a:cubicBezTo>
                  <a:lnTo>
                    <a:pt x="26016" y="7285"/>
                  </a:lnTo>
                  <a:cubicBezTo>
                    <a:pt x="25910" y="7421"/>
                    <a:pt x="25833" y="7492"/>
                    <a:pt x="25721" y="7529"/>
                  </a:cubicBezTo>
                  <a:cubicBezTo>
                    <a:pt x="25640" y="7570"/>
                    <a:pt x="25518" y="7570"/>
                    <a:pt x="25396" y="7570"/>
                  </a:cubicBezTo>
                  <a:cubicBezTo>
                    <a:pt x="25152" y="7570"/>
                    <a:pt x="24826" y="7489"/>
                    <a:pt x="24460" y="7489"/>
                  </a:cubicBezTo>
                  <a:cubicBezTo>
                    <a:pt x="24460" y="7489"/>
                    <a:pt x="24338" y="7448"/>
                    <a:pt x="24175" y="7407"/>
                  </a:cubicBezTo>
                  <a:cubicBezTo>
                    <a:pt x="23971" y="7326"/>
                    <a:pt x="23646" y="7163"/>
                    <a:pt x="23361" y="7041"/>
                  </a:cubicBezTo>
                  <a:cubicBezTo>
                    <a:pt x="23035" y="6919"/>
                    <a:pt x="22710" y="6797"/>
                    <a:pt x="22384" y="6797"/>
                  </a:cubicBezTo>
                  <a:cubicBezTo>
                    <a:pt x="22262" y="6797"/>
                    <a:pt x="22140" y="6797"/>
                    <a:pt x="21977" y="6838"/>
                  </a:cubicBezTo>
                  <a:cubicBezTo>
                    <a:pt x="21774" y="6919"/>
                    <a:pt x="21489" y="7082"/>
                    <a:pt x="21123" y="7326"/>
                  </a:cubicBezTo>
                  <a:cubicBezTo>
                    <a:pt x="20024" y="7936"/>
                    <a:pt x="18396" y="8995"/>
                    <a:pt x="18396" y="8995"/>
                  </a:cubicBezTo>
                  <a:cubicBezTo>
                    <a:pt x="18274" y="9076"/>
                    <a:pt x="18192" y="9239"/>
                    <a:pt x="18233" y="9361"/>
                  </a:cubicBezTo>
                  <a:cubicBezTo>
                    <a:pt x="18274" y="9524"/>
                    <a:pt x="18437" y="9605"/>
                    <a:pt x="18559" y="9605"/>
                  </a:cubicBezTo>
                  <a:lnTo>
                    <a:pt x="19128" y="9605"/>
                  </a:lnTo>
                  <a:cubicBezTo>
                    <a:pt x="19617" y="9605"/>
                    <a:pt x="20390" y="9646"/>
                    <a:pt x="21123" y="9686"/>
                  </a:cubicBezTo>
                  <a:cubicBezTo>
                    <a:pt x="21448" y="9727"/>
                    <a:pt x="21814" y="9768"/>
                    <a:pt x="22099" y="9808"/>
                  </a:cubicBezTo>
                  <a:cubicBezTo>
                    <a:pt x="22425" y="9849"/>
                    <a:pt x="22669" y="9931"/>
                    <a:pt x="22791" y="9971"/>
                  </a:cubicBezTo>
                  <a:cubicBezTo>
                    <a:pt x="22913" y="10053"/>
                    <a:pt x="23280" y="10256"/>
                    <a:pt x="23646" y="10541"/>
                  </a:cubicBezTo>
                  <a:cubicBezTo>
                    <a:pt x="24216" y="10989"/>
                    <a:pt x="24907" y="11599"/>
                    <a:pt x="25436" y="12169"/>
                  </a:cubicBezTo>
                  <a:cubicBezTo>
                    <a:pt x="25721" y="12454"/>
                    <a:pt x="25966" y="12698"/>
                    <a:pt x="26128" y="12942"/>
                  </a:cubicBezTo>
                  <a:cubicBezTo>
                    <a:pt x="26210" y="13024"/>
                    <a:pt x="26250" y="13146"/>
                    <a:pt x="26291" y="13186"/>
                  </a:cubicBezTo>
                  <a:lnTo>
                    <a:pt x="26311" y="13245"/>
                  </a:lnTo>
                  <a:lnTo>
                    <a:pt x="26311" y="13245"/>
                  </a:lnTo>
                  <a:cubicBezTo>
                    <a:pt x="26097" y="13370"/>
                    <a:pt x="25990" y="13441"/>
                    <a:pt x="25884" y="13512"/>
                  </a:cubicBezTo>
                  <a:cubicBezTo>
                    <a:pt x="25762" y="13553"/>
                    <a:pt x="25721" y="13553"/>
                    <a:pt x="25599" y="13553"/>
                  </a:cubicBezTo>
                  <a:cubicBezTo>
                    <a:pt x="25518" y="13553"/>
                    <a:pt x="25396" y="13553"/>
                    <a:pt x="25192" y="13512"/>
                  </a:cubicBezTo>
                  <a:cubicBezTo>
                    <a:pt x="25070" y="13512"/>
                    <a:pt x="24785" y="13431"/>
                    <a:pt x="24541" y="13308"/>
                  </a:cubicBezTo>
                  <a:cubicBezTo>
                    <a:pt x="24134" y="13105"/>
                    <a:pt x="23646" y="12861"/>
                    <a:pt x="23320" y="12657"/>
                  </a:cubicBezTo>
                  <a:cubicBezTo>
                    <a:pt x="23117" y="12535"/>
                    <a:pt x="22954" y="12454"/>
                    <a:pt x="22873" y="12372"/>
                  </a:cubicBezTo>
                  <a:cubicBezTo>
                    <a:pt x="22750" y="12291"/>
                    <a:pt x="22710" y="12250"/>
                    <a:pt x="22710" y="12250"/>
                  </a:cubicBezTo>
                  <a:cubicBezTo>
                    <a:pt x="22628" y="12210"/>
                    <a:pt x="22547" y="12210"/>
                    <a:pt x="22466" y="12210"/>
                  </a:cubicBezTo>
                  <a:lnTo>
                    <a:pt x="18925" y="12861"/>
                  </a:lnTo>
                  <a:cubicBezTo>
                    <a:pt x="18803" y="12901"/>
                    <a:pt x="18681" y="12983"/>
                    <a:pt x="18640" y="13105"/>
                  </a:cubicBezTo>
                  <a:cubicBezTo>
                    <a:pt x="18599" y="13227"/>
                    <a:pt x="18640" y="13349"/>
                    <a:pt x="18721" y="13431"/>
                  </a:cubicBezTo>
                  <a:cubicBezTo>
                    <a:pt x="18721" y="13431"/>
                    <a:pt x="19251" y="14000"/>
                    <a:pt x="19861" y="14611"/>
                  </a:cubicBezTo>
                  <a:cubicBezTo>
                    <a:pt x="20471" y="15262"/>
                    <a:pt x="21163" y="15954"/>
                    <a:pt x="21530" y="16239"/>
                  </a:cubicBezTo>
                  <a:cubicBezTo>
                    <a:pt x="21692" y="16361"/>
                    <a:pt x="21896" y="16483"/>
                    <a:pt x="22181" y="16605"/>
                  </a:cubicBezTo>
                  <a:cubicBezTo>
                    <a:pt x="22547" y="16808"/>
                    <a:pt x="22995" y="17012"/>
                    <a:pt x="23280" y="17215"/>
                  </a:cubicBezTo>
                  <a:cubicBezTo>
                    <a:pt x="23442" y="17337"/>
                    <a:pt x="23605" y="17419"/>
                    <a:pt x="23646" y="17500"/>
                  </a:cubicBezTo>
                  <a:lnTo>
                    <a:pt x="23722" y="17576"/>
                  </a:lnTo>
                  <a:lnTo>
                    <a:pt x="23722" y="17576"/>
                  </a:lnTo>
                  <a:cubicBezTo>
                    <a:pt x="23714" y="17588"/>
                    <a:pt x="23694" y="17598"/>
                    <a:pt x="23646" y="17622"/>
                  </a:cubicBezTo>
                  <a:cubicBezTo>
                    <a:pt x="23280" y="17867"/>
                    <a:pt x="22995" y="17948"/>
                    <a:pt x="22710" y="17948"/>
                  </a:cubicBezTo>
                  <a:cubicBezTo>
                    <a:pt x="22466" y="17948"/>
                    <a:pt x="22221" y="17907"/>
                    <a:pt x="21896" y="17744"/>
                  </a:cubicBezTo>
                  <a:cubicBezTo>
                    <a:pt x="21611" y="17622"/>
                    <a:pt x="21285" y="17419"/>
                    <a:pt x="20878" y="17134"/>
                  </a:cubicBezTo>
                  <a:cubicBezTo>
                    <a:pt x="20187" y="16646"/>
                    <a:pt x="19128" y="16076"/>
                    <a:pt x="18152" y="15587"/>
                  </a:cubicBezTo>
                  <a:cubicBezTo>
                    <a:pt x="17704" y="15343"/>
                    <a:pt x="17216" y="15140"/>
                    <a:pt x="16849" y="14977"/>
                  </a:cubicBezTo>
                  <a:cubicBezTo>
                    <a:pt x="16646" y="14896"/>
                    <a:pt x="16483" y="14814"/>
                    <a:pt x="16361" y="14774"/>
                  </a:cubicBezTo>
                  <a:cubicBezTo>
                    <a:pt x="16198" y="14733"/>
                    <a:pt x="16076" y="14692"/>
                    <a:pt x="15954" y="14692"/>
                  </a:cubicBezTo>
                  <a:cubicBezTo>
                    <a:pt x="15791" y="14692"/>
                    <a:pt x="15669" y="14774"/>
                    <a:pt x="15547" y="14814"/>
                  </a:cubicBezTo>
                  <a:cubicBezTo>
                    <a:pt x="15344" y="14936"/>
                    <a:pt x="15140" y="15099"/>
                    <a:pt x="14855" y="15303"/>
                  </a:cubicBezTo>
                  <a:cubicBezTo>
                    <a:pt x="14123" y="15913"/>
                    <a:pt x="12983" y="16849"/>
                    <a:pt x="11518" y="17337"/>
                  </a:cubicBezTo>
                  <a:cubicBezTo>
                    <a:pt x="10379" y="17744"/>
                    <a:pt x="8913" y="17907"/>
                    <a:pt x="7733" y="18029"/>
                  </a:cubicBezTo>
                  <a:cubicBezTo>
                    <a:pt x="7163" y="18070"/>
                    <a:pt x="6675" y="18111"/>
                    <a:pt x="6309" y="18111"/>
                  </a:cubicBezTo>
                  <a:lnTo>
                    <a:pt x="5698" y="18111"/>
                  </a:lnTo>
                  <a:cubicBezTo>
                    <a:pt x="5617" y="18111"/>
                    <a:pt x="5536" y="18151"/>
                    <a:pt x="5454" y="18233"/>
                  </a:cubicBezTo>
                  <a:lnTo>
                    <a:pt x="5088" y="18599"/>
                  </a:lnTo>
                  <a:lnTo>
                    <a:pt x="1384" y="14163"/>
                  </a:lnTo>
                  <a:lnTo>
                    <a:pt x="1344" y="14122"/>
                  </a:lnTo>
                  <a:lnTo>
                    <a:pt x="815" y="13715"/>
                  </a:lnTo>
                  <a:lnTo>
                    <a:pt x="2239" y="12291"/>
                  </a:lnTo>
                  <a:lnTo>
                    <a:pt x="2239" y="12291"/>
                  </a:lnTo>
                  <a:lnTo>
                    <a:pt x="2239" y="12291"/>
                  </a:lnTo>
                  <a:cubicBezTo>
                    <a:pt x="2280" y="12250"/>
                    <a:pt x="5698" y="9402"/>
                    <a:pt x="7326" y="6431"/>
                  </a:cubicBezTo>
                  <a:cubicBezTo>
                    <a:pt x="8018" y="5169"/>
                    <a:pt x="8588" y="4314"/>
                    <a:pt x="9117" y="3785"/>
                  </a:cubicBezTo>
                  <a:cubicBezTo>
                    <a:pt x="9605" y="3297"/>
                    <a:pt x="10012" y="3134"/>
                    <a:pt x="10419" y="3134"/>
                  </a:cubicBezTo>
                  <a:cubicBezTo>
                    <a:pt x="10541" y="3134"/>
                    <a:pt x="10623" y="3134"/>
                    <a:pt x="10745" y="3175"/>
                  </a:cubicBezTo>
                  <a:cubicBezTo>
                    <a:pt x="11966" y="3419"/>
                    <a:pt x="12902" y="3419"/>
                    <a:pt x="12942" y="3419"/>
                  </a:cubicBezTo>
                  <a:lnTo>
                    <a:pt x="13105" y="3378"/>
                  </a:lnTo>
                  <a:cubicBezTo>
                    <a:pt x="13105" y="3378"/>
                    <a:pt x="13349" y="3256"/>
                    <a:pt x="13756" y="3012"/>
                  </a:cubicBezTo>
                  <a:cubicBezTo>
                    <a:pt x="14408" y="2646"/>
                    <a:pt x="15344" y="2117"/>
                    <a:pt x="16280" y="1628"/>
                  </a:cubicBezTo>
                  <a:cubicBezTo>
                    <a:pt x="17175" y="1140"/>
                    <a:pt x="18111" y="733"/>
                    <a:pt x="18518" y="692"/>
                  </a:cubicBezTo>
                  <a:lnTo>
                    <a:pt x="18599" y="652"/>
                  </a:lnTo>
                  <a:close/>
                  <a:moveTo>
                    <a:pt x="18355" y="0"/>
                  </a:moveTo>
                  <a:cubicBezTo>
                    <a:pt x="17989" y="82"/>
                    <a:pt x="17460" y="285"/>
                    <a:pt x="16890" y="570"/>
                  </a:cubicBezTo>
                  <a:cubicBezTo>
                    <a:pt x="15315" y="1303"/>
                    <a:pt x="13246" y="2530"/>
                    <a:pt x="12818" y="2768"/>
                  </a:cubicBezTo>
                  <a:lnTo>
                    <a:pt x="12780" y="2768"/>
                  </a:lnTo>
                  <a:cubicBezTo>
                    <a:pt x="12495" y="2727"/>
                    <a:pt x="11762" y="2686"/>
                    <a:pt x="10908" y="2524"/>
                  </a:cubicBezTo>
                  <a:cubicBezTo>
                    <a:pt x="10745" y="2483"/>
                    <a:pt x="10582" y="2442"/>
                    <a:pt x="10419" y="2442"/>
                  </a:cubicBezTo>
                  <a:cubicBezTo>
                    <a:pt x="9809" y="2442"/>
                    <a:pt x="9198" y="2727"/>
                    <a:pt x="8629" y="3338"/>
                  </a:cubicBezTo>
                  <a:cubicBezTo>
                    <a:pt x="8018" y="3907"/>
                    <a:pt x="7448" y="4803"/>
                    <a:pt x="6716" y="6105"/>
                  </a:cubicBezTo>
                  <a:cubicBezTo>
                    <a:pt x="5983" y="7489"/>
                    <a:pt x="4722" y="8913"/>
                    <a:pt x="3704" y="9971"/>
                  </a:cubicBezTo>
                  <a:cubicBezTo>
                    <a:pt x="3175" y="10500"/>
                    <a:pt x="2687" y="10948"/>
                    <a:pt x="2361" y="11274"/>
                  </a:cubicBezTo>
                  <a:cubicBezTo>
                    <a:pt x="2198" y="11436"/>
                    <a:pt x="2076" y="11558"/>
                    <a:pt x="1954" y="11640"/>
                  </a:cubicBezTo>
                  <a:cubicBezTo>
                    <a:pt x="1873" y="11721"/>
                    <a:pt x="1832" y="11762"/>
                    <a:pt x="1832" y="11762"/>
                  </a:cubicBezTo>
                  <a:lnTo>
                    <a:pt x="1791" y="11803"/>
                  </a:lnTo>
                  <a:lnTo>
                    <a:pt x="82" y="13471"/>
                  </a:lnTo>
                  <a:cubicBezTo>
                    <a:pt x="41" y="13553"/>
                    <a:pt x="1" y="13634"/>
                    <a:pt x="1" y="13756"/>
                  </a:cubicBezTo>
                  <a:cubicBezTo>
                    <a:pt x="1" y="13838"/>
                    <a:pt x="41" y="13919"/>
                    <a:pt x="123" y="14000"/>
                  </a:cubicBezTo>
                  <a:lnTo>
                    <a:pt x="896" y="14611"/>
                  </a:lnTo>
                  <a:lnTo>
                    <a:pt x="4803" y="19332"/>
                  </a:lnTo>
                  <a:cubicBezTo>
                    <a:pt x="4844" y="19413"/>
                    <a:pt x="4925" y="19454"/>
                    <a:pt x="5047" y="19454"/>
                  </a:cubicBezTo>
                  <a:cubicBezTo>
                    <a:pt x="5129" y="19454"/>
                    <a:pt x="5210" y="19413"/>
                    <a:pt x="5291" y="19332"/>
                  </a:cubicBezTo>
                  <a:lnTo>
                    <a:pt x="5822" y="18801"/>
                  </a:lnTo>
                  <a:lnTo>
                    <a:pt x="5822" y="18801"/>
                  </a:lnTo>
                  <a:cubicBezTo>
                    <a:pt x="6107" y="18797"/>
                    <a:pt x="6862" y="18776"/>
                    <a:pt x="7815" y="18680"/>
                  </a:cubicBezTo>
                  <a:cubicBezTo>
                    <a:pt x="8995" y="18599"/>
                    <a:pt x="10501" y="18396"/>
                    <a:pt x="11722" y="17989"/>
                  </a:cubicBezTo>
                  <a:cubicBezTo>
                    <a:pt x="12942" y="17582"/>
                    <a:pt x="13960" y="16890"/>
                    <a:pt x="14692" y="16320"/>
                  </a:cubicBezTo>
                  <a:cubicBezTo>
                    <a:pt x="15059" y="16035"/>
                    <a:pt x="15344" y="15791"/>
                    <a:pt x="15588" y="15628"/>
                  </a:cubicBezTo>
                  <a:cubicBezTo>
                    <a:pt x="15710" y="15506"/>
                    <a:pt x="15791" y="15465"/>
                    <a:pt x="15873" y="15425"/>
                  </a:cubicBezTo>
                  <a:lnTo>
                    <a:pt x="15954" y="15384"/>
                  </a:lnTo>
                  <a:cubicBezTo>
                    <a:pt x="16035" y="15384"/>
                    <a:pt x="16361" y="15506"/>
                    <a:pt x="16687" y="15628"/>
                  </a:cubicBezTo>
                  <a:cubicBezTo>
                    <a:pt x="17785" y="16076"/>
                    <a:pt x="19576" y="17053"/>
                    <a:pt x="20471" y="17663"/>
                  </a:cubicBezTo>
                  <a:cubicBezTo>
                    <a:pt x="20878" y="17989"/>
                    <a:pt x="21285" y="18192"/>
                    <a:pt x="21611" y="18355"/>
                  </a:cubicBezTo>
                  <a:cubicBezTo>
                    <a:pt x="21977" y="18518"/>
                    <a:pt x="22343" y="18640"/>
                    <a:pt x="22710" y="18640"/>
                  </a:cubicBezTo>
                  <a:cubicBezTo>
                    <a:pt x="23157" y="18640"/>
                    <a:pt x="23564" y="18477"/>
                    <a:pt x="24012" y="18233"/>
                  </a:cubicBezTo>
                  <a:cubicBezTo>
                    <a:pt x="24134" y="18151"/>
                    <a:pt x="24216" y="18070"/>
                    <a:pt x="24297" y="17948"/>
                  </a:cubicBezTo>
                  <a:cubicBezTo>
                    <a:pt x="24378" y="17867"/>
                    <a:pt x="24419" y="17704"/>
                    <a:pt x="24419" y="17582"/>
                  </a:cubicBezTo>
                  <a:cubicBezTo>
                    <a:pt x="24419" y="17419"/>
                    <a:pt x="24338" y="17297"/>
                    <a:pt x="24297" y="17175"/>
                  </a:cubicBezTo>
                  <a:cubicBezTo>
                    <a:pt x="24134" y="16971"/>
                    <a:pt x="23971" y="16849"/>
                    <a:pt x="23727" y="16686"/>
                  </a:cubicBezTo>
                  <a:cubicBezTo>
                    <a:pt x="23442" y="16483"/>
                    <a:pt x="23035" y="16320"/>
                    <a:pt x="22710" y="16157"/>
                  </a:cubicBezTo>
                  <a:cubicBezTo>
                    <a:pt x="22384" y="15954"/>
                    <a:pt x="22059" y="15791"/>
                    <a:pt x="21937" y="15710"/>
                  </a:cubicBezTo>
                  <a:cubicBezTo>
                    <a:pt x="21652" y="15465"/>
                    <a:pt x="20960" y="14774"/>
                    <a:pt x="20349" y="14163"/>
                  </a:cubicBezTo>
                  <a:cubicBezTo>
                    <a:pt x="20094" y="13891"/>
                    <a:pt x="19853" y="13640"/>
                    <a:pt x="19659" y="13440"/>
                  </a:cubicBezTo>
                  <a:lnTo>
                    <a:pt x="19659" y="13440"/>
                  </a:lnTo>
                  <a:lnTo>
                    <a:pt x="22486" y="12920"/>
                  </a:lnTo>
                  <a:lnTo>
                    <a:pt x="22486" y="12920"/>
                  </a:lnTo>
                  <a:cubicBezTo>
                    <a:pt x="22662" y="13041"/>
                    <a:pt x="22985" y="13256"/>
                    <a:pt x="23361" y="13471"/>
                  </a:cubicBezTo>
                  <a:cubicBezTo>
                    <a:pt x="23646" y="13593"/>
                    <a:pt x="23971" y="13756"/>
                    <a:pt x="24256" y="13919"/>
                  </a:cubicBezTo>
                  <a:cubicBezTo>
                    <a:pt x="24541" y="14041"/>
                    <a:pt x="24826" y="14163"/>
                    <a:pt x="25070" y="14204"/>
                  </a:cubicBezTo>
                  <a:cubicBezTo>
                    <a:pt x="25274" y="14244"/>
                    <a:pt x="25436" y="14244"/>
                    <a:pt x="25599" y="14244"/>
                  </a:cubicBezTo>
                  <a:cubicBezTo>
                    <a:pt x="25843" y="14244"/>
                    <a:pt x="26047" y="14204"/>
                    <a:pt x="26210" y="14082"/>
                  </a:cubicBezTo>
                  <a:cubicBezTo>
                    <a:pt x="26372" y="14000"/>
                    <a:pt x="26535" y="13919"/>
                    <a:pt x="26739" y="13756"/>
                  </a:cubicBezTo>
                  <a:cubicBezTo>
                    <a:pt x="26820" y="13715"/>
                    <a:pt x="26902" y="13634"/>
                    <a:pt x="26942" y="13553"/>
                  </a:cubicBezTo>
                  <a:cubicBezTo>
                    <a:pt x="26983" y="13471"/>
                    <a:pt x="26983" y="13390"/>
                    <a:pt x="26983" y="13308"/>
                  </a:cubicBezTo>
                  <a:cubicBezTo>
                    <a:pt x="26983" y="13105"/>
                    <a:pt x="26942" y="12942"/>
                    <a:pt x="26820" y="12779"/>
                  </a:cubicBezTo>
                  <a:cubicBezTo>
                    <a:pt x="26657" y="12494"/>
                    <a:pt x="26413" y="12169"/>
                    <a:pt x="26088" y="11843"/>
                  </a:cubicBezTo>
                  <a:cubicBezTo>
                    <a:pt x="25599" y="11314"/>
                    <a:pt x="24989" y="10785"/>
                    <a:pt x="24460" y="10338"/>
                  </a:cubicBezTo>
                  <a:cubicBezTo>
                    <a:pt x="24175" y="10093"/>
                    <a:pt x="23890" y="9890"/>
                    <a:pt x="23646" y="9727"/>
                  </a:cubicBezTo>
                  <a:cubicBezTo>
                    <a:pt x="23402" y="9564"/>
                    <a:pt x="23198" y="9442"/>
                    <a:pt x="23035" y="9361"/>
                  </a:cubicBezTo>
                  <a:cubicBezTo>
                    <a:pt x="22750" y="9239"/>
                    <a:pt x="22343" y="9157"/>
                    <a:pt x="21896" y="9117"/>
                  </a:cubicBezTo>
                  <a:cubicBezTo>
                    <a:pt x="21202" y="9015"/>
                    <a:pt x="20376" y="8964"/>
                    <a:pt x="19719" y="8938"/>
                  </a:cubicBezTo>
                  <a:lnTo>
                    <a:pt x="19719" y="8938"/>
                  </a:lnTo>
                  <a:cubicBezTo>
                    <a:pt x="19893" y="8826"/>
                    <a:pt x="20079" y="8707"/>
                    <a:pt x="20268" y="8588"/>
                  </a:cubicBezTo>
                  <a:cubicBezTo>
                    <a:pt x="20675" y="8343"/>
                    <a:pt x="21082" y="8099"/>
                    <a:pt x="21448" y="7896"/>
                  </a:cubicBezTo>
                  <a:cubicBezTo>
                    <a:pt x="21814" y="7692"/>
                    <a:pt x="22099" y="7529"/>
                    <a:pt x="22262" y="7489"/>
                  </a:cubicBezTo>
                  <a:cubicBezTo>
                    <a:pt x="22262" y="7489"/>
                    <a:pt x="22303" y="7448"/>
                    <a:pt x="22384" y="7448"/>
                  </a:cubicBezTo>
                  <a:cubicBezTo>
                    <a:pt x="22588" y="7448"/>
                    <a:pt x="22995" y="7611"/>
                    <a:pt x="23361" y="7774"/>
                  </a:cubicBezTo>
                  <a:cubicBezTo>
                    <a:pt x="23564" y="7855"/>
                    <a:pt x="23727" y="7977"/>
                    <a:pt x="23931" y="8018"/>
                  </a:cubicBezTo>
                  <a:cubicBezTo>
                    <a:pt x="24093" y="8099"/>
                    <a:pt x="24297" y="8140"/>
                    <a:pt x="24460" y="8181"/>
                  </a:cubicBezTo>
                  <a:cubicBezTo>
                    <a:pt x="24489" y="8175"/>
                    <a:pt x="24520" y="8172"/>
                    <a:pt x="24554" y="8172"/>
                  </a:cubicBezTo>
                  <a:cubicBezTo>
                    <a:pt x="24758" y="8172"/>
                    <a:pt x="25047" y="8262"/>
                    <a:pt x="25396" y="8262"/>
                  </a:cubicBezTo>
                  <a:cubicBezTo>
                    <a:pt x="25599" y="8262"/>
                    <a:pt x="25803" y="8221"/>
                    <a:pt x="26047" y="8140"/>
                  </a:cubicBezTo>
                  <a:cubicBezTo>
                    <a:pt x="26250" y="8018"/>
                    <a:pt x="26454" y="7855"/>
                    <a:pt x="26617" y="7611"/>
                  </a:cubicBezTo>
                  <a:cubicBezTo>
                    <a:pt x="26657" y="7529"/>
                    <a:pt x="26698" y="7407"/>
                    <a:pt x="26698" y="7285"/>
                  </a:cubicBezTo>
                  <a:cubicBezTo>
                    <a:pt x="26698" y="7041"/>
                    <a:pt x="26617" y="6838"/>
                    <a:pt x="26495" y="6634"/>
                  </a:cubicBezTo>
                  <a:cubicBezTo>
                    <a:pt x="26250" y="6268"/>
                    <a:pt x="25925" y="5902"/>
                    <a:pt x="25518" y="5495"/>
                  </a:cubicBezTo>
                  <a:cubicBezTo>
                    <a:pt x="24370" y="4347"/>
                    <a:pt x="22792" y="3128"/>
                    <a:pt x="22606" y="2985"/>
                  </a:cubicBezTo>
                  <a:lnTo>
                    <a:pt x="22606" y="2985"/>
                  </a:lnTo>
                  <a:cubicBezTo>
                    <a:pt x="22489" y="2847"/>
                    <a:pt x="21931" y="2197"/>
                    <a:pt x="21245" y="1547"/>
                  </a:cubicBezTo>
                  <a:cubicBezTo>
                    <a:pt x="20838" y="1140"/>
                    <a:pt x="20390" y="774"/>
                    <a:pt x="19942" y="489"/>
                  </a:cubicBezTo>
                  <a:cubicBezTo>
                    <a:pt x="19495" y="204"/>
                    <a:pt x="19047" y="0"/>
                    <a:pt x="1859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5"/>
            <p:cNvSpPr/>
            <p:nvPr/>
          </p:nvSpPr>
          <p:spPr>
            <a:xfrm>
              <a:off x="4208800" y="4389225"/>
              <a:ext cx="212675" cy="101775"/>
            </a:xfrm>
            <a:custGeom>
              <a:avLst/>
              <a:gdLst/>
              <a:ahLst/>
              <a:cxnLst/>
              <a:rect l="l" t="t" r="r" b="b"/>
              <a:pathLst>
                <a:path w="8507" h="4071" extrusionOk="0">
                  <a:moveTo>
                    <a:pt x="6756" y="1"/>
                  </a:moveTo>
                  <a:cubicBezTo>
                    <a:pt x="6512" y="1"/>
                    <a:pt x="6268" y="41"/>
                    <a:pt x="6024" y="123"/>
                  </a:cubicBezTo>
                  <a:cubicBezTo>
                    <a:pt x="5617" y="367"/>
                    <a:pt x="4152" y="1181"/>
                    <a:pt x="2809" y="1954"/>
                  </a:cubicBezTo>
                  <a:cubicBezTo>
                    <a:pt x="1466" y="2727"/>
                    <a:pt x="204" y="3419"/>
                    <a:pt x="204" y="3419"/>
                  </a:cubicBezTo>
                  <a:cubicBezTo>
                    <a:pt x="41" y="3541"/>
                    <a:pt x="1" y="3745"/>
                    <a:pt x="82" y="3908"/>
                  </a:cubicBezTo>
                  <a:cubicBezTo>
                    <a:pt x="164" y="4016"/>
                    <a:pt x="281" y="4070"/>
                    <a:pt x="399" y="4070"/>
                  </a:cubicBezTo>
                  <a:cubicBezTo>
                    <a:pt x="457" y="4070"/>
                    <a:pt x="516" y="4057"/>
                    <a:pt x="571" y="4030"/>
                  </a:cubicBezTo>
                  <a:cubicBezTo>
                    <a:pt x="571" y="4030"/>
                    <a:pt x="855" y="3826"/>
                    <a:pt x="1344" y="3582"/>
                  </a:cubicBezTo>
                  <a:cubicBezTo>
                    <a:pt x="2076" y="3134"/>
                    <a:pt x="3175" y="2524"/>
                    <a:pt x="4152" y="1954"/>
                  </a:cubicBezTo>
                  <a:cubicBezTo>
                    <a:pt x="5169" y="1384"/>
                    <a:pt x="6024" y="896"/>
                    <a:pt x="6309" y="733"/>
                  </a:cubicBezTo>
                  <a:cubicBezTo>
                    <a:pt x="6431" y="693"/>
                    <a:pt x="6594" y="652"/>
                    <a:pt x="6756" y="652"/>
                  </a:cubicBezTo>
                  <a:cubicBezTo>
                    <a:pt x="7041" y="652"/>
                    <a:pt x="7326" y="733"/>
                    <a:pt x="7570" y="815"/>
                  </a:cubicBezTo>
                  <a:cubicBezTo>
                    <a:pt x="7693" y="855"/>
                    <a:pt x="7815" y="937"/>
                    <a:pt x="7855" y="937"/>
                  </a:cubicBezTo>
                  <a:lnTo>
                    <a:pt x="7937" y="977"/>
                  </a:lnTo>
                  <a:lnTo>
                    <a:pt x="7977" y="1018"/>
                  </a:lnTo>
                  <a:cubicBezTo>
                    <a:pt x="8021" y="1040"/>
                    <a:pt x="8068" y="1050"/>
                    <a:pt x="8114" y="1050"/>
                  </a:cubicBezTo>
                  <a:cubicBezTo>
                    <a:pt x="8240" y="1050"/>
                    <a:pt x="8365" y="974"/>
                    <a:pt x="8425" y="855"/>
                  </a:cubicBezTo>
                  <a:cubicBezTo>
                    <a:pt x="8506" y="693"/>
                    <a:pt x="8466" y="489"/>
                    <a:pt x="8303" y="408"/>
                  </a:cubicBezTo>
                  <a:cubicBezTo>
                    <a:pt x="8262" y="408"/>
                    <a:pt x="7570" y="1"/>
                    <a:pt x="675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5"/>
            <p:cNvSpPr/>
            <p:nvPr/>
          </p:nvSpPr>
          <p:spPr>
            <a:xfrm>
              <a:off x="4107075" y="4395325"/>
              <a:ext cx="78350" cy="56000"/>
            </a:xfrm>
            <a:custGeom>
              <a:avLst/>
              <a:gdLst/>
              <a:ahLst/>
              <a:cxnLst/>
              <a:rect l="l" t="t" r="r" b="b"/>
              <a:pathLst>
                <a:path w="3134" h="2240" extrusionOk="0">
                  <a:moveTo>
                    <a:pt x="2736" y="1"/>
                  </a:moveTo>
                  <a:cubicBezTo>
                    <a:pt x="2677" y="1"/>
                    <a:pt x="2618" y="14"/>
                    <a:pt x="2564" y="42"/>
                  </a:cubicBezTo>
                  <a:lnTo>
                    <a:pt x="204" y="1629"/>
                  </a:lnTo>
                  <a:cubicBezTo>
                    <a:pt x="41" y="1710"/>
                    <a:pt x="0" y="1954"/>
                    <a:pt x="122" y="2076"/>
                  </a:cubicBezTo>
                  <a:cubicBezTo>
                    <a:pt x="176" y="2185"/>
                    <a:pt x="285" y="2239"/>
                    <a:pt x="399" y="2239"/>
                  </a:cubicBezTo>
                  <a:cubicBezTo>
                    <a:pt x="457" y="2239"/>
                    <a:pt x="516" y="2226"/>
                    <a:pt x="570" y="2199"/>
                  </a:cubicBezTo>
                  <a:lnTo>
                    <a:pt x="2930" y="611"/>
                  </a:lnTo>
                  <a:cubicBezTo>
                    <a:pt x="3093" y="530"/>
                    <a:pt x="3134" y="286"/>
                    <a:pt x="3052" y="164"/>
                  </a:cubicBezTo>
                  <a:cubicBezTo>
                    <a:pt x="2971" y="55"/>
                    <a:pt x="2853" y="1"/>
                    <a:pt x="27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5"/>
            <p:cNvSpPr/>
            <p:nvPr/>
          </p:nvSpPr>
          <p:spPr>
            <a:xfrm>
              <a:off x="3132375" y="4321475"/>
              <a:ext cx="590625" cy="357750"/>
            </a:xfrm>
            <a:custGeom>
              <a:avLst/>
              <a:gdLst/>
              <a:ahLst/>
              <a:cxnLst/>
              <a:rect l="l" t="t" r="r" b="b"/>
              <a:pathLst>
                <a:path w="23625" h="14310" extrusionOk="0">
                  <a:moveTo>
                    <a:pt x="14225" y="1"/>
                  </a:moveTo>
                  <a:cubicBezTo>
                    <a:pt x="14163" y="1"/>
                    <a:pt x="14101" y="8"/>
                    <a:pt x="14041" y="25"/>
                  </a:cubicBezTo>
                  <a:cubicBezTo>
                    <a:pt x="12983" y="269"/>
                    <a:pt x="12209" y="1042"/>
                    <a:pt x="12209" y="1042"/>
                  </a:cubicBezTo>
                  <a:cubicBezTo>
                    <a:pt x="12209" y="1042"/>
                    <a:pt x="11762" y="795"/>
                    <a:pt x="11144" y="795"/>
                  </a:cubicBezTo>
                  <a:cubicBezTo>
                    <a:pt x="10757" y="795"/>
                    <a:pt x="10303" y="892"/>
                    <a:pt x="9849" y="1205"/>
                  </a:cubicBezTo>
                  <a:cubicBezTo>
                    <a:pt x="8669" y="1978"/>
                    <a:pt x="7489" y="2222"/>
                    <a:pt x="6186" y="3280"/>
                  </a:cubicBezTo>
                  <a:cubicBezTo>
                    <a:pt x="4884" y="4339"/>
                    <a:pt x="1058" y="6821"/>
                    <a:pt x="529" y="7757"/>
                  </a:cubicBezTo>
                  <a:cubicBezTo>
                    <a:pt x="0" y="8652"/>
                    <a:pt x="7244" y="14309"/>
                    <a:pt x="7244" y="14309"/>
                  </a:cubicBezTo>
                  <a:cubicBezTo>
                    <a:pt x="7244" y="14309"/>
                    <a:pt x="15872" y="14187"/>
                    <a:pt x="17215" y="13373"/>
                  </a:cubicBezTo>
                  <a:cubicBezTo>
                    <a:pt x="18517" y="12600"/>
                    <a:pt x="21651" y="10362"/>
                    <a:pt x="21814" y="9466"/>
                  </a:cubicBezTo>
                  <a:cubicBezTo>
                    <a:pt x="21903" y="8786"/>
                    <a:pt x="21497" y="8320"/>
                    <a:pt x="20768" y="8320"/>
                  </a:cubicBezTo>
                  <a:cubicBezTo>
                    <a:pt x="20494" y="8320"/>
                    <a:pt x="20175" y="8386"/>
                    <a:pt x="19820" y="8530"/>
                  </a:cubicBezTo>
                  <a:cubicBezTo>
                    <a:pt x="18517" y="9059"/>
                    <a:pt x="15099" y="10362"/>
                    <a:pt x="14570" y="10362"/>
                  </a:cubicBezTo>
                  <a:cubicBezTo>
                    <a:pt x="14041" y="10362"/>
                    <a:pt x="11802" y="9589"/>
                    <a:pt x="11802" y="9589"/>
                  </a:cubicBezTo>
                  <a:cubicBezTo>
                    <a:pt x="11802" y="9589"/>
                    <a:pt x="15628" y="6170"/>
                    <a:pt x="17215" y="5275"/>
                  </a:cubicBezTo>
                  <a:cubicBezTo>
                    <a:pt x="17887" y="4868"/>
                    <a:pt x="18589" y="4715"/>
                    <a:pt x="19245" y="4715"/>
                  </a:cubicBezTo>
                  <a:cubicBezTo>
                    <a:pt x="20100" y="4715"/>
                    <a:pt x="20877" y="4975"/>
                    <a:pt x="21407" y="5275"/>
                  </a:cubicBezTo>
                  <a:cubicBezTo>
                    <a:pt x="21515" y="5334"/>
                    <a:pt x="21632" y="5361"/>
                    <a:pt x="21752" y="5361"/>
                  </a:cubicBezTo>
                  <a:cubicBezTo>
                    <a:pt x="22618" y="5361"/>
                    <a:pt x="23624" y="3945"/>
                    <a:pt x="22587" y="3158"/>
                  </a:cubicBezTo>
                  <a:cubicBezTo>
                    <a:pt x="21503" y="2298"/>
                    <a:pt x="19971" y="1679"/>
                    <a:pt x="18719" y="1679"/>
                  </a:cubicBezTo>
                  <a:cubicBezTo>
                    <a:pt x="18609" y="1679"/>
                    <a:pt x="18501" y="1683"/>
                    <a:pt x="18395" y="1693"/>
                  </a:cubicBezTo>
                  <a:cubicBezTo>
                    <a:pt x="17052" y="1856"/>
                    <a:pt x="16564" y="2100"/>
                    <a:pt x="16564" y="2100"/>
                  </a:cubicBezTo>
                  <a:cubicBezTo>
                    <a:pt x="16564" y="2100"/>
                    <a:pt x="15261" y="1"/>
                    <a:pt x="1422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5"/>
            <p:cNvSpPr/>
            <p:nvPr/>
          </p:nvSpPr>
          <p:spPr>
            <a:xfrm>
              <a:off x="3136450" y="4312925"/>
              <a:ext cx="579950" cy="374425"/>
            </a:xfrm>
            <a:custGeom>
              <a:avLst/>
              <a:gdLst/>
              <a:ahLst/>
              <a:cxnLst/>
              <a:rect l="l" t="t" r="r" b="b"/>
              <a:pathLst>
                <a:path w="23198" h="14977" extrusionOk="0">
                  <a:moveTo>
                    <a:pt x="14041" y="652"/>
                  </a:moveTo>
                  <a:cubicBezTo>
                    <a:pt x="14203" y="652"/>
                    <a:pt x="14407" y="733"/>
                    <a:pt x="14651" y="936"/>
                  </a:cubicBezTo>
                  <a:cubicBezTo>
                    <a:pt x="15017" y="1181"/>
                    <a:pt x="15384" y="1628"/>
                    <a:pt x="15628" y="1995"/>
                  </a:cubicBezTo>
                  <a:cubicBezTo>
                    <a:pt x="15791" y="2157"/>
                    <a:pt x="15913" y="2320"/>
                    <a:pt x="15953" y="2442"/>
                  </a:cubicBezTo>
                  <a:lnTo>
                    <a:pt x="16075" y="2564"/>
                  </a:lnTo>
                  <a:lnTo>
                    <a:pt x="16075" y="2605"/>
                  </a:lnTo>
                  <a:cubicBezTo>
                    <a:pt x="16165" y="2724"/>
                    <a:pt x="16276" y="2800"/>
                    <a:pt x="16393" y="2800"/>
                  </a:cubicBezTo>
                  <a:cubicBezTo>
                    <a:pt x="16436" y="2800"/>
                    <a:pt x="16479" y="2790"/>
                    <a:pt x="16523" y="2768"/>
                  </a:cubicBezTo>
                  <a:cubicBezTo>
                    <a:pt x="16564" y="2727"/>
                    <a:pt x="17052" y="2524"/>
                    <a:pt x="18232" y="2402"/>
                  </a:cubicBezTo>
                  <a:cubicBezTo>
                    <a:pt x="18354" y="2361"/>
                    <a:pt x="18477" y="2361"/>
                    <a:pt x="18558" y="2361"/>
                  </a:cubicBezTo>
                  <a:cubicBezTo>
                    <a:pt x="19697" y="2361"/>
                    <a:pt x="21203" y="2971"/>
                    <a:pt x="22221" y="3785"/>
                  </a:cubicBezTo>
                  <a:cubicBezTo>
                    <a:pt x="22465" y="3948"/>
                    <a:pt x="22506" y="4152"/>
                    <a:pt x="22506" y="4355"/>
                  </a:cubicBezTo>
                  <a:cubicBezTo>
                    <a:pt x="22546" y="4558"/>
                    <a:pt x="22424" y="4843"/>
                    <a:pt x="22221" y="5047"/>
                  </a:cubicBezTo>
                  <a:cubicBezTo>
                    <a:pt x="22017" y="5250"/>
                    <a:pt x="21773" y="5372"/>
                    <a:pt x="21610" y="5372"/>
                  </a:cubicBezTo>
                  <a:cubicBezTo>
                    <a:pt x="21529" y="5372"/>
                    <a:pt x="21488" y="5332"/>
                    <a:pt x="21407" y="5291"/>
                  </a:cubicBezTo>
                  <a:cubicBezTo>
                    <a:pt x="20837" y="4965"/>
                    <a:pt x="20023" y="4721"/>
                    <a:pt x="19087" y="4721"/>
                  </a:cubicBezTo>
                  <a:cubicBezTo>
                    <a:pt x="18395" y="4721"/>
                    <a:pt x="17622" y="4884"/>
                    <a:pt x="16849" y="5291"/>
                  </a:cubicBezTo>
                  <a:cubicBezTo>
                    <a:pt x="16035" y="5779"/>
                    <a:pt x="14692" y="6878"/>
                    <a:pt x="13552" y="7855"/>
                  </a:cubicBezTo>
                  <a:cubicBezTo>
                    <a:pt x="12372" y="8832"/>
                    <a:pt x="11436" y="9686"/>
                    <a:pt x="11436" y="9686"/>
                  </a:cubicBezTo>
                  <a:cubicBezTo>
                    <a:pt x="11355" y="9768"/>
                    <a:pt x="11314" y="9890"/>
                    <a:pt x="11314" y="10012"/>
                  </a:cubicBezTo>
                  <a:cubicBezTo>
                    <a:pt x="11355" y="10093"/>
                    <a:pt x="11436" y="10215"/>
                    <a:pt x="11558" y="10256"/>
                  </a:cubicBezTo>
                  <a:cubicBezTo>
                    <a:pt x="11558" y="10256"/>
                    <a:pt x="12087" y="10460"/>
                    <a:pt x="12738" y="10663"/>
                  </a:cubicBezTo>
                  <a:cubicBezTo>
                    <a:pt x="13064" y="10744"/>
                    <a:pt x="13389" y="10826"/>
                    <a:pt x="13674" y="10907"/>
                  </a:cubicBezTo>
                  <a:cubicBezTo>
                    <a:pt x="13959" y="10989"/>
                    <a:pt x="14203" y="11070"/>
                    <a:pt x="14407" y="11070"/>
                  </a:cubicBezTo>
                  <a:cubicBezTo>
                    <a:pt x="14529" y="11070"/>
                    <a:pt x="14651" y="11029"/>
                    <a:pt x="14814" y="10989"/>
                  </a:cubicBezTo>
                  <a:cubicBezTo>
                    <a:pt x="15343" y="10867"/>
                    <a:pt x="16320" y="10500"/>
                    <a:pt x="17256" y="10175"/>
                  </a:cubicBezTo>
                  <a:cubicBezTo>
                    <a:pt x="18232" y="9808"/>
                    <a:pt x="19209" y="9442"/>
                    <a:pt x="19779" y="9198"/>
                  </a:cubicBezTo>
                  <a:cubicBezTo>
                    <a:pt x="20104" y="9076"/>
                    <a:pt x="20389" y="8994"/>
                    <a:pt x="20593" y="8994"/>
                  </a:cubicBezTo>
                  <a:cubicBezTo>
                    <a:pt x="20878" y="8994"/>
                    <a:pt x="21040" y="9076"/>
                    <a:pt x="21163" y="9157"/>
                  </a:cubicBezTo>
                  <a:cubicBezTo>
                    <a:pt x="21244" y="9279"/>
                    <a:pt x="21285" y="9401"/>
                    <a:pt x="21325" y="9605"/>
                  </a:cubicBezTo>
                  <a:lnTo>
                    <a:pt x="21285" y="9768"/>
                  </a:lnTo>
                  <a:cubicBezTo>
                    <a:pt x="21285" y="9768"/>
                    <a:pt x="21244" y="9890"/>
                    <a:pt x="21163" y="10012"/>
                  </a:cubicBezTo>
                  <a:cubicBezTo>
                    <a:pt x="20878" y="10460"/>
                    <a:pt x="20064" y="11192"/>
                    <a:pt x="19209" y="11843"/>
                  </a:cubicBezTo>
                  <a:cubicBezTo>
                    <a:pt x="18354" y="12494"/>
                    <a:pt x="17418" y="13105"/>
                    <a:pt x="16849" y="13430"/>
                  </a:cubicBezTo>
                  <a:cubicBezTo>
                    <a:pt x="16767" y="13512"/>
                    <a:pt x="16523" y="13593"/>
                    <a:pt x="16157" y="13675"/>
                  </a:cubicBezTo>
                  <a:cubicBezTo>
                    <a:pt x="14936" y="13919"/>
                    <a:pt x="12657" y="14082"/>
                    <a:pt x="10663" y="14204"/>
                  </a:cubicBezTo>
                  <a:cubicBezTo>
                    <a:pt x="9686" y="14244"/>
                    <a:pt x="8791" y="14285"/>
                    <a:pt x="8139" y="14285"/>
                  </a:cubicBezTo>
                  <a:cubicBezTo>
                    <a:pt x="7739" y="14310"/>
                    <a:pt x="7416" y="14320"/>
                    <a:pt x="7226" y="14323"/>
                  </a:cubicBezTo>
                  <a:lnTo>
                    <a:pt x="7226" y="14323"/>
                  </a:lnTo>
                  <a:cubicBezTo>
                    <a:pt x="7086" y="14220"/>
                    <a:pt x="6707" y="13937"/>
                    <a:pt x="6227" y="13553"/>
                  </a:cubicBezTo>
                  <a:cubicBezTo>
                    <a:pt x="5291" y="12779"/>
                    <a:pt x="3866" y="11599"/>
                    <a:pt x="2686" y="10541"/>
                  </a:cubicBezTo>
                  <a:cubicBezTo>
                    <a:pt x="2116" y="9971"/>
                    <a:pt x="1587" y="9442"/>
                    <a:pt x="1221" y="9035"/>
                  </a:cubicBezTo>
                  <a:cubicBezTo>
                    <a:pt x="1017" y="8791"/>
                    <a:pt x="895" y="8628"/>
                    <a:pt x="814" y="8465"/>
                  </a:cubicBezTo>
                  <a:cubicBezTo>
                    <a:pt x="733" y="8384"/>
                    <a:pt x="733" y="8343"/>
                    <a:pt x="692" y="8262"/>
                  </a:cubicBezTo>
                  <a:lnTo>
                    <a:pt x="692" y="8221"/>
                  </a:lnTo>
                  <a:lnTo>
                    <a:pt x="674" y="8221"/>
                  </a:lnTo>
                  <a:cubicBezTo>
                    <a:pt x="784" y="8048"/>
                    <a:pt x="1093" y="7745"/>
                    <a:pt x="1506" y="7407"/>
                  </a:cubicBezTo>
                  <a:cubicBezTo>
                    <a:pt x="2157" y="6838"/>
                    <a:pt x="3093" y="6186"/>
                    <a:pt x="3988" y="5535"/>
                  </a:cubicBezTo>
                  <a:cubicBezTo>
                    <a:pt x="4884" y="4884"/>
                    <a:pt x="5698" y="4314"/>
                    <a:pt x="6227" y="3907"/>
                  </a:cubicBezTo>
                  <a:cubicBezTo>
                    <a:pt x="7488" y="2890"/>
                    <a:pt x="8628" y="2646"/>
                    <a:pt x="9889" y="1791"/>
                  </a:cubicBezTo>
                  <a:cubicBezTo>
                    <a:pt x="10256" y="1547"/>
                    <a:pt x="10622" y="1465"/>
                    <a:pt x="10948" y="1465"/>
                  </a:cubicBezTo>
                  <a:cubicBezTo>
                    <a:pt x="11232" y="1465"/>
                    <a:pt x="11477" y="1547"/>
                    <a:pt x="11639" y="1588"/>
                  </a:cubicBezTo>
                  <a:cubicBezTo>
                    <a:pt x="11721" y="1628"/>
                    <a:pt x="11802" y="1628"/>
                    <a:pt x="11843" y="1669"/>
                  </a:cubicBezTo>
                  <a:lnTo>
                    <a:pt x="11884" y="1669"/>
                  </a:lnTo>
                  <a:lnTo>
                    <a:pt x="11884" y="1710"/>
                  </a:lnTo>
                  <a:cubicBezTo>
                    <a:pt x="11928" y="1725"/>
                    <a:pt x="11978" y="1734"/>
                    <a:pt x="12030" y="1734"/>
                  </a:cubicBezTo>
                  <a:cubicBezTo>
                    <a:pt x="12119" y="1734"/>
                    <a:pt x="12213" y="1706"/>
                    <a:pt x="12291" y="1628"/>
                  </a:cubicBezTo>
                  <a:cubicBezTo>
                    <a:pt x="12372" y="1547"/>
                    <a:pt x="13105" y="896"/>
                    <a:pt x="13959" y="692"/>
                  </a:cubicBezTo>
                  <a:lnTo>
                    <a:pt x="14041" y="652"/>
                  </a:lnTo>
                  <a:close/>
                  <a:moveTo>
                    <a:pt x="13796" y="0"/>
                  </a:moveTo>
                  <a:cubicBezTo>
                    <a:pt x="12945" y="244"/>
                    <a:pt x="12275" y="760"/>
                    <a:pt x="11974" y="1005"/>
                  </a:cubicBezTo>
                  <a:lnTo>
                    <a:pt x="11974" y="1005"/>
                  </a:lnTo>
                  <a:cubicBezTo>
                    <a:pt x="11756" y="922"/>
                    <a:pt x="11398" y="814"/>
                    <a:pt x="10948" y="814"/>
                  </a:cubicBezTo>
                  <a:cubicBezTo>
                    <a:pt x="10500" y="814"/>
                    <a:pt x="10012" y="896"/>
                    <a:pt x="9482" y="1262"/>
                  </a:cubicBezTo>
                  <a:cubicBezTo>
                    <a:pt x="8384" y="1995"/>
                    <a:pt x="7163" y="2279"/>
                    <a:pt x="5820" y="3378"/>
                  </a:cubicBezTo>
                  <a:cubicBezTo>
                    <a:pt x="5169" y="3867"/>
                    <a:pt x="3866" y="4762"/>
                    <a:pt x="2686" y="5617"/>
                  </a:cubicBezTo>
                  <a:cubicBezTo>
                    <a:pt x="2116" y="6064"/>
                    <a:pt x="1547" y="6512"/>
                    <a:pt x="1058" y="6878"/>
                  </a:cubicBezTo>
                  <a:cubicBezTo>
                    <a:pt x="610" y="7285"/>
                    <a:pt x="244" y="7611"/>
                    <a:pt x="81" y="7936"/>
                  </a:cubicBezTo>
                  <a:cubicBezTo>
                    <a:pt x="41" y="8018"/>
                    <a:pt x="0" y="8099"/>
                    <a:pt x="0" y="8221"/>
                  </a:cubicBezTo>
                  <a:cubicBezTo>
                    <a:pt x="0" y="8343"/>
                    <a:pt x="41" y="8506"/>
                    <a:pt x="122" y="8628"/>
                  </a:cubicBezTo>
                  <a:cubicBezTo>
                    <a:pt x="326" y="9076"/>
                    <a:pt x="855" y="9686"/>
                    <a:pt x="1547" y="10337"/>
                  </a:cubicBezTo>
                  <a:cubicBezTo>
                    <a:pt x="3541" y="12332"/>
                    <a:pt x="6837" y="14896"/>
                    <a:pt x="6837" y="14936"/>
                  </a:cubicBezTo>
                  <a:cubicBezTo>
                    <a:pt x="6919" y="14977"/>
                    <a:pt x="7000" y="14977"/>
                    <a:pt x="7081" y="14977"/>
                  </a:cubicBezTo>
                  <a:cubicBezTo>
                    <a:pt x="7081" y="14977"/>
                    <a:pt x="9238" y="14977"/>
                    <a:pt x="11558" y="14814"/>
                  </a:cubicBezTo>
                  <a:cubicBezTo>
                    <a:pt x="12738" y="14773"/>
                    <a:pt x="13959" y="14651"/>
                    <a:pt x="14977" y="14529"/>
                  </a:cubicBezTo>
                  <a:cubicBezTo>
                    <a:pt x="15465" y="14489"/>
                    <a:pt x="15913" y="14407"/>
                    <a:pt x="16320" y="14326"/>
                  </a:cubicBezTo>
                  <a:cubicBezTo>
                    <a:pt x="16686" y="14244"/>
                    <a:pt x="16971" y="14163"/>
                    <a:pt x="17215" y="14041"/>
                  </a:cubicBezTo>
                  <a:cubicBezTo>
                    <a:pt x="17866" y="13634"/>
                    <a:pt x="19006" y="12861"/>
                    <a:pt x="19982" y="12087"/>
                  </a:cubicBezTo>
                  <a:cubicBezTo>
                    <a:pt x="20471" y="11680"/>
                    <a:pt x="20918" y="11274"/>
                    <a:pt x="21285" y="10907"/>
                  </a:cubicBezTo>
                  <a:cubicBezTo>
                    <a:pt x="21447" y="10744"/>
                    <a:pt x="21610" y="10541"/>
                    <a:pt x="21732" y="10378"/>
                  </a:cubicBezTo>
                  <a:cubicBezTo>
                    <a:pt x="21854" y="10215"/>
                    <a:pt x="21936" y="10053"/>
                    <a:pt x="21976" y="9849"/>
                  </a:cubicBezTo>
                  <a:cubicBezTo>
                    <a:pt x="21976" y="9768"/>
                    <a:pt x="21976" y="9686"/>
                    <a:pt x="21976" y="9605"/>
                  </a:cubicBezTo>
                  <a:cubicBezTo>
                    <a:pt x="21976" y="9239"/>
                    <a:pt x="21854" y="8913"/>
                    <a:pt x="21610" y="8669"/>
                  </a:cubicBezTo>
                  <a:cubicBezTo>
                    <a:pt x="21366" y="8425"/>
                    <a:pt x="21000" y="8343"/>
                    <a:pt x="20593" y="8343"/>
                  </a:cubicBezTo>
                  <a:cubicBezTo>
                    <a:pt x="20267" y="8343"/>
                    <a:pt x="19942" y="8425"/>
                    <a:pt x="19535" y="8547"/>
                  </a:cubicBezTo>
                  <a:cubicBezTo>
                    <a:pt x="18883" y="8832"/>
                    <a:pt x="17703" y="9279"/>
                    <a:pt x="16645" y="9686"/>
                  </a:cubicBezTo>
                  <a:cubicBezTo>
                    <a:pt x="16075" y="9890"/>
                    <a:pt x="15587" y="10053"/>
                    <a:pt x="15180" y="10175"/>
                  </a:cubicBezTo>
                  <a:cubicBezTo>
                    <a:pt x="14977" y="10256"/>
                    <a:pt x="14773" y="10297"/>
                    <a:pt x="14651" y="10337"/>
                  </a:cubicBezTo>
                  <a:cubicBezTo>
                    <a:pt x="14529" y="10378"/>
                    <a:pt x="14407" y="10378"/>
                    <a:pt x="14407" y="10378"/>
                  </a:cubicBezTo>
                  <a:cubicBezTo>
                    <a:pt x="14366" y="10378"/>
                    <a:pt x="14122" y="10337"/>
                    <a:pt x="13837" y="10256"/>
                  </a:cubicBezTo>
                  <a:cubicBezTo>
                    <a:pt x="13430" y="10175"/>
                    <a:pt x="12901" y="10012"/>
                    <a:pt x="12494" y="9849"/>
                  </a:cubicBezTo>
                  <a:cubicBezTo>
                    <a:pt x="12435" y="9831"/>
                    <a:pt x="12378" y="9814"/>
                    <a:pt x="12323" y="9796"/>
                  </a:cubicBezTo>
                  <a:lnTo>
                    <a:pt x="12323" y="9796"/>
                  </a:lnTo>
                  <a:cubicBezTo>
                    <a:pt x="12376" y="9750"/>
                    <a:pt x="12434" y="9699"/>
                    <a:pt x="12494" y="9646"/>
                  </a:cubicBezTo>
                  <a:cubicBezTo>
                    <a:pt x="13064" y="9117"/>
                    <a:pt x="13959" y="8384"/>
                    <a:pt x="14854" y="7651"/>
                  </a:cubicBezTo>
                  <a:cubicBezTo>
                    <a:pt x="15750" y="6919"/>
                    <a:pt x="16645" y="6227"/>
                    <a:pt x="17215" y="5901"/>
                  </a:cubicBezTo>
                  <a:cubicBezTo>
                    <a:pt x="17825" y="5535"/>
                    <a:pt x="18477" y="5372"/>
                    <a:pt x="19087" y="5372"/>
                  </a:cubicBezTo>
                  <a:cubicBezTo>
                    <a:pt x="19860" y="5372"/>
                    <a:pt x="20593" y="5617"/>
                    <a:pt x="21081" y="5901"/>
                  </a:cubicBezTo>
                  <a:cubicBezTo>
                    <a:pt x="21244" y="5983"/>
                    <a:pt x="21447" y="6024"/>
                    <a:pt x="21610" y="6024"/>
                  </a:cubicBezTo>
                  <a:cubicBezTo>
                    <a:pt x="22058" y="6024"/>
                    <a:pt x="22424" y="5820"/>
                    <a:pt x="22709" y="5495"/>
                  </a:cubicBezTo>
                  <a:cubicBezTo>
                    <a:pt x="22994" y="5210"/>
                    <a:pt x="23197" y="4803"/>
                    <a:pt x="23197" y="4355"/>
                  </a:cubicBezTo>
                  <a:cubicBezTo>
                    <a:pt x="23197" y="3948"/>
                    <a:pt x="23035" y="3541"/>
                    <a:pt x="22628" y="3215"/>
                  </a:cubicBezTo>
                  <a:cubicBezTo>
                    <a:pt x="21488" y="2361"/>
                    <a:pt x="19942" y="1710"/>
                    <a:pt x="18558" y="1710"/>
                  </a:cubicBezTo>
                  <a:lnTo>
                    <a:pt x="18192" y="1710"/>
                  </a:lnTo>
                  <a:cubicBezTo>
                    <a:pt x="17337" y="1787"/>
                    <a:pt x="16796" y="1931"/>
                    <a:pt x="16504" y="2036"/>
                  </a:cubicBezTo>
                  <a:lnTo>
                    <a:pt x="16504" y="2036"/>
                  </a:lnTo>
                  <a:cubicBezTo>
                    <a:pt x="16359" y="1821"/>
                    <a:pt x="16137" y="1493"/>
                    <a:pt x="15872" y="1181"/>
                  </a:cubicBezTo>
                  <a:cubicBezTo>
                    <a:pt x="15628" y="896"/>
                    <a:pt x="15343" y="611"/>
                    <a:pt x="15058" y="367"/>
                  </a:cubicBezTo>
                  <a:cubicBezTo>
                    <a:pt x="14773" y="163"/>
                    <a:pt x="14448" y="0"/>
                    <a:pt x="1404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5"/>
            <p:cNvSpPr/>
            <p:nvPr/>
          </p:nvSpPr>
          <p:spPr>
            <a:xfrm>
              <a:off x="3444725" y="4365825"/>
              <a:ext cx="110925" cy="69225"/>
            </a:xfrm>
            <a:custGeom>
              <a:avLst/>
              <a:gdLst/>
              <a:ahLst/>
              <a:cxnLst/>
              <a:rect l="l" t="t" r="r" b="b"/>
              <a:pathLst>
                <a:path w="4437" h="2769" extrusionOk="0">
                  <a:moveTo>
                    <a:pt x="4038" y="1"/>
                  </a:moveTo>
                  <a:cubicBezTo>
                    <a:pt x="3980" y="1"/>
                    <a:pt x="3921" y="14"/>
                    <a:pt x="3866" y="41"/>
                  </a:cubicBezTo>
                  <a:lnTo>
                    <a:pt x="204" y="2158"/>
                  </a:lnTo>
                  <a:cubicBezTo>
                    <a:pt x="41" y="2239"/>
                    <a:pt x="0" y="2442"/>
                    <a:pt x="82" y="2605"/>
                  </a:cubicBezTo>
                  <a:cubicBezTo>
                    <a:pt x="136" y="2714"/>
                    <a:pt x="244" y="2768"/>
                    <a:pt x="359" y="2768"/>
                  </a:cubicBezTo>
                  <a:cubicBezTo>
                    <a:pt x="416" y="2768"/>
                    <a:pt x="475" y="2754"/>
                    <a:pt x="529" y="2727"/>
                  </a:cubicBezTo>
                  <a:lnTo>
                    <a:pt x="4233" y="611"/>
                  </a:lnTo>
                  <a:cubicBezTo>
                    <a:pt x="4396" y="530"/>
                    <a:pt x="4436" y="326"/>
                    <a:pt x="4355" y="163"/>
                  </a:cubicBezTo>
                  <a:cubicBezTo>
                    <a:pt x="4273" y="55"/>
                    <a:pt x="4156" y="1"/>
                    <a:pt x="403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5"/>
            <p:cNvSpPr/>
            <p:nvPr/>
          </p:nvSpPr>
          <p:spPr>
            <a:xfrm>
              <a:off x="3362300" y="4339625"/>
              <a:ext cx="85500" cy="62600"/>
            </a:xfrm>
            <a:custGeom>
              <a:avLst/>
              <a:gdLst/>
              <a:ahLst/>
              <a:cxnLst/>
              <a:rect l="l" t="t" r="r" b="b"/>
              <a:pathLst>
                <a:path w="3420" h="2504" extrusionOk="0">
                  <a:moveTo>
                    <a:pt x="3013" y="1"/>
                  </a:moveTo>
                  <a:cubicBezTo>
                    <a:pt x="2944" y="1"/>
                    <a:pt x="2873" y="24"/>
                    <a:pt x="2809" y="72"/>
                  </a:cubicBezTo>
                  <a:lnTo>
                    <a:pt x="204" y="1903"/>
                  </a:lnTo>
                  <a:cubicBezTo>
                    <a:pt x="41" y="1985"/>
                    <a:pt x="1" y="2188"/>
                    <a:pt x="123" y="2351"/>
                  </a:cubicBezTo>
                  <a:cubicBezTo>
                    <a:pt x="172" y="2450"/>
                    <a:pt x="281" y="2503"/>
                    <a:pt x="387" y="2503"/>
                  </a:cubicBezTo>
                  <a:cubicBezTo>
                    <a:pt x="455" y="2503"/>
                    <a:pt x="522" y="2481"/>
                    <a:pt x="571" y="2432"/>
                  </a:cubicBezTo>
                  <a:lnTo>
                    <a:pt x="3216" y="601"/>
                  </a:lnTo>
                  <a:cubicBezTo>
                    <a:pt x="3379" y="520"/>
                    <a:pt x="3419" y="275"/>
                    <a:pt x="3297" y="153"/>
                  </a:cubicBezTo>
                  <a:cubicBezTo>
                    <a:pt x="3223" y="55"/>
                    <a:pt x="3120" y="1"/>
                    <a:pt x="30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5"/>
            <p:cNvSpPr/>
            <p:nvPr/>
          </p:nvSpPr>
          <p:spPr>
            <a:xfrm>
              <a:off x="2535150" y="3264975"/>
              <a:ext cx="1519025" cy="2054400"/>
            </a:xfrm>
            <a:custGeom>
              <a:avLst/>
              <a:gdLst/>
              <a:ahLst/>
              <a:cxnLst/>
              <a:rect l="l" t="t" r="r" b="b"/>
              <a:pathLst>
                <a:path w="60761" h="82176" extrusionOk="0">
                  <a:moveTo>
                    <a:pt x="12494" y="0"/>
                  </a:moveTo>
                  <a:lnTo>
                    <a:pt x="6064" y="11680"/>
                  </a:lnTo>
                  <a:cubicBezTo>
                    <a:pt x="6064" y="11680"/>
                    <a:pt x="2360" y="16686"/>
                    <a:pt x="1180" y="20593"/>
                  </a:cubicBezTo>
                  <a:cubicBezTo>
                    <a:pt x="0" y="24541"/>
                    <a:pt x="1465" y="30198"/>
                    <a:pt x="1831" y="31500"/>
                  </a:cubicBezTo>
                  <a:cubicBezTo>
                    <a:pt x="2238" y="32802"/>
                    <a:pt x="23238" y="74151"/>
                    <a:pt x="25476" y="78220"/>
                  </a:cubicBezTo>
                  <a:cubicBezTo>
                    <a:pt x="27137" y="81239"/>
                    <a:pt x="28931" y="82175"/>
                    <a:pt x="30495" y="82175"/>
                  </a:cubicBezTo>
                  <a:cubicBezTo>
                    <a:pt x="31039" y="82175"/>
                    <a:pt x="31556" y="82062"/>
                    <a:pt x="32029" y="81883"/>
                  </a:cubicBezTo>
                  <a:cubicBezTo>
                    <a:pt x="33860" y="81232"/>
                    <a:pt x="54982" y="66133"/>
                    <a:pt x="55796" y="65360"/>
                  </a:cubicBezTo>
                  <a:cubicBezTo>
                    <a:pt x="56569" y="64587"/>
                    <a:pt x="60110" y="61575"/>
                    <a:pt x="60110" y="61575"/>
                  </a:cubicBezTo>
                  <a:cubicBezTo>
                    <a:pt x="60110" y="61575"/>
                    <a:pt x="60761" y="57343"/>
                    <a:pt x="57871" y="55145"/>
                  </a:cubicBezTo>
                  <a:cubicBezTo>
                    <a:pt x="56465" y="54056"/>
                    <a:pt x="55406" y="53776"/>
                    <a:pt x="54689" y="53776"/>
                  </a:cubicBezTo>
                  <a:cubicBezTo>
                    <a:pt x="53933" y="53776"/>
                    <a:pt x="53557" y="54087"/>
                    <a:pt x="53557" y="54087"/>
                  </a:cubicBezTo>
                  <a:lnTo>
                    <a:pt x="35203" y="59052"/>
                  </a:lnTo>
                  <a:cubicBezTo>
                    <a:pt x="35203" y="59052"/>
                    <a:pt x="24825" y="23360"/>
                    <a:pt x="23645" y="16523"/>
                  </a:cubicBezTo>
                  <a:cubicBezTo>
                    <a:pt x="22465" y="9727"/>
                    <a:pt x="24296" y="10093"/>
                    <a:pt x="20633" y="6430"/>
                  </a:cubicBezTo>
                  <a:cubicBezTo>
                    <a:pt x="16930" y="2768"/>
                    <a:pt x="12494" y="0"/>
                    <a:pt x="124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5"/>
            <p:cNvSpPr/>
            <p:nvPr/>
          </p:nvSpPr>
          <p:spPr>
            <a:xfrm>
              <a:off x="2553450" y="3316850"/>
              <a:ext cx="1490550" cy="2002325"/>
            </a:xfrm>
            <a:custGeom>
              <a:avLst/>
              <a:gdLst/>
              <a:ahLst/>
              <a:cxnLst/>
              <a:rect l="l" t="t" r="r" b="b"/>
              <a:pathLst>
                <a:path w="59622" h="80093" extrusionOk="0">
                  <a:moveTo>
                    <a:pt x="10623" y="1"/>
                  </a:moveTo>
                  <a:lnTo>
                    <a:pt x="5332" y="9605"/>
                  </a:lnTo>
                  <a:cubicBezTo>
                    <a:pt x="5332" y="9605"/>
                    <a:pt x="1628" y="14611"/>
                    <a:pt x="448" y="18518"/>
                  </a:cubicBezTo>
                  <a:cubicBezTo>
                    <a:pt x="123" y="19658"/>
                    <a:pt x="1" y="20878"/>
                    <a:pt x="1" y="22099"/>
                  </a:cubicBezTo>
                  <a:cubicBezTo>
                    <a:pt x="1" y="25314"/>
                    <a:pt x="815" y="28489"/>
                    <a:pt x="1099" y="29425"/>
                  </a:cubicBezTo>
                  <a:cubicBezTo>
                    <a:pt x="1222" y="29750"/>
                    <a:pt x="2442" y="32233"/>
                    <a:pt x="4274" y="35936"/>
                  </a:cubicBezTo>
                  <a:cubicBezTo>
                    <a:pt x="4477" y="36303"/>
                    <a:pt x="4640" y="36710"/>
                    <a:pt x="4844" y="37076"/>
                  </a:cubicBezTo>
                  <a:cubicBezTo>
                    <a:pt x="5088" y="37524"/>
                    <a:pt x="5291" y="38012"/>
                    <a:pt x="5535" y="38460"/>
                  </a:cubicBezTo>
                  <a:cubicBezTo>
                    <a:pt x="5576" y="38582"/>
                    <a:pt x="5658" y="38663"/>
                    <a:pt x="5698" y="38785"/>
                  </a:cubicBezTo>
                  <a:cubicBezTo>
                    <a:pt x="7977" y="43384"/>
                    <a:pt x="10907" y="49082"/>
                    <a:pt x="13716" y="54698"/>
                  </a:cubicBezTo>
                  <a:lnTo>
                    <a:pt x="13878" y="54576"/>
                  </a:lnTo>
                  <a:cubicBezTo>
                    <a:pt x="13878" y="54576"/>
                    <a:pt x="14163" y="55308"/>
                    <a:pt x="14652" y="56489"/>
                  </a:cubicBezTo>
                  <a:cubicBezTo>
                    <a:pt x="19291" y="65645"/>
                    <a:pt x="23605" y="74029"/>
                    <a:pt x="24663" y="76023"/>
                  </a:cubicBezTo>
                  <a:cubicBezTo>
                    <a:pt x="26006" y="77855"/>
                    <a:pt x="27308" y="79279"/>
                    <a:pt x="28448" y="79889"/>
                  </a:cubicBezTo>
                  <a:cubicBezTo>
                    <a:pt x="28936" y="80052"/>
                    <a:pt x="29343" y="80093"/>
                    <a:pt x="29791" y="80093"/>
                  </a:cubicBezTo>
                  <a:cubicBezTo>
                    <a:pt x="29994" y="80093"/>
                    <a:pt x="30198" y="80093"/>
                    <a:pt x="30361" y="80052"/>
                  </a:cubicBezTo>
                  <a:cubicBezTo>
                    <a:pt x="30401" y="80052"/>
                    <a:pt x="30442" y="80052"/>
                    <a:pt x="30442" y="80012"/>
                  </a:cubicBezTo>
                  <a:cubicBezTo>
                    <a:pt x="35814" y="76634"/>
                    <a:pt x="54372" y="63977"/>
                    <a:pt x="55064" y="63285"/>
                  </a:cubicBezTo>
                  <a:cubicBezTo>
                    <a:pt x="55308" y="63041"/>
                    <a:pt x="55878" y="62512"/>
                    <a:pt x="56529" y="61942"/>
                  </a:cubicBezTo>
                  <a:cubicBezTo>
                    <a:pt x="56773" y="61738"/>
                    <a:pt x="57058" y="61494"/>
                    <a:pt x="57302" y="61250"/>
                  </a:cubicBezTo>
                  <a:cubicBezTo>
                    <a:pt x="57750" y="60884"/>
                    <a:pt x="58157" y="60558"/>
                    <a:pt x="58482" y="60273"/>
                  </a:cubicBezTo>
                  <a:cubicBezTo>
                    <a:pt x="58849" y="59948"/>
                    <a:pt x="59133" y="59704"/>
                    <a:pt x="59296" y="59582"/>
                  </a:cubicBezTo>
                  <a:cubicBezTo>
                    <a:pt x="59337" y="59500"/>
                    <a:pt x="59378" y="59500"/>
                    <a:pt x="59378" y="59500"/>
                  </a:cubicBezTo>
                  <a:cubicBezTo>
                    <a:pt x="59378" y="59459"/>
                    <a:pt x="59622" y="58035"/>
                    <a:pt x="59215" y="56407"/>
                  </a:cubicBezTo>
                  <a:cubicBezTo>
                    <a:pt x="51849" y="59337"/>
                    <a:pt x="36709" y="65401"/>
                    <a:pt x="35814" y="66297"/>
                  </a:cubicBezTo>
                  <a:cubicBezTo>
                    <a:pt x="35570" y="66541"/>
                    <a:pt x="35407" y="66622"/>
                    <a:pt x="35285" y="66622"/>
                  </a:cubicBezTo>
                  <a:cubicBezTo>
                    <a:pt x="34837" y="66622"/>
                    <a:pt x="35244" y="64954"/>
                    <a:pt x="35244" y="63081"/>
                  </a:cubicBezTo>
                  <a:cubicBezTo>
                    <a:pt x="35244" y="62715"/>
                    <a:pt x="35163" y="62552"/>
                    <a:pt x="35000" y="62552"/>
                  </a:cubicBezTo>
                  <a:cubicBezTo>
                    <a:pt x="34227" y="62552"/>
                    <a:pt x="31622" y="67395"/>
                    <a:pt x="31134" y="68616"/>
                  </a:cubicBezTo>
                  <a:cubicBezTo>
                    <a:pt x="31052" y="68779"/>
                    <a:pt x="30971" y="68861"/>
                    <a:pt x="30890" y="68861"/>
                  </a:cubicBezTo>
                  <a:cubicBezTo>
                    <a:pt x="30239" y="68861"/>
                    <a:pt x="29180" y="64221"/>
                    <a:pt x="28773" y="62186"/>
                  </a:cubicBezTo>
                  <a:cubicBezTo>
                    <a:pt x="28366" y="59907"/>
                    <a:pt x="21489" y="42285"/>
                    <a:pt x="19413" y="34105"/>
                  </a:cubicBezTo>
                  <a:cubicBezTo>
                    <a:pt x="17378" y="25884"/>
                    <a:pt x="13756" y="6105"/>
                    <a:pt x="11518" y="1629"/>
                  </a:cubicBezTo>
                  <a:cubicBezTo>
                    <a:pt x="11274" y="1100"/>
                    <a:pt x="10948" y="571"/>
                    <a:pt x="10623" y="1"/>
                  </a:cubicBezTo>
                  <a:close/>
                </a:path>
              </a:pathLst>
            </a:custGeom>
            <a:solidFill>
              <a:schemeClr val="accent5"/>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5"/>
            <p:cNvSpPr/>
            <p:nvPr/>
          </p:nvSpPr>
          <p:spPr>
            <a:xfrm>
              <a:off x="2545325" y="3256325"/>
              <a:ext cx="1502750" cy="2072025"/>
            </a:xfrm>
            <a:custGeom>
              <a:avLst/>
              <a:gdLst/>
              <a:ahLst/>
              <a:cxnLst/>
              <a:rect l="l" t="t" r="r" b="b"/>
              <a:pathLst>
                <a:path w="60110" h="82881" extrusionOk="0">
                  <a:moveTo>
                    <a:pt x="12072" y="1"/>
                  </a:moveTo>
                  <a:cubicBezTo>
                    <a:pt x="11960" y="1"/>
                    <a:pt x="11855" y="63"/>
                    <a:pt x="11802" y="143"/>
                  </a:cubicBezTo>
                  <a:cubicBezTo>
                    <a:pt x="11680" y="306"/>
                    <a:pt x="11721" y="509"/>
                    <a:pt x="11884" y="631"/>
                  </a:cubicBezTo>
                  <a:cubicBezTo>
                    <a:pt x="11884" y="631"/>
                    <a:pt x="11965" y="672"/>
                    <a:pt x="12087" y="753"/>
                  </a:cubicBezTo>
                  <a:cubicBezTo>
                    <a:pt x="12982" y="1323"/>
                    <a:pt x="16767" y="3846"/>
                    <a:pt x="19982" y="7021"/>
                  </a:cubicBezTo>
                  <a:cubicBezTo>
                    <a:pt x="20878" y="7916"/>
                    <a:pt x="21447" y="8567"/>
                    <a:pt x="21773" y="9137"/>
                  </a:cubicBezTo>
                  <a:cubicBezTo>
                    <a:pt x="22017" y="9544"/>
                    <a:pt x="22180" y="9910"/>
                    <a:pt x="22261" y="10276"/>
                  </a:cubicBezTo>
                  <a:cubicBezTo>
                    <a:pt x="22506" y="11457"/>
                    <a:pt x="22221" y="13084"/>
                    <a:pt x="22912" y="16951"/>
                  </a:cubicBezTo>
                  <a:cubicBezTo>
                    <a:pt x="23197" y="18660"/>
                    <a:pt x="24052" y="22201"/>
                    <a:pt x="25192" y="26515"/>
                  </a:cubicBezTo>
                  <a:cubicBezTo>
                    <a:pt x="28610" y="39416"/>
                    <a:pt x="34470" y="59520"/>
                    <a:pt x="34470" y="59520"/>
                  </a:cubicBezTo>
                  <a:cubicBezTo>
                    <a:pt x="34502" y="59647"/>
                    <a:pt x="34608" y="59749"/>
                    <a:pt x="34750" y="59749"/>
                  </a:cubicBezTo>
                  <a:cubicBezTo>
                    <a:pt x="34790" y="59749"/>
                    <a:pt x="34833" y="59741"/>
                    <a:pt x="34877" y="59723"/>
                  </a:cubicBezTo>
                  <a:lnTo>
                    <a:pt x="53232" y="54758"/>
                  </a:lnTo>
                  <a:lnTo>
                    <a:pt x="53354" y="54677"/>
                  </a:lnTo>
                  <a:cubicBezTo>
                    <a:pt x="53395" y="54677"/>
                    <a:pt x="53720" y="54433"/>
                    <a:pt x="54290" y="54433"/>
                  </a:cubicBezTo>
                  <a:cubicBezTo>
                    <a:pt x="54941" y="54433"/>
                    <a:pt x="55918" y="54677"/>
                    <a:pt x="57261" y="55735"/>
                  </a:cubicBezTo>
                  <a:cubicBezTo>
                    <a:pt x="58197" y="56468"/>
                    <a:pt x="58726" y="57404"/>
                    <a:pt x="59051" y="58340"/>
                  </a:cubicBezTo>
                  <a:cubicBezTo>
                    <a:pt x="59377" y="59276"/>
                    <a:pt x="59418" y="60212"/>
                    <a:pt x="59418" y="60863"/>
                  </a:cubicBezTo>
                  <a:cubicBezTo>
                    <a:pt x="59418" y="61148"/>
                    <a:pt x="59418" y="61433"/>
                    <a:pt x="59418" y="61596"/>
                  </a:cubicBezTo>
                  <a:cubicBezTo>
                    <a:pt x="59418" y="61642"/>
                    <a:pt x="59404" y="61689"/>
                    <a:pt x="59393" y="61728"/>
                  </a:cubicBezTo>
                  <a:lnTo>
                    <a:pt x="59393" y="61728"/>
                  </a:lnTo>
                  <a:cubicBezTo>
                    <a:pt x="59128" y="61957"/>
                    <a:pt x="58403" y="62585"/>
                    <a:pt x="57627" y="63264"/>
                  </a:cubicBezTo>
                  <a:cubicBezTo>
                    <a:pt x="56650" y="64119"/>
                    <a:pt x="55552" y="65055"/>
                    <a:pt x="55145" y="65462"/>
                  </a:cubicBezTo>
                  <a:cubicBezTo>
                    <a:pt x="55104" y="65502"/>
                    <a:pt x="54982" y="65584"/>
                    <a:pt x="54778" y="65747"/>
                  </a:cubicBezTo>
                  <a:cubicBezTo>
                    <a:pt x="53313" y="66886"/>
                    <a:pt x="47901" y="70793"/>
                    <a:pt x="42651" y="74497"/>
                  </a:cubicBezTo>
                  <a:cubicBezTo>
                    <a:pt x="40005" y="76328"/>
                    <a:pt x="37441" y="78119"/>
                    <a:pt x="35406" y="79502"/>
                  </a:cubicBezTo>
                  <a:cubicBezTo>
                    <a:pt x="34389" y="80194"/>
                    <a:pt x="33494" y="80764"/>
                    <a:pt x="32843" y="81171"/>
                  </a:cubicBezTo>
                  <a:cubicBezTo>
                    <a:pt x="32476" y="81374"/>
                    <a:pt x="32191" y="81578"/>
                    <a:pt x="31988" y="81700"/>
                  </a:cubicBezTo>
                  <a:cubicBezTo>
                    <a:pt x="31744" y="81822"/>
                    <a:pt x="31581" y="81903"/>
                    <a:pt x="31500" y="81944"/>
                  </a:cubicBezTo>
                  <a:cubicBezTo>
                    <a:pt x="31093" y="82066"/>
                    <a:pt x="30604" y="82188"/>
                    <a:pt x="30116" y="82188"/>
                  </a:cubicBezTo>
                  <a:cubicBezTo>
                    <a:pt x="29383" y="82188"/>
                    <a:pt x="28610" y="81985"/>
                    <a:pt x="27796" y="81415"/>
                  </a:cubicBezTo>
                  <a:cubicBezTo>
                    <a:pt x="27023" y="80845"/>
                    <a:pt x="26168" y="79909"/>
                    <a:pt x="25354" y="78404"/>
                  </a:cubicBezTo>
                  <a:cubicBezTo>
                    <a:pt x="24255" y="76369"/>
                    <a:pt x="18436" y="65014"/>
                    <a:pt x="12860" y="54026"/>
                  </a:cubicBezTo>
                  <a:cubicBezTo>
                    <a:pt x="10093" y="48532"/>
                    <a:pt x="7366" y="43119"/>
                    <a:pt x="5291" y="38968"/>
                  </a:cubicBezTo>
                  <a:cubicBezTo>
                    <a:pt x="4273" y="36933"/>
                    <a:pt x="3378" y="35183"/>
                    <a:pt x="2767" y="33921"/>
                  </a:cubicBezTo>
                  <a:cubicBezTo>
                    <a:pt x="2483" y="33270"/>
                    <a:pt x="2238" y="32782"/>
                    <a:pt x="2035" y="32416"/>
                  </a:cubicBezTo>
                  <a:cubicBezTo>
                    <a:pt x="1953" y="32212"/>
                    <a:pt x="1913" y="32049"/>
                    <a:pt x="1831" y="31968"/>
                  </a:cubicBezTo>
                  <a:cubicBezTo>
                    <a:pt x="1791" y="31846"/>
                    <a:pt x="1750" y="31765"/>
                    <a:pt x="1750" y="31765"/>
                  </a:cubicBezTo>
                  <a:cubicBezTo>
                    <a:pt x="1506" y="30828"/>
                    <a:pt x="651" y="27654"/>
                    <a:pt x="651" y="24520"/>
                  </a:cubicBezTo>
                  <a:cubicBezTo>
                    <a:pt x="651" y="23299"/>
                    <a:pt x="773" y="22119"/>
                    <a:pt x="1099" y="21061"/>
                  </a:cubicBezTo>
                  <a:cubicBezTo>
                    <a:pt x="1669" y="19148"/>
                    <a:pt x="2890" y="16910"/>
                    <a:pt x="3948" y="15201"/>
                  </a:cubicBezTo>
                  <a:cubicBezTo>
                    <a:pt x="4477" y="14346"/>
                    <a:pt x="4965" y="13573"/>
                    <a:pt x="5331" y="13044"/>
                  </a:cubicBezTo>
                  <a:cubicBezTo>
                    <a:pt x="5494" y="12800"/>
                    <a:pt x="5657" y="12596"/>
                    <a:pt x="5779" y="12433"/>
                  </a:cubicBezTo>
                  <a:cubicBezTo>
                    <a:pt x="5860" y="12311"/>
                    <a:pt x="5901" y="12230"/>
                    <a:pt x="5901" y="12230"/>
                  </a:cubicBezTo>
                  <a:cubicBezTo>
                    <a:pt x="6023" y="12067"/>
                    <a:pt x="5983" y="11864"/>
                    <a:pt x="5860" y="11741"/>
                  </a:cubicBezTo>
                  <a:cubicBezTo>
                    <a:pt x="5793" y="11708"/>
                    <a:pt x="5719" y="11688"/>
                    <a:pt x="5646" y="11688"/>
                  </a:cubicBezTo>
                  <a:cubicBezTo>
                    <a:pt x="5543" y="11688"/>
                    <a:pt x="5444" y="11728"/>
                    <a:pt x="5372" y="11823"/>
                  </a:cubicBezTo>
                  <a:cubicBezTo>
                    <a:pt x="5372" y="11823"/>
                    <a:pt x="1669" y="16829"/>
                    <a:pt x="448" y="20858"/>
                  </a:cubicBezTo>
                  <a:cubicBezTo>
                    <a:pt x="122" y="21997"/>
                    <a:pt x="0" y="23259"/>
                    <a:pt x="0" y="24520"/>
                  </a:cubicBezTo>
                  <a:cubicBezTo>
                    <a:pt x="0" y="27776"/>
                    <a:pt x="814" y="30991"/>
                    <a:pt x="1099" y="31927"/>
                  </a:cubicBezTo>
                  <a:cubicBezTo>
                    <a:pt x="1140" y="32009"/>
                    <a:pt x="1180" y="32090"/>
                    <a:pt x="1221" y="32212"/>
                  </a:cubicBezTo>
                  <a:cubicBezTo>
                    <a:pt x="1628" y="33148"/>
                    <a:pt x="3174" y="36241"/>
                    <a:pt x="5291" y="40474"/>
                  </a:cubicBezTo>
                  <a:cubicBezTo>
                    <a:pt x="11599" y="53131"/>
                    <a:pt x="23157" y="75758"/>
                    <a:pt x="24785" y="78729"/>
                  </a:cubicBezTo>
                  <a:cubicBezTo>
                    <a:pt x="25598" y="80276"/>
                    <a:pt x="26494" y="81293"/>
                    <a:pt x="27430" y="81944"/>
                  </a:cubicBezTo>
                  <a:cubicBezTo>
                    <a:pt x="28325" y="82595"/>
                    <a:pt x="29261" y="82880"/>
                    <a:pt x="30116" y="82880"/>
                  </a:cubicBezTo>
                  <a:cubicBezTo>
                    <a:pt x="30686" y="82880"/>
                    <a:pt x="31255" y="82758"/>
                    <a:pt x="31744" y="82555"/>
                  </a:cubicBezTo>
                  <a:cubicBezTo>
                    <a:pt x="31907" y="82514"/>
                    <a:pt x="32110" y="82392"/>
                    <a:pt x="32354" y="82270"/>
                  </a:cubicBezTo>
                  <a:cubicBezTo>
                    <a:pt x="33331" y="81700"/>
                    <a:pt x="35203" y="80438"/>
                    <a:pt x="37523" y="78892"/>
                  </a:cubicBezTo>
                  <a:cubicBezTo>
                    <a:pt x="40982" y="76531"/>
                    <a:pt x="45337" y="73438"/>
                    <a:pt x="48918" y="70875"/>
                  </a:cubicBezTo>
                  <a:cubicBezTo>
                    <a:pt x="50709" y="69572"/>
                    <a:pt x="52296" y="68433"/>
                    <a:pt x="53517" y="67578"/>
                  </a:cubicBezTo>
                  <a:cubicBezTo>
                    <a:pt x="54086" y="67130"/>
                    <a:pt x="54575" y="66764"/>
                    <a:pt x="54941" y="66520"/>
                  </a:cubicBezTo>
                  <a:cubicBezTo>
                    <a:pt x="55104" y="66357"/>
                    <a:pt x="55267" y="66235"/>
                    <a:pt x="55389" y="66154"/>
                  </a:cubicBezTo>
                  <a:cubicBezTo>
                    <a:pt x="55470" y="66072"/>
                    <a:pt x="55552" y="65991"/>
                    <a:pt x="55633" y="65950"/>
                  </a:cubicBezTo>
                  <a:cubicBezTo>
                    <a:pt x="55999" y="65584"/>
                    <a:pt x="57098" y="64607"/>
                    <a:pt x="58075" y="63753"/>
                  </a:cubicBezTo>
                  <a:cubicBezTo>
                    <a:pt x="59051" y="62898"/>
                    <a:pt x="59947" y="62165"/>
                    <a:pt x="59947" y="62165"/>
                  </a:cubicBezTo>
                  <a:cubicBezTo>
                    <a:pt x="59988" y="62125"/>
                    <a:pt x="60028" y="62043"/>
                    <a:pt x="60028" y="61962"/>
                  </a:cubicBezTo>
                  <a:cubicBezTo>
                    <a:pt x="60069" y="61962"/>
                    <a:pt x="60110" y="61514"/>
                    <a:pt x="60110" y="60863"/>
                  </a:cubicBezTo>
                  <a:cubicBezTo>
                    <a:pt x="60110" y="60130"/>
                    <a:pt x="60028" y="59154"/>
                    <a:pt x="59703" y="58096"/>
                  </a:cubicBezTo>
                  <a:cubicBezTo>
                    <a:pt x="59336" y="57078"/>
                    <a:pt x="58726" y="56020"/>
                    <a:pt x="57708" y="55206"/>
                  </a:cubicBezTo>
                  <a:cubicBezTo>
                    <a:pt x="56243" y="54107"/>
                    <a:pt x="55104" y="53782"/>
                    <a:pt x="54290" y="53782"/>
                  </a:cubicBezTo>
                  <a:cubicBezTo>
                    <a:pt x="53490" y="53782"/>
                    <a:pt x="53047" y="54067"/>
                    <a:pt x="52960" y="54137"/>
                  </a:cubicBezTo>
                  <a:lnTo>
                    <a:pt x="52960" y="54137"/>
                  </a:lnTo>
                  <a:lnTo>
                    <a:pt x="35024" y="58978"/>
                  </a:lnTo>
                  <a:lnTo>
                    <a:pt x="35024" y="58978"/>
                  </a:lnTo>
                  <a:cubicBezTo>
                    <a:pt x="34948" y="58714"/>
                    <a:pt x="34829" y="58302"/>
                    <a:pt x="34674" y="57770"/>
                  </a:cubicBezTo>
                  <a:cubicBezTo>
                    <a:pt x="33657" y="54311"/>
                    <a:pt x="31133" y="45561"/>
                    <a:pt x="28732" y="36933"/>
                  </a:cubicBezTo>
                  <a:cubicBezTo>
                    <a:pt x="26331" y="28305"/>
                    <a:pt x="24052" y="19759"/>
                    <a:pt x="23564" y="16829"/>
                  </a:cubicBezTo>
                  <a:cubicBezTo>
                    <a:pt x="22994" y="13451"/>
                    <a:pt x="23157" y="11904"/>
                    <a:pt x="22994" y="10602"/>
                  </a:cubicBezTo>
                  <a:cubicBezTo>
                    <a:pt x="22912" y="9991"/>
                    <a:pt x="22750" y="9381"/>
                    <a:pt x="22343" y="8771"/>
                  </a:cubicBezTo>
                  <a:cubicBezTo>
                    <a:pt x="21976" y="8160"/>
                    <a:pt x="21366" y="7468"/>
                    <a:pt x="20430" y="6532"/>
                  </a:cubicBezTo>
                  <a:cubicBezTo>
                    <a:pt x="16727" y="2829"/>
                    <a:pt x="12250" y="61"/>
                    <a:pt x="12250" y="61"/>
                  </a:cubicBezTo>
                  <a:cubicBezTo>
                    <a:pt x="12193" y="19"/>
                    <a:pt x="12131" y="1"/>
                    <a:pt x="120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5"/>
            <p:cNvSpPr/>
            <p:nvPr/>
          </p:nvSpPr>
          <p:spPr>
            <a:xfrm>
              <a:off x="3802850" y="4638300"/>
              <a:ext cx="175025" cy="233225"/>
            </a:xfrm>
            <a:custGeom>
              <a:avLst/>
              <a:gdLst/>
              <a:ahLst/>
              <a:cxnLst/>
              <a:rect l="l" t="t" r="r" b="b"/>
              <a:pathLst>
                <a:path w="7001" h="9329" extrusionOk="0">
                  <a:moveTo>
                    <a:pt x="331" y="1"/>
                  </a:moveTo>
                  <a:cubicBezTo>
                    <a:pt x="164" y="1"/>
                    <a:pt x="36" y="116"/>
                    <a:pt x="1" y="293"/>
                  </a:cubicBezTo>
                  <a:cubicBezTo>
                    <a:pt x="1" y="456"/>
                    <a:pt x="123" y="619"/>
                    <a:pt x="326" y="660"/>
                  </a:cubicBezTo>
                  <a:cubicBezTo>
                    <a:pt x="448" y="700"/>
                    <a:pt x="1913" y="904"/>
                    <a:pt x="3297" y="2084"/>
                  </a:cubicBezTo>
                  <a:cubicBezTo>
                    <a:pt x="4721" y="3224"/>
                    <a:pt x="6146" y="5258"/>
                    <a:pt x="6309" y="9003"/>
                  </a:cubicBezTo>
                  <a:cubicBezTo>
                    <a:pt x="6309" y="9206"/>
                    <a:pt x="6471" y="9328"/>
                    <a:pt x="6675" y="9328"/>
                  </a:cubicBezTo>
                  <a:cubicBezTo>
                    <a:pt x="6838" y="9328"/>
                    <a:pt x="7001" y="9165"/>
                    <a:pt x="7001" y="8962"/>
                  </a:cubicBezTo>
                  <a:cubicBezTo>
                    <a:pt x="6838" y="4933"/>
                    <a:pt x="5210" y="2654"/>
                    <a:pt x="3582" y="1433"/>
                  </a:cubicBezTo>
                  <a:cubicBezTo>
                    <a:pt x="1995" y="212"/>
                    <a:pt x="448" y="8"/>
                    <a:pt x="408" y="8"/>
                  </a:cubicBezTo>
                  <a:cubicBezTo>
                    <a:pt x="381" y="3"/>
                    <a:pt x="356" y="1"/>
                    <a:pt x="33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5"/>
            <p:cNvSpPr/>
            <p:nvPr/>
          </p:nvSpPr>
          <p:spPr>
            <a:xfrm>
              <a:off x="975425" y="2808800"/>
              <a:ext cx="1312500" cy="2649775"/>
            </a:xfrm>
            <a:custGeom>
              <a:avLst/>
              <a:gdLst/>
              <a:ahLst/>
              <a:cxnLst/>
              <a:rect l="l" t="t" r="r" b="b"/>
              <a:pathLst>
                <a:path w="52500" h="105991" extrusionOk="0">
                  <a:moveTo>
                    <a:pt x="1258" y="1"/>
                  </a:moveTo>
                  <a:cubicBezTo>
                    <a:pt x="1053" y="1"/>
                    <a:pt x="936" y="15"/>
                    <a:pt x="936" y="15"/>
                  </a:cubicBezTo>
                  <a:lnTo>
                    <a:pt x="0" y="2579"/>
                  </a:lnTo>
                  <a:lnTo>
                    <a:pt x="15180" y="44009"/>
                  </a:lnTo>
                  <a:lnTo>
                    <a:pt x="49488" y="105990"/>
                  </a:lnTo>
                  <a:lnTo>
                    <a:pt x="52500" y="105990"/>
                  </a:lnTo>
                  <a:cubicBezTo>
                    <a:pt x="47860" y="97281"/>
                    <a:pt x="22140" y="49218"/>
                    <a:pt x="21244" y="47061"/>
                  </a:cubicBezTo>
                  <a:cubicBezTo>
                    <a:pt x="20308" y="44660"/>
                    <a:pt x="18843" y="44660"/>
                    <a:pt x="18355" y="43683"/>
                  </a:cubicBezTo>
                  <a:cubicBezTo>
                    <a:pt x="17907" y="42747"/>
                    <a:pt x="18518" y="38555"/>
                    <a:pt x="18355" y="35869"/>
                  </a:cubicBezTo>
                  <a:cubicBezTo>
                    <a:pt x="18233" y="33142"/>
                    <a:pt x="9401" y="7869"/>
                    <a:pt x="7000" y="3718"/>
                  </a:cubicBezTo>
                  <a:cubicBezTo>
                    <a:pt x="5059" y="304"/>
                    <a:pt x="2208" y="1"/>
                    <a:pt x="12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5"/>
            <p:cNvSpPr/>
            <p:nvPr/>
          </p:nvSpPr>
          <p:spPr>
            <a:xfrm>
              <a:off x="966275" y="2801025"/>
              <a:ext cx="1330800" cy="2666700"/>
            </a:xfrm>
            <a:custGeom>
              <a:avLst/>
              <a:gdLst/>
              <a:ahLst/>
              <a:cxnLst/>
              <a:rect l="l" t="t" r="r" b="b"/>
              <a:pathLst>
                <a:path w="53232" h="106668" extrusionOk="0">
                  <a:moveTo>
                    <a:pt x="1669" y="651"/>
                  </a:moveTo>
                  <a:cubicBezTo>
                    <a:pt x="2116" y="651"/>
                    <a:pt x="3012" y="733"/>
                    <a:pt x="4029" y="1221"/>
                  </a:cubicBezTo>
                  <a:cubicBezTo>
                    <a:pt x="5006" y="1669"/>
                    <a:pt x="6145" y="2564"/>
                    <a:pt x="7081" y="4192"/>
                  </a:cubicBezTo>
                  <a:cubicBezTo>
                    <a:pt x="7651" y="5169"/>
                    <a:pt x="8669" y="7570"/>
                    <a:pt x="9849" y="10541"/>
                  </a:cubicBezTo>
                  <a:cubicBezTo>
                    <a:pt x="11558" y="15018"/>
                    <a:pt x="13674" y="20959"/>
                    <a:pt x="15384" y="26006"/>
                  </a:cubicBezTo>
                  <a:cubicBezTo>
                    <a:pt x="16238" y="28529"/>
                    <a:pt x="16971" y="30849"/>
                    <a:pt x="17500" y="32639"/>
                  </a:cubicBezTo>
                  <a:cubicBezTo>
                    <a:pt x="17785" y="33535"/>
                    <a:pt x="17988" y="34308"/>
                    <a:pt x="18151" y="34919"/>
                  </a:cubicBezTo>
                  <a:cubicBezTo>
                    <a:pt x="18314" y="35529"/>
                    <a:pt x="18395" y="35977"/>
                    <a:pt x="18395" y="36180"/>
                  </a:cubicBezTo>
                  <a:cubicBezTo>
                    <a:pt x="18436" y="36506"/>
                    <a:pt x="18436" y="36831"/>
                    <a:pt x="18436" y="37157"/>
                  </a:cubicBezTo>
                  <a:cubicBezTo>
                    <a:pt x="18436" y="38948"/>
                    <a:pt x="18232" y="41064"/>
                    <a:pt x="18232" y="42529"/>
                  </a:cubicBezTo>
                  <a:cubicBezTo>
                    <a:pt x="18232" y="42854"/>
                    <a:pt x="18232" y="43180"/>
                    <a:pt x="18273" y="43465"/>
                  </a:cubicBezTo>
                  <a:cubicBezTo>
                    <a:pt x="18314" y="43709"/>
                    <a:pt x="18355" y="43953"/>
                    <a:pt x="18436" y="44157"/>
                  </a:cubicBezTo>
                  <a:cubicBezTo>
                    <a:pt x="18599" y="44442"/>
                    <a:pt x="18802" y="44686"/>
                    <a:pt x="19046" y="44849"/>
                  </a:cubicBezTo>
                  <a:cubicBezTo>
                    <a:pt x="19413" y="45134"/>
                    <a:pt x="19779" y="45378"/>
                    <a:pt x="20186" y="45744"/>
                  </a:cubicBezTo>
                  <a:cubicBezTo>
                    <a:pt x="20552" y="46110"/>
                    <a:pt x="20959" y="46639"/>
                    <a:pt x="21285" y="47494"/>
                  </a:cubicBezTo>
                  <a:cubicBezTo>
                    <a:pt x="21366" y="47657"/>
                    <a:pt x="21529" y="47942"/>
                    <a:pt x="21773" y="48430"/>
                  </a:cubicBezTo>
                  <a:cubicBezTo>
                    <a:pt x="25248" y="55420"/>
                    <a:pt x="47383" y="96750"/>
                    <a:pt x="52319" y="105976"/>
                  </a:cubicBezTo>
                  <a:lnTo>
                    <a:pt x="50049" y="105976"/>
                  </a:lnTo>
                  <a:lnTo>
                    <a:pt x="15872" y="44197"/>
                  </a:lnTo>
                  <a:lnTo>
                    <a:pt x="692" y="2890"/>
                  </a:lnTo>
                  <a:lnTo>
                    <a:pt x="1547" y="659"/>
                  </a:lnTo>
                  <a:lnTo>
                    <a:pt x="1547" y="659"/>
                  </a:lnTo>
                  <a:cubicBezTo>
                    <a:pt x="1584" y="654"/>
                    <a:pt x="1625" y="651"/>
                    <a:pt x="1669" y="651"/>
                  </a:cubicBezTo>
                  <a:close/>
                  <a:moveTo>
                    <a:pt x="1262" y="0"/>
                  </a:moveTo>
                  <a:cubicBezTo>
                    <a:pt x="1140" y="41"/>
                    <a:pt x="1018" y="122"/>
                    <a:pt x="977" y="204"/>
                  </a:cubicBezTo>
                  <a:lnTo>
                    <a:pt x="41" y="2768"/>
                  </a:lnTo>
                  <a:cubicBezTo>
                    <a:pt x="0" y="2849"/>
                    <a:pt x="0" y="2931"/>
                    <a:pt x="41" y="3012"/>
                  </a:cubicBezTo>
                  <a:lnTo>
                    <a:pt x="15221" y="44442"/>
                  </a:lnTo>
                  <a:lnTo>
                    <a:pt x="15262" y="44482"/>
                  </a:lnTo>
                  <a:lnTo>
                    <a:pt x="49529" y="106464"/>
                  </a:lnTo>
                  <a:cubicBezTo>
                    <a:pt x="49610" y="106586"/>
                    <a:pt x="49732" y="106668"/>
                    <a:pt x="49854" y="106668"/>
                  </a:cubicBezTo>
                  <a:lnTo>
                    <a:pt x="52866" y="106668"/>
                  </a:lnTo>
                  <a:cubicBezTo>
                    <a:pt x="52988" y="106668"/>
                    <a:pt x="53110" y="106586"/>
                    <a:pt x="53191" y="106464"/>
                  </a:cubicBezTo>
                  <a:cubicBezTo>
                    <a:pt x="53232" y="106383"/>
                    <a:pt x="53232" y="106261"/>
                    <a:pt x="53191" y="106139"/>
                  </a:cubicBezTo>
                  <a:cubicBezTo>
                    <a:pt x="50872" y="101784"/>
                    <a:pt x="43261" y="87621"/>
                    <a:pt x="36139" y="74232"/>
                  </a:cubicBezTo>
                  <a:cubicBezTo>
                    <a:pt x="32558" y="67558"/>
                    <a:pt x="29139" y="61046"/>
                    <a:pt x="26535" y="56122"/>
                  </a:cubicBezTo>
                  <a:cubicBezTo>
                    <a:pt x="25232" y="53639"/>
                    <a:pt x="24134" y="51564"/>
                    <a:pt x="23320" y="50017"/>
                  </a:cubicBezTo>
                  <a:cubicBezTo>
                    <a:pt x="22913" y="49244"/>
                    <a:pt x="22587" y="48593"/>
                    <a:pt x="22384" y="48145"/>
                  </a:cubicBezTo>
                  <a:cubicBezTo>
                    <a:pt x="22139" y="47657"/>
                    <a:pt x="21977" y="47331"/>
                    <a:pt x="21936" y="47250"/>
                  </a:cubicBezTo>
                  <a:cubicBezTo>
                    <a:pt x="21448" y="45988"/>
                    <a:pt x="20796" y="45296"/>
                    <a:pt x="20227" y="44889"/>
                  </a:cubicBezTo>
                  <a:cubicBezTo>
                    <a:pt x="19942" y="44645"/>
                    <a:pt x="19657" y="44482"/>
                    <a:pt x="19453" y="44320"/>
                  </a:cubicBezTo>
                  <a:cubicBezTo>
                    <a:pt x="19250" y="44157"/>
                    <a:pt x="19128" y="44035"/>
                    <a:pt x="19046" y="43831"/>
                  </a:cubicBezTo>
                  <a:cubicBezTo>
                    <a:pt x="19006" y="43791"/>
                    <a:pt x="18965" y="43628"/>
                    <a:pt x="18924" y="43384"/>
                  </a:cubicBezTo>
                  <a:cubicBezTo>
                    <a:pt x="18924" y="43139"/>
                    <a:pt x="18884" y="42854"/>
                    <a:pt x="18884" y="42529"/>
                  </a:cubicBezTo>
                  <a:cubicBezTo>
                    <a:pt x="18884" y="41105"/>
                    <a:pt x="19087" y="38988"/>
                    <a:pt x="19087" y="37157"/>
                  </a:cubicBezTo>
                  <a:cubicBezTo>
                    <a:pt x="19087" y="36831"/>
                    <a:pt x="19087" y="36465"/>
                    <a:pt x="19087" y="36139"/>
                  </a:cubicBezTo>
                  <a:cubicBezTo>
                    <a:pt x="19046" y="35732"/>
                    <a:pt x="18884" y="35041"/>
                    <a:pt x="18639" y="34105"/>
                  </a:cubicBezTo>
                  <a:cubicBezTo>
                    <a:pt x="17703" y="30727"/>
                    <a:pt x="15506" y="24093"/>
                    <a:pt x="13267" y="17826"/>
                  </a:cubicBezTo>
                  <a:cubicBezTo>
                    <a:pt x="12128" y="14692"/>
                    <a:pt x="11029" y="11680"/>
                    <a:pt x="10052" y="9198"/>
                  </a:cubicBezTo>
                  <a:cubicBezTo>
                    <a:pt x="9035" y="6715"/>
                    <a:pt x="8221" y="4803"/>
                    <a:pt x="7692" y="3867"/>
                  </a:cubicBezTo>
                  <a:cubicBezTo>
                    <a:pt x="6674" y="2117"/>
                    <a:pt x="5413" y="1140"/>
                    <a:pt x="4314" y="611"/>
                  </a:cubicBezTo>
                  <a:cubicBezTo>
                    <a:pt x="3175" y="82"/>
                    <a:pt x="2198" y="0"/>
                    <a:pt x="166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35"/>
            <p:cNvSpPr/>
            <p:nvPr/>
          </p:nvSpPr>
          <p:spPr>
            <a:xfrm>
              <a:off x="474850" y="2774800"/>
              <a:ext cx="1737800" cy="2683775"/>
            </a:xfrm>
            <a:custGeom>
              <a:avLst/>
              <a:gdLst/>
              <a:ahLst/>
              <a:cxnLst/>
              <a:rect l="l" t="t" r="r" b="b"/>
              <a:pathLst>
                <a:path w="69512" h="107351" extrusionOk="0">
                  <a:moveTo>
                    <a:pt x="12680" y="0"/>
                  </a:moveTo>
                  <a:cubicBezTo>
                    <a:pt x="9524" y="0"/>
                    <a:pt x="6256" y="324"/>
                    <a:pt x="4314" y="927"/>
                  </a:cubicBezTo>
                  <a:cubicBezTo>
                    <a:pt x="163" y="2189"/>
                    <a:pt x="0" y="2677"/>
                    <a:pt x="163" y="5404"/>
                  </a:cubicBezTo>
                  <a:cubicBezTo>
                    <a:pt x="326" y="8090"/>
                    <a:pt x="3663" y="33404"/>
                    <a:pt x="9931" y="47933"/>
                  </a:cubicBezTo>
                  <a:cubicBezTo>
                    <a:pt x="16239" y="62502"/>
                    <a:pt x="34186" y="103362"/>
                    <a:pt x="35692" y="107350"/>
                  </a:cubicBezTo>
                  <a:lnTo>
                    <a:pt x="69511" y="107350"/>
                  </a:lnTo>
                  <a:cubicBezTo>
                    <a:pt x="65523" y="100228"/>
                    <a:pt x="41918" y="57578"/>
                    <a:pt x="36953" y="44107"/>
                  </a:cubicBezTo>
                  <a:cubicBezTo>
                    <a:pt x="31541" y="29375"/>
                    <a:pt x="23035" y="3166"/>
                    <a:pt x="20959" y="1375"/>
                  </a:cubicBezTo>
                  <a:cubicBezTo>
                    <a:pt x="19845" y="435"/>
                    <a:pt x="16338" y="0"/>
                    <a:pt x="1268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35"/>
            <p:cNvSpPr/>
            <p:nvPr/>
          </p:nvSpPr>
          <p:spPr>
            <a:xfrm>
              <a:off x="469775" y="2766425"/>
              <a:ext cx="1751000" cy="2701300"/>
            </a:xfrm>
            <a:custGeom>
              <a:avLst/>
              <a:gdLst/>
              <a:ahLst/>
              <a:cxnLst/>
              <a:rect l="l" t="t" r="r" b="b"/>
              <a:pathLst>
                <a:path w="70040" h="108052" extrusionOk="0">
                  <a:moveTo>
                    <a:pt x="12820" y="692"/>
                  </a:moveTo>
                  <a:cubicBezTo>
                    <a:pt x="14651" y="692"/>
                    <a:pt x="16442" y="774"/>
                    <a:pt x="17907" y="1018"/>
                  </a:cubicBezTo>
                  <a:cubicBezTo>
                    <a:pt x="18639" y="1140"/>
                    <a:pt x="19290" y="1262"/>
                    <a:pt x="19819" y="1425"/>
                  </a:cubicBezTo>
                  <a:cubicBezTo>
                    <a:pt x="20349" y="1588"/>
                    <a:pt x="20715" y="1791"/>
                    <a:pt x="20959" y="1995"/>
                  </a:cubicBezTo>
                  <a:cubicBezTo>
                    <a:pt x="21040" y="2035"/>
                    <a:pt x="21162" y="2239"/>
                    <a:pt x="21325" y="2524"/>
                  </a:cubicBezTo>
                  <a:cubicBezTo>
                    <a:pt x="21976" y="3541"/>
                    <a:pt x="22953" y="5861"/>
                    <a:pt x="24133" y="8954"/>
                  </a:cubicBezTo>
                  <a:cubicBezTo>
                    <a:pt x="27674" y="18152"/>
                    <a:pt x="33005" y="34186"/>
                    <a:pt x="36831" y="44564"/>
                  </a:cubicBezTo>
                  <a:cubicBezTo>
                    <a:pt x="39354" y="51320"/>
                    <a:pt x="46476" y="65360"/>
                    <a:pt x="53517" y="78587"/>
                  </a:cubicBezTo>
                  <a:cubicBezTo>
                    <a:pt x="60228" y="91267"/>
                    <a:pt x="66826" y="103237"/>
                    <a:pt x="69117" y="107360"/>
                  </a:cubicBezTo>
                  <a:lnTo>
                    <a:pt x="36104" y="107360"/>
                  </a:lnTo>
                  <a:cubicBezTo>
                    <a:pt x="35648" y="106153"/>
                    <a:pt x="34312" y="102978"/>
                    <a:pt x="32436" y="98651"/>
                  </a:cubicBezTo>
                  <a:cubicBezTo>
                    <a:pt x="26453" y="84773"/>
                    <a:pt x="15180" y="59093"/>
                    <a:pt x="10459" y="48145"/>
                  </a:cubicBezTo>
                  <a:cubicBezTo>
                    <a:pt x="7325" y="40901"/>
                    <a:pt x="4924" y="30971"/>
                    <a:pt x="3296" y="22506"/>
                  </a:cubicBezTo>
                  <a:cubicBezTo>
                    <a:pt x="2483" y="18274"/>
                    <a:pt x="1872" y="14407"/>
                    <a:pt x="1424" y="11437"/>
                  </a:cubicBezTo>
                  <a:cubicBezTo>
                    <a:pt x="977" y="8466"/>
                    <a:pt x="773" y="6349"/>
                    <a:pt x="733" y="5698"/>
                  </a:cubicBezTo>
                  <a:cubicBezTo>
                    <a:pt x="692" y="5332"/>
                    <a:pt x="692" y="5006"/>
                    <a:pt x="692" y="4721"/>
                  </a:cubicBezTo>
                  <a:cubicBezTo>
                    <a:pt x="692" y="4274"/>
                    <a:pt x="733" y="3908"/>
                    <a:pt x="814" y="3663"/>
                  </a:cubicBezTo>
                  <a:cubicBezTo>
                    <a:pt x="936" y="3256"/>
                    <a:pt x="1221" y="2971"/>
                    <a:pt x="1791" y="2646"/>
                  </a:cubicBezTo>
                  <a:cubicBezTo>
                    <a:pt x="2401" y="2320"/>
                    <a:pt x="3296" y="1995"/>
                    <a:pt x="4639" y="1588"/>
                  </a:cubicBezTo>
                  <a:cubicBezTo>
                    <a:pt x="6471" y="1018"/>
                    <a:pt x="9727" y="692"/>
                    <a:pt x="12820" y="692"/>
                  </a:cubicBezTo>
                  <a:close/>
                  <a:moveTo>
                    <a:pt x="12820" y="1"/>
                  </a:moveTo>
                  <a:cubicBezTo>
                    <a:pt x="9645" y="1"/>
                    <a:pt x="6430" y="326"/>
                    <a:pt x="4436" y="937"/>
                  </a:cubicBezTo>
                  <a:cubicBezTo>
                    <a:pt x="2645" y="1466"/>
                    <a:pt x="1546" y="1873"/>
                    <a:pt x="895" y="2442"/>
                  </a:cubicBezTo>
                  <a:cubicBezTo>
                    <a:pt x="529" y="2727"/>
                    <a:pt x="285" y="3053"/>
                    <a:pt x="163" y="3419"/>
                  </a:cubicBezTo>
                  <a:cubicBezTo>
                    <a:pt x="41" y="3826"/>
                    <a:pt x="0" y="4233"/>
                    <a:pt x="0" y="4721"/>
                  </a:cubicBezTo>
                  <a:cubicBezTo>
                    <a:pt x="0" y="5006"/>
                    <a:pt x="0" y="5373"/>
                    <a:pt x="41" y="5739"/>
                  </a:cubicBezTo>
                  <a:cubicBezTo>
                    <a:pt x="81" y="6431"/>
                    <a:pt x="326" y="8547"/>
                    <a:pt x="733" y="11518"/>
                  </a:cubicBezTo>
                  <a:cubicBezTo>
                    <a:pt x="2035" y="20471"/>
                    <a:pt x="5087" y="37442"/>
                    <a:pt x="9849" y="48390"/>
                  </a:cubicBezTo>
                  <a:cubicBezTo>
                    <a:pt x="12982" y="55715"/>
                    <a:pt x="19046" y="69552"/>
                    <a:pt x="24500" y="82087"/>
                  </a:cubicBezTo>
                  <a:cubicBezTo>
                    <a:pt x="27226" y="88354"/>
                    <a:pt x="29831" y="94296"/>
                    <a:pt x="31825" y="98895"/>
                  </a:cubicBezTo>
                  <a:cubicBezTo>
                    <a:pt x="33779" y="103534"/>
                    <a:pt x="35203" y="106831"/>
                    <a:pt x="35569" y="107808"/>
                  </a:cubicBezTo>
                  <a:cubicBezTo>
                    <a:pt x="35610" y="107930"/>
                    <a:pt x="35732" y="108052"/>
                    <a:pt x="35895" y="108052"/>
                  </a:cubicBezTo>
                  <a:lnTo>
                    <a:pt x="69714" y="108052"/>
                  </a:lnTo>
                  <a:cubicBezTo>
                    <a:pt x="69795" y="108052"/>
                    <a:pt x="69918" y="107970"/>
                    <a:pt x="69999" y="107848"/>
                  </a:cubicBezTo>
                  <a:cubicBezTo>
                    <a:pt x="70040" y="107767"/>
                    <a:pt x="70040" y="107645"/>
                    <a:pt x="69999" y="107523"/>
                  </a:cubicBezTo>
                  <a:cubicBezTo>
                    <a:pt x="68005" y="103941"/>
                    <a:pt x="61127" y="91488"/>
                    <a:pt x="54086" y="78261"/>
                  </a:cubicBezTo>
                  <a:cubicBezTo>
                    <a:pt x="47087" y="65035"/>
                    <a:pt x="39965" y="50994"/>
                    <a:pt x="37482" y="44320"/>
                  </a:cubicBezTo>
                  <a:cubicBezTo>
                    <a:pt x="34755" y="36954"/>
                    <a:pt x="31296" y="26739"/>
                    <a:pt x="28244" y="18111"/>
                  </a:cubicBezTo>
                  <a:cubicBezTo>
                    <a:pt x="26697" y="13797"/>
                    <a:pt x="25273" y="9890"/>
                    <a:pt x="24093" y="6960"/>
                  </a:cubicBezTo>
                  <a:cubicBezTo>
                    <a:pt x="23523" y="5454"/>
                    <a:pt x="22994" y="4233"/>
                    <a:pt x="22546" y="3297"/>
                  </a:cubicBezTo>
                  <a:cubicBezTo>
                    <a:pt x="22302" y="2849"/>
                    <a:pt x="22099" y="2483"/>
                    <a:pt x="21936" y="2158"/>
                  </a:cubicBezTo>
                  <a:cubicBezTo>
                    <a:pt x="21732" y="1832"/>
                    <a:pt x="21569" y="1628"/>
                    <a:pt x="21407" y="1466"/>
                  </a:cubicBezTo>
                  <a:cubicBezTo>
                    <a:pt x="21040" y="1181"/>
                    <a:pt x="20593" y="977"/>
                    <a:pt x="20023" y="774"/>
                  </a:cubicBezTo>
                  <a:cubicBezTo>
                    <a:pt x="18314" y="245"/>
                    <a:pt x="15587" y="1"/>
                    <a:pt x="128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5"/>
            <p:cNvSpPr/>
            <p:nvPr/>
          </p:nvSpPr>
          <p:spPr>
            <a:xfrm>
              <a:off x="1026300" y="5458550"/>
              <a:ext cx="6114750" cy="25"/>
            </a:xfrm>
            <a:custGeom>
              <a:avLst/>
              <a:gdLst/>
              <a:ahLst/>
              <a:cxnLst/>
              <a:rect l="l" t="t" r="r" b="b"/>
              <a:pathLst>
                <a:path w="244590" h="1" extrusionOk="0">
                  <a:moveTo>
                    <a:pt x="0" y="0"/>
                  </a:moveTo>
                  <a:lnTo>
                    <a:pt x="244590"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5"/>
            <p:cNvSpPr/>
            <p:nvPr/>
          </p:nvSpPr>
          <p:spPr>
            <a:xfrm>
              <a:off x="1017150" y="5450400"/>
              <a:ext cx="6132050" cy="17325"/>
            </a:xfrm>
            <a:custGeom>
              <a:avLst/>
              <a:gdLst/>
              <a:ahLst/>
              <a:cxnLst/>
              <a:rect l="l" t="t" r="r" b="b"/>
              <a:pathLst>
                <a:path w="245282" h="693" extrusionOk="0">
                  <a:moveTo>
                    <a:pt x="366" y="1"/>
                  </a:moveTo>
                  <a:cubicBezTo>
                    <a:pt x="163" y="1"/>
                    <a:pt x="0" y="164"/>
                    <a:pt x="0" y="326"/>
                  </a:cubicBezTo>
                  <a:cubicBezTo>
                    <a:pt x="0" y="530"/>
                    <a:pt x="163" y="693"/>
                    <a:pt x="366" y="693"/>
                  </a:cubicBezTo>
                  <a:lnTo>
                    <a:pt x="244956" y="693"/>
                  </a:lnTo>
                  <a:cubicBezTo>
                    <a:pt x="245159" y="693"/>
                    <a:pt x="245281" y="530"/>
                    <a:pt x="245281" y="326"/>
                  </a:cubicBezTo>
                  <a:cubicBezTo>
                    <a:pt x="245281" y="164"/>
                    <a:pt x="245159" y="1"/>
                    <a:pt x="24495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84" name="Google Shape;1884;p35"/>
          <p:cNvSpPr txBox="1">
            <a:spLocks noGrp="1"/>
          </p:cNvSpPr>
          <p:nvPr>
            <p:ph type="ctrTitle"/>
          </p:nvPr>
        </p:nvSpPr>
        <p:spPr>
          <a:xfrm>
            <a:off x="5363233" y="1791149"/>
            <a:ext cx="3264300" cy="17922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 sz="5000" dirty="0">
                <a:solidFill>
                  <a:schemeClr val="dk2"/>
                </a:solidFill>
              </a:rPr>
              <a:t>Medidas Estátisticas</a:t>
            </a:r>
            <a:endParaRPr sz="5000" dirty="0">
              <a:solidFill>
                <a:schemeClr val="dk2"/>
              </a:solidFill>
            </a:endParaRPr>
          </a:p>
        </p:txBody>
      </p:sp>
      <p:sp>
        <p:nvSpPr>
          <p:cNvPr id="1885" name="Google Shape;1885;p35"/>
          <p:cNvSpPr txBox="1">
            <a:spLocks noGrp="1"/>
          </p:cNvSpPr>
          <p:nvPr>
            <p:ph type="subTitle" idx="1"/>
          </p:nvPr>
        </p:nvSpPr>
        <p:spPr>
          <a:xfrm>
            <a:off x="5300725" y="3338059"/>
            <a:ext cx="3757121" cy="158068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Clr>
                <a:schemeClr val="dk1"/>
              </a:buClr>
              <a:buSzPts val="1100"/>
              <a:buFont typeface="Arial"/>
              <a:buNone/>
            </a:pPr>
            <a:endParaRPr sz="1800" dirty="0">
              <a:solidFill>
                <a:schemeClr val="accent1"/>
              </a:solidFill>
            </a:endParaRPr>
          </a:p>
          <a:p>
            <a:pPr marL="0" lvl="0" indent="0" algn="r" rtl="0">
              <a:spcBef>
                <a:spcPts val="0"/>
              </a:spcBef>
              <a:spcAft>
                <a:spcPts val="0"/>
              </a:spcAft>
              <a:buNone/>
            </a:pPr>
            <a:r>
              <a:rPr lang="pt-BR" sz="1800" dirty="0"/>
              <a:t>Docente: José Claudio Faria</a:t>
            </a:r>
          </a:p>
          <a:p>
            <a:pPr marL="0" lvl="0" indent="0" algn="r" rtl="0">
              <a:spcBef>
                <a:spcPts val="0"/>
              </a:spcBef>
              <a:spcAft>
                <a:spcPts val="0"/>
              </a:spcAft>
              <a:buNone/>
            </a:pPr>
            <a:r>
              <a:rPr lang="pt-BR" sz="1800" dirty="0">
                <a:solidFill>
                  <a:schemeClr val="accent1"/>
                </a:solidFill>
              </a:rPr>
              <a:t>Discentes: Edinaldo de Oliveira Júnior</a:t>
            </a:r>
          </a:p>
          <a:p>
            <a:pPr marL="0" lvl="0" indent="0" algn="r" rtl="0">
              <a:spcBef>
                <a:spcPts val="0"/>
              </a:spcBef>
              <a:spcAft>
                <a:spcPts val="0"/>
              </a:spcAft>
              <a:buNone/>
            </a:pPr>
            <a:r>
              <a:rPr lang="pt-BR" sz="1800" dirty="0"/>
              <a:t>Tauan Neres Silva</a:t>
            </a:r>
          </a:p>
          <a:p>
            <a:pPr marL="0" lvl="0" indent="0" algn="r" rtl="0">
              <a:spcBef>
                <a:spcPts val="0"/>
              </a:spcBef>
              <a:spcAft>
                <a:spcPts val="0"/>
              </a:spcAft>
              <a:buNone/>
            </a:pPr>
            <a:r>
              <a:rPr lang="pt-BR" sz="1800" dirty="0">
                <a:solidFill>
                  <a:schemeClr val="accent1"/>
                </a:solidFill>
              </a:rPr>
              <a:t>2023.</a:t>
            </a:r>
            <a:r>
              <a:rPr lang="pt-BR" sz="1800" dirty="0"/>
              <a:t>1</a:t>
            </a:r>
            <a:endParaRPr sz="1800" dirty="0">
              <a:solidFill>
                <a:schemeClr val="accen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855081" y="1329639"/>
            <a:ext cx="7433837" cy="205123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Amplamente utilizada em várias áreas, incluindo finanças, ciências sociais, negócios, ciência de dados e outras áreas que envolvem análise de dados. </a:t>
            </a:r>
            <a:r>
              <a:rPr lang="pt-BR" sz="1800" dirty="0">
                <a:solidFill>
                  <a:srgbClr val="374151"/>
                </a:solidFill>
                <a:latin typeface="Söhne"/>
              </a:rPr>
              <a:t>P</a:t>
            </a:r>
            <a:r>
              <a:rPr lang="pt-BR" sz="1800" b="0" i="0" dirty="0">
                <a:solidFill>
                  <a:srgbClr val="374151"/>
                </a:solidFill>
                <a:effectLst/>
                <a:latin typeface="Söhne"/>
              </a:rPr>
              <a:t>ode ser usada para resumir e comparar conjuntos de dados, avaliar a eficácia de intervenções ou tratamentos em estudos experimentais, entre outras aplicações.</a:t>
            </a:r>
          </a:p>
          <a:p>
            <a:pPr marL="0" lvl="0" indent="0" algn="l" rtl="0">
              <a:spcBef>
                <a:spcPts val="0"/>
              </a:spcBef>
              <a:spcAft>
                <a:spcPts val="0"/>
              </a:spcAft>
              <a:buNone/>
            </a:pPr>
            <a:endParaRPr lang="pt-BR" sz="1800" b="0" i="0" dirty="0">
              <a:solidFill>
                <a:srgbClr val="374151"/>
              </a:solidFill>
              <a:effectLst/>
              <a:latin typeface="Söhne"/>
            </a:endParaRPr>
          </a:p>
          <a:p>
            <a:pPr marL="0" lvl="0" indent="0" algn="l" rtl="0">
              <a:spcBef>
                <a:spcPts val="0"/>
              </a:spcBef>
              <a:spcAft>
                <a:spcPts val="0"/>
              </a:spcAft>
              <a:buNone/>
            </a:pPr>
            <a:r>
              <a:rPr lang="pt-BR" sz="1800" dirty="0">
                <a:solidFill>
                  <a:srgbClr val="374151"/>
                </a:solidFill>
                <a:latin typeface="Söhne"/>
                <a:ea typeface="Barlow Semi Condensed"/>
                <a:cs typeface="Barlow Semi Condensed"/>
                <a:sym typeface="Barlow Semi Condensed"/>
              </a:rPr>
              <a:t>Podendo ser observada também como média populacional e amostral</a:t>
            </a:r>
            <a:endParaRPr sz="1800" dirty="0">
              <a:latin typeface="Barlow Semi Condensed"/>
              <a:ea typeface="Barlow Semi Condensed"/>
              <a:cs typeface="Barlow Semi Condensed"/>
              <a:sym typeface="Barlow Semi Condensed"/>
            </a:endParaRPr>
          </a:p>
        </p:txBody>
      </p:sp>
    </p:spTree>
    <p:extLst>
      <p:ext uri="{BB962C8B-B14F-4D97-AF65-F5344CB8AC3E}">
        <p14:creationId xmlns:p14="http://schemas.microsoft.com/office/powerpoint/2010/main" val="2719474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456"/>
        <p:cNvGrpSpPr/>
        <p:nvPr/>
      </p:nvGrpSpPr>
      <p:grpSpPr>
        <a:xfrm>
          <a:off x="0" y="0"/>
          <a:ext cx="0" cy="0"/>
          <a:chOff x="0" y="0"/>
          <a:chExt cx="0" cy="0"/>
        </a:xfrm>
      </p:grpSpPr>
      <p:sp>
        <p:nvSpPr>
          <p:cNvPr id="3457" name="Google Shape;3457;p58"/>
          <p:cNvSpPr txBox="1">
            <a:spLocks noGrp="1"/>
          </p:cNvSpPr>
          <p:nvPr>
            <p:ph type="title"/>
          </p:nvPr>
        </p:nvSpPr>
        <p:spPr>
          <a:xfrm>
            <a:off x="715346" y="1988288"/>
            <a:ext cx="3457200" cy="144775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Média Populacional </a:t>
            </a:r>
            <a:br>
              <a:rPr lang="en" dirty="0"/>
            </a:br>
            <a:r>
              <a:rPr lang="en" dirty="0"/>
              <a:t>vs.</a:t>
            </a:r>
            <a:br>
              <a:rPr lang="en" dirty="0"/>
            </a:br>
            <a:r>
              <a:rPr lang="en" dirty="0"/>
              <a:t> Média Amostral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084521" y="851732"/>
            <a:ext cx="7241332" cy="352888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A média populacional é a média aritmética de uma população completa, que é o conjunto completo de todas as unidades ou observações que se deseja estudar. </a:t>
            </a:r>
            <a:r>
              <a:rPr lang="pt-BR" sz="1800" b="0" i="1" dirty="0">
                <a:solidFill>
                  <a:srgbClr val="374151"/>
                </a:solidFill>
                <a:effectLst/>
                <a:latin typeface="Söhne"/>
              </a:rPr>
              <a:t>Por exemplo</a:t>
            </a:r>
            <a:r>
              <a:rPr lang="pt-BR" sz="1800" b="0" i="0" dirty="0">
                <a:solidFill>
                  <a:srgbClr val="374151"/>
                </a:solidFill>
                <a:effectLst/>
                <a:latin typeface="Söhne"/>
              </a:rPr>
              <a:t>, se quisermos calcular a média de altura de todas as pessoas que vivem em uma cidade, a média populacional seria a média aritmética de todas as alturas dessa população. Po</a:t>
            </a:r>
            <a:r>
              <a:rPr lang="pt-BR" sz="1800" dirty="0">
                <a:solidFill>
                  <a:srgbClr val="374151"/>
                </a:solidFill>
                <a:latin typeface="Söhne"/>
              </a:rPr>
              <a:t>de ser encontrada através da dedução numérica onde :</a:t>
            </a:r>
            <a:endParaRPr sz="1800" dirty="0">
              <a:latin typeface="Barlow Semi Condensed"/>
              <a:ea typeface="Barlow Semi Condensed"/>
              <a:cs typeface="Barlow Semi Condensed"/>
              <a:sym typeface="Barlow Semi Condensed"/>
            </a:endParaRPr>
          </a:p>
        </p:txBody>
      </p:sp>
      <p:sp>
        <p:nvSpPr>
          <p:cNvPr id="2" name="Google Shape;2177;p39">
            <a:extLst>
              <a:ext uri="{FF2B5EF4-FFF2-40B4-BE49-F238E27FC236}">
                <a16:creationId xmlns:a16="http://schemas.microsoft.com/office/drawing/2014/main" id="{A2E63513-B1CD-57CB-96B5-F2693687AB7E}"/>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Média Populacional</a:t>
            </a:r>
            <a:endParaRPr dirty="0"/>
          </a:p>
        </p:txBody>
      </p:sp>
      <mc:AlternateContent xmlns:mc="http://schemas.openxmlformats.org/markup-compatibility/2006" xmlns:a14="http://schemas.microsoft.com/office/drawing/2010/main">
        <mc:Choice Requires="a14">
          <p:sp>
            <p:nvSpPr>
              <p:cNvPr id="3" name="Subtítulo 4">
                <a:extLst>
                  <a:ext uri="{FF2B5EF4-FFF2-40B4-BE49-F238E27FC236}">
                    <a16:creationId xmlns:a16="http://schemas.microsoft.com/office/drawing/2014/main" id="{EECDC672-E39A-4942-F1EE-228B99FAE380}"/>
                  </a:ext>
                </a:extLst>
              </p:cNvPr>
              <p:cNvSpPr txBox="1">
                <a:spLocks/>
              </p:cNvSpPr>
              <p:nvPr/>
            </p:nvSpPr>
            <p:spPr>
              <a:xfrm>
                <a:off x="3116980" y="3152325"/>
                <a:ext cx="3283820" cy="412873"/>
              </a:xfrm>
              <a:prstGeom prst="rect">
                <a:avLst/>
              </a:prstGeom>
            </p:spPr>
            <p:txBody>
              <a:bodyPr vert="horz" lIns="121899" tIns="60949" rIns="121899" bIns="60949" rtlCol="0">
                <a:normAutofit fontScale="92500" lnSpcReduction="10000"/>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2400" dirty="0">
                    <a:solidFill>
                      <a:schemeClr val="accent1"/>
                    </a:solidFill>
                    <a:latin typeface="Söhne"/>
                  </a:rPr>
                  <a:t>Média Populacional </a:t>
                </a:r>
                <a:r>
                  <a:rPr lang="pt-BR" sz="2400" dirty="0">
                    <a:solidFill>
                      <a:schemeClr val="accent1"/>
                    </a:solidFill>
                  </a:rPr>
                  <a:t>(</a:t>
                </a:r>
                <a14:m>
                  <m:oMath xmlns:m="http://schemas.openxmlformats.org/officeDocument/2006/math">
                    <m:r>
                      <a:rPr lang="pt-BR" sz="2400" i="1">
                        <a:latin typeface="Cambria Math" panose="02040503050406030204" pitchFamily="18" charset="0"/>
                        <a:ea typeface="Cambria Math" panose="02040503050406030204" pitchFamily="18" charset="0"/>
                      </a:rPr>
                      <m:t>𝜇</m:t>
                    </m:r>
                  </m:oMath>
                </a14:m>
                <a:r>
                  <a:rPr lang="pt-BR" sz="2400" dirty="0">
                    <a:solidFill>
                      <a:schemeClr val="accent1"/>
                    </a:solidFill>
                  </a:rPr>
                  <a:t>)</a:t>
                </a:r>
              </a:p>
            </p:txBody>
          </p:sp>
        </mc:Choice>
        <mc:Fallback xmlns="">
          <p:sp>
            <p:nvSpPr>
              <p:cNvPr id="3" name="Subtítulo 4">
                <a:extLst>
                  <a:ext uri="{FF2B5EF4-FFF2-40B4-BE49-F238E27FC236}">
                    <a16:creationId xmlns:a16="http://schemas.microsoft.com/office/drawing/2014/main" id="{EECDC672-E39A-4942-F1EE-228B99FAE380}"/>
                  </a:ext>
                </a:extLst>
              </p:cNvPr>
              <p:cNvSpPr txBox="1">
                <a:spLocks noRot="1" noChangeAspect="1" noMove="1" noResize="1" noEditPoints="1" noAdjustHandles="1" noChangeArrowheads="1" noChangeShapeType="1" noTextEdit="1"/>
              </p:cNvSpPr>
              <p:nvPr/>
            </p:nvSpPr>
            <p:spPr>
              <a:xfrm>
                <a:off x="3116980" y="3152325"/>
                <a:ext cx="3283820" cy="412873"/>
              </a:xfrm>
              <a:prstGeom prst="rect">
                <a:avLst/>
              </a:prstGeom>
              <a:blipFill>
                <a:blip r:embed="rId3"/>
                <a:stretch>
                  <a:fillRect l="-1484" t="-22059" b="-22059"/>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4" name="CaixaDeTexto 3">
                <a:extLst>
                  <a:ext uri="{FF2B5EF4-FFF2-40B4-BE49-F238E27FC236}">
                    <a16:creationId xmlns:a16="http://schemas.microsoft.com/office/drawing/2014/main" id="{290F1854-4788-C8D1-1B79-AEBBA808ACFD}"/>
                  </a:ext>
                </a:extLst>
              </p:cNvPr>
              <p:cNvSpPr txBox="1"/>
              <p:nvPr/>
            </p:nvSpPr>
            <p:spPr>
              <a:xfrm>
                <a:off x="2316231" y="3670532"/>
                <a:ext cx="1400583" cy="81541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BR" sz="2800" i="1" smtClean="0">
                          <a:latin typeface="Cambria Math" panose="02040503050406030204" pitchFamily="18" charset="0"/>
                          <a:ea typeface="Cambria Math" panose="02040503050406030204" pitchFamily="18" charset="0"/>
                        </a:rPr>
                        <m:t>𝜇</m:t>
                      </m:r>
                      <m:r>
                        <a:rPr lang="pt-BR" sz="2800" i="1">
                          <a:latin typeface="Cambria Math" panose="02040503050406030204" pitchFamily="18" charset="0"/>
                          <a:ea typeface="Cambria Math" panose="02040503050406030204" pitchFamily="18" charset="0"/>
                        </a:rPr>
                        <m:t>=</m:t>
                      </m:r>
                      <m:f>
                        <m:fPr>
                          <m:ctrlPr>
                            <a:rPr lang="pt-BR" sz="2800" b="0" i="1" smtClean="0">
                              <a:latin typeface="Cambria Math" panose="02040503050406030204" pitchFamily="18" charset="0"/>
                              <a:ea typeface="Cambria Math" panose="02040503050406030204" pitchFamily="18" charset="0"/>
                            </a:rPr>
                          </m:ctrlPr>
                        </m:fPr>
                        <m:num>
                          <m:r>
                            <a:rPr lang="pt-BR" sz="2800" i="1">
                              <a:latin typeface="Cambria Math" panose="02040503050406030204" pitchFamily="18" charset="0"/>
                              <a:ea typeface="Cambria Math" panose="02040503050406030204" pitchFamily="18" charset="0"/>
                            </a:rPr>
                            <m:t>∑</m:t>
                          </m:r>
                          <m:r>
                            <a:rPr lang="pt-BR" sz="2800" b="0" i="1" smtClean="0">
                              <a:latin typeface="Cambria Math" panose="02040503050406030204" pitchFamily="18" charset="0"/>
                            </a:rPr>
                            <m:t>𝑌</m:t>
                          </m:r>
                          <m:r>
                            <m:rPr>
                              <m:nor/>
                            </m:rPr>
                            <a:rPr lang="pt-BR" sz="2800" dirty="0"/>
                            <m:t> </m:t>
                          </m:r>
                        </m:num>
                        <m:den>
                          <m:r>
                            <a:rPr lang="pt-BR" sz="2800" b="0" i="1" smtClean="0">
                              <a:latin typeface="Cambria Math" panose="02040503050406030204" pitchFamily="18" charset="0"/>
                              <a:ea typeface="Cambria Math" panose="02040503050406030204" pitchFamily="18" charset="0"/>
                            </a:rPr>
                            <m:t>𝑁</m:t>
                          </m:r>
                        </m:den>
                      </m:f>
                    </m:oMath>
                  </m:oMathPara>
                </a14:m>
                <a:endParaRPr lang="pt-BR" sz="2800" dirty="0"/>
              </a:p>
            </p:txBody>
          </p:sp>
        </mc:Choice>
        <mc:Fallback xmlns="">
          <p:sp>
            <p:nvSpPr>
              <p:cNvPr id="4" name="CaixaDeTexto 3">
                <a:extLst>
                  <a:ext uri="{FF2B5EF4-FFF2-40B4-BE49-F238E27FC236}">
                    <a16:creationId xmlns:a16="http://schemas.microsoft.com/office/drawing/2014/main" id="{290F1854-4788-C8D1-1B79-AEBBA808ACFD}"/>
                  </a:ext>
                </a:extLst>
              </p:cNvPr>
              <p:cNvSpPr txBox="1">
                <a:spLocks noRot="1" noChangeAspect="1" noMove="1" noResize="1" noEditPoints="1" noAdjustHandles="1" noChangeArrowheads="1" noChangeShapeType="1" noTextEdit="1"/>
              </p:cNvSpPr>
              <p:nvPr/>
            </p:nvSpPr>
            <p:spPr>
              <a:xfrm>
                <a:off x="2316231" y="3670532"/>
                <a:ext cx="1400583" cy="815416"/>
              </a:xfrm>
              <a:prstGeom prst="rect">
                <a:avLst/>
              </a:prstGeom>
              <a:blipFill>
                <a:blip r:embed="rId4"/>
                <a:stretch>
                  <a:fillRect/>
                </a:stretch>
              </a:blipFill>
            </p:spPr>
            <p:txBody>
              <a:bodyPr/>
              <a:lstStyle/>
              <a:p>
                <a:r>
                  <a:rPr lang="pt-BR">
                    <a:noFill/>
                  </a:rPr>
                  <a:t> </a:t>
                </a:r>
              </a:p>
            </p:txBody>
          </p:sp>
        </mc:Fallback>
      </mc:AlternateContent>
      <p:sp>
        <p:nvSpPr>
          <p:cNvPr id="5" name="Subtítulo 4">
            <a:extLst>
              <a:ext uri="{FF2B5EF4-FFF2-40B4-BE49-F238E27FC236}">
                <a16:creationId xmlns:a16="http://schemas.microsoft.com/office/drawing/2014/main" id="{4482CEF3-794E-4908-CB93-6F4B23665B30}"/>
              </a:ext>
            </a:extLst>
          </p:cNvPr>
          <p:cNvSpPr txBox="1">
            <a:spLocks/>
          </p:cNvSpPr>
          <p:nvPr/>
        </p:nvSpPr>
        <p:spPr>
          <a:xfrm>
            <a:off x="5044217" y="3809081"/>
            <a:ext cx="2377309" cy="673691"/>
          </a:xfrm>
          <a:prstGeom prst="rect">
            <a:avLst/>
          </a:prstGeom>
        </p:spPr>
        <p:txBody>
          <a:bodyPr vert="horz" lIns="121899" tIns="60949" rIns="121899" bIns="60949" rtlCol="0">
            <a:normAutofit fontScale="92500" lnSpcReduction="10000"/>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ctr">
              <a:lnSpc>
                <a:spcPct val="100000"/>
              </a:lnSpc>
              <a:spcBef>
                <a:spcPts val="0"/>
              </a:spcBef>
              <a:buNone/>
            </a:pPr>
            <a:r>
              <a:rPr lang="pt-BR" sz="1400" b="1" dirty="0">
                <a:solidFill>
                  <a:schemeClr val="accent1"/>
                </a:solidFill>
                <a:latin typeface="Söhne"/>
              </a:rPr>
              <a:t>sendo </a:t>
            </a:r>
            <a:r>
              <a:rPr lang="pt-BR" sz="1400" b="1" i="1" dirty="0">
                <a:solidFill>
                  <a:srgbClr val="374151"/>
                </a:solidFill>
                <a:latin typeface="Söhne"/>
              </a:rPr>
              <a:t>N</a:t>
            </a:r>
            <a:r>
              <a:rPr lang="pt-BR" sz="1400" b="1" dirty="0">
                <a:solidFill>
                  <a:schemeClr val="accent1"/>
                </a:solidFill>
                <a:latin typeface="Söhne"/>
              </a:rPr>
              <a:t> o tamanho </a:t>
            </a:r>
          </a:p>
          <a:p>
            <a:pPr marL="0" indent="0" algn="ctr">
              <a:lnSpc>
                <a:spcPct val="100000"/>
              </a:lnSpc>
              <a:spcBef>
                <a:spcPts val="0"/>
              </a:spcBef>
              <a:buNone/>
            </a:pPr>
            <a:r>
              <a:rPr lang="pt-BR" sz="1400" b="1" dirty="0">
                <a:solidFill>
                  <a:schemeClr val="accent1"/>
                </a:solidFill>
                <a:latin typeface="Söhne"/>
              </a:rPr>
              <a:t>da população e </a:t>
            </a:r>
            <a:r>
              <a:rPr lang="pt-BR" sz="1400" b="1" i="1" dirty="0">
                <a:solidFill>
                  <a:srgbClr val="374151"/>
                </a:solidFill>
                <a:latin typeface="Söhne"/>
              </a:rPr>
              <a:t>Y</a:t>
            </a:r>
            <a:r>
              <a:rPr lang="pt-BR" sz="1400" b="1" dirty="0">
                <a:solidFill>
                  <a:srgbClr val="FF0000"/>
                </a:solidFill>
                <a:latin typeface="Söhne"/>
              </a:rPr>
              <a:t> </a:t>
            </a:r>
            <a:r>
              <a:rPr lang="pt-BR" sz="1400" b="1" dirty="0">
                <a:solidFill>
                  <a:srgbClr val="77C6FC"/>
                </a:solidFill>
                <a:latin typeface="Söhne"/>
              </a:rPr>
              <a:t>a quantidade de variáveis em y</a:t>
            </a:r>
          </a:p>
        </p:txBody>
      </p:sp>
    </p:spTree>
    <p:extLst>
      <p:ext uri="{BB962C8B-B14F-4D97-AF65-F5344CB8AC3E}">
        <p14:creationId xmlns:p14="http://schemas.microsoft.com/office/powerpoint/2010/main" val="40258309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075838" y="976478"/>
            <a:ext cx="7230139" cy="197413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A média amostral é a média aritmética de uma amostra selecionada aleatoriamente de uma população. Sendo frequentemente utilizada como uma estimativa da média populacional. Entretanto, a média amostral pode ser diferente da média populacional, já que a amostra selecionada pode não ser representativa da população completa. Sua dedução matemática se da por:</a:t>
            </a:r>
            <a:endParaRPr sz="1800" dirty="0">
              <a:latin typeface="Barlow Semi Condensed"/>
              <a:ea typeface="Barlow Semi Condensed"/>
              <a:cs typeface="Barlow Semi Condensed"/>
              <a:sym typeface="Barlow Semi Condensed"/>
            </a:endParaRPr>
          </a:p>
        </p:txBody>
      </p:sp>
      <p:sp>
        <p:nvSpPr>
          <p:cNvPr id="2" name="Google Shape;2177;p39">
            <a:extLst>
              <a:ext uri="{FF2B5EF4-FFF2-40B4-BE49-F238E27FC236}">
                <a16:creationId xmlns:a16="http://schemas.microsoft.com/office/drawing/2014/main" id="{A2E63513-B1CD-57CB-96B5-F2693687AB7E}"/>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Média Amostral</a:t>
            </a:r>
            <a:endParaRPr dirty="0"/>
          </a:p>
        </p:txBody>
      </p:sp>
      <mc:AlternateContent xmlns:mc="http://schemas.openxmlformats.org/markup-compatibility/2006" xmlns:a14="http://schemas.microsoft.com/office/drawing/2010/main">
        <mc:Choice Requires="a14">
          <p:sp>
            <p:nvSpPr>
              <p:cNvPr id="6" name="Subtítulo 4">
                <a:extLst>
                  <a:ext uri="{FF2B5EF4-FFF2-40B4-BE49-F238E27FC236}">
                    <a16:creationId xmlns:a16="http://schemas.microsoft.com/office/drawing/2014/main" id="{6C1F9AEF-280E-577E-47A5-676B990A09E2}"/>
                  </a:ext>
                </a:extLst>
              </p:cNvPr>
              <p:cNvSpPr txBox="1">
                <a:spLocks/>
              </p:cNvSpPr>
              <p:nvPr/>
            </p:nvSpPr>
            <p:spPr>
              <a:xfrm>
                <a:off x="3236197" y="2737256"/>
                <a:ext cx="2909422" cy="520758"/>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2200" dirty="0">
                    <a:solidFill>
                      <a:schemeClr val="accent1"/>
                    </a:solidFill>
                    <a:latin typeface="Söhne"/>
                  </a:rPr>
                  <a:t>Média</a:t>
                </a:r>
                <a:r>
                  <a:rPr lang="pt-BR" sz="2400" dirty="0">
                    <a:solidFill>
                      <a:schemeClr val="accent1"/>
                    </a:solidFill>
                    <a:latin typeface="Söhne"/>
                  </a:rPr>
                  <a:t> Amostral (</a:t>
                </a:r>
                <a14:m>
                  <m:oMath xmlns:m="http://schemas.openxmlformats.org/officeDocument/2006/math">
                    <m:r>
                      <a:rPr lang="pt-BR" sz="2400" b="0" i="1" smtClean="0">
                        <a:latin typeface="Cambria Math" panose="02040503050406030204" pitchFamily="18" charset="0"/>
                        <a:ea typeface="Cambria Math" panose="02040503050406030204" pitchFamily="18" charset="0"/>
                      </a:rPr>
                      <m:t>𝑚</m:t>
                    </m:r>
                  </m:oMath>
                </a14:m>
                <a:r>
                  <a:rPr lang="pt-BR" sz="2400" dirty="0">
                    <a:solidFill>
                      <a:schemeClr val="accent1"/>
                    </a:solidFill>
                    <a:latin typeface="Söhne"/>
                  </a:rPr>
                  <a:t>)</a:t>
                </a:r>
              </a:p>
            </p:txBody>
          </p:sp>
        </mc:Choice>
        <mc:Fallback xmlns="">
          <p:sp>
            <p:nvSpPr>
              <p:cNvPr id="6" name="Subtítulo 4">
                <a:extLst>
                  <a:ext uri="{FF2B5EF4-FFF2-40B4-BE49-F238E27FC236}">
                    <a16:creationId xmlns:a16="http://schemas.microsoft.com/office/drawing/2014/main" id="{6C1F9AEF-280E-577E-47A5-676B990A09E2}"/>
                  </a:ext>
                </a:extLst>
              </p:cNvPr>
              <p:cNvSpPr txBox="1">
                <a:spLocks noRot="1" noChangeAspect="1" noMove="1" noResize="1" noEditPoints="1" noAdjustHandles="1" noChangeArrowheads="1" noChangeShapeType="1" noTextEdit="1"/>
              </p:cNvSpPr>
              <p:nvPr/>
            </p:nvSpPr>
            <p:spPr>
              <a:xfrm>
                <a:off x="3236197" y="2737256"/>
                <a:ext cx="2909422" cy="520758"/>
              </a:xfrm>
              <a:prstGeom prst="rect">
                <a:avLst/>
              </a:prstGeom>
              <a:blipFill>
                <a:blip r:embed="rId3"/>
                <a:stretch>
                  <a:fillRect l="-1677" t="-12941" b="-11765"/>
                </a:stretch>
              </a:blipFill>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7" name="CaixaDeTexto 6">
                <a:extLst>
                  <a:ext uri="{FF2B5EF4-FFF2-40B4-BE49-F238E27FC236}">
                    <a16:creationId xmlns:a16="http://schemas.microsoft.com/office/drawing/2014/main" id="{09A9B6AD-88A4-B875-39AB-CA6B19E9AE12}"/>
                  </a:ext>
                </a:extLst>
              </p:cNvPr>
              <p:cNvSpPr txBox="1"/>
              <p:nvPr/>
            </p:nvSpPr>
            <p:spPr>
              <a:xfrm>
                <a:off x="2301621" y="3350635"/>
                <a:ext cx="2270379" cy="81541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BR" sz="2800" b="0" i="1" smtClean="0">
                          <a:latin typeface="Cambria Math" panose="02040503050406030204" pitchFamily="18" charset="0"/>
                          <a:ea typeface="Cambria Math" panose="02040503050406030204" pitchFamily="18" charset="0"/>
                        </a:rPr>
                        <m:t>𝑚</m:t>
                      </m:r>
                      <m:r>
                        <a:rPr lang="pt-BR" sz="2800" i="1">
                          <a:latin typeface="Cambria Math" panose="02040503050406030204" pitchFamily="18" charset="0"/>
                          <a:ea typeface="Cambria Math" panose="02040503050406030204" pitchFamily="18" charset="0"/>
                        </a:rPr>
                        <m:t>=</m:t>
                      </m:r>
                      <m:f>
                        <m:fPr>
                          <m:ctrlPr>
                            <a:rPr lang="pt-BR" sz="2800" b="0" i="1" smtClean="0">
                              <a:latin typeface="Cambria Math" panose="02040503050406030204" pitchFamily="18" charset="0"/>
                              <a:ea typeface="Cambria Math" panose="02040503050406030204" pitchFamily="18" charset="0"/>
                            </a:rPr>
                          </m:ctrlPr>
                        </m:fPr>
                        <m:num>
                          <m:r>
                            <a:rPr lang="pt-BR" sz="2800" i="1">
                              <a:latin typeface="Cambria Math" panose="02040503050406030204" pitchFamily="18" charset="0"/>
                              <a:ea typeface="Cambria Math" panose="02040503050406030204" pitchFamily="18" charset="0"/>
                            </a:rPr>
                            <m:t>∑</m:t>
                          </m:r>
                          <m:r>
                            <a:rPr lang="pt-BR" sz="2800" i="1">
                              <a:latin typeface="Cambria Math" panose="02040503050406030204" pitchFamily="18" charset="0"/>
                            </a:rPr>
                            <m:t>𝑦</m:t>
                          </m:r>
                          <m:r>
                            <m:rPr>
                              <m:nor/>
                            </m:rPr>
                            <a:rPr lang="pt-BR" sz="2800" dirty="0"/>
                            <m:t> </m:t>
                          </m:r>
                        </m:num>
                        <m:den>
                          <m:r>
                            <a:rPr lang="pt-BR" sz="2800" b="0" i="1" smtClean="0">
                              <a:latin typeface="Cambria Math" panose="02040503050406030204" pitchFamily="18" charset="0"/>
                              <a:ea typeface="Cambria Math" panose="02040503050406030204" pitchFamily="18" charset="0"/>
                            </a:rPr>
                            <m:t>𝑛</m:t>
                          </m:r>
                        </m:den>
                      </m:f>
                    </m:oMath>
                  </m:oMathPara>
                </a14:m>
                <a:endParaRPr lang="pt-BR" sz="2800" dirty="0"/>
              </a:p>
            </p:txBody>
          </p:sp>
        </mc:Choice>
        <mc:Fallback xmlns="">
          <p:sp>
            <p:nvSpPr>
              <p:cNvPr id="7" name="CaixaDeTexto 6">
                <a:extLst>
                  <a:ext uri="{FF2B5EF4-FFF2-40B4-BE49-F238E27FC236}">
                    <a16:creationId xmlns:a16="http://schemas.microsoft.com/office/drawing/2014/main" id="{09A9B6AD-88A4-B875-39AB-CA6B19E9AE12}"/>
                  </a:ext>
                </a:extLst>
              </p:cNvPr>
              <p:cNvSpPr txBox="1">
                <a:spLocks noRot="1" noChangeAspect="1" noMove="1" noResize="1" noEditPoints="1" noAdjustHandles="1" noChangeArrowheads="1" noChangeShapeType="1" noTextEdit="1"/>
              </p:cNvSpPr>
              <p:nvPr/>
            </p:nvSpPr>
            <p:spPr>
              <a:xfrm>
                <a:off x="2301621" y="3350635"/>
                <a:ext cx="2270379" cy="815416"/>
              </a:xfrm>
              <a:prstGeom prst="rect">
                <a:avLst/>
              </a:prstGeom>
              <a:blipFill>
                <a:blip r:embed="rId4"/>
                <a:stretch>
                  <a:fillRect/>
                </a:stretch>
              </a:blipFill>
            </p:spPr>
            <p:txBody>
              <a:bodyPr/>
              <a:lstStyle/>
              <a:p>
                <a:r>
                  <a:rPr lang="pt-BR">
                    <a:noFill/>
                  </a:rPr>
                  <a:t> </a:t>
                </a:r>
              </a:p>
            </p:txBody>
          </p:sp>
        </mc:Fallback>
      </mc:AlternateContent>
      <p:sp>
        <p:nvSpPr>
          <p:cNvPr id="8" name="Subtítulo 4">
            <a:extLst>
              <a:ext uri="{FF2B5EF4-FFF2-40B4-BE49-F238E27FC236}">
                <a16:creationId xmlns:a16="http://schemas.microsoft.com/office/drawing/2014/main" id="{C757B05E-E39D-1E0F-3380-620B427FC0B8}"/>
              </a:ext>
            </a:extLst>
          </p:cNvPr>
          <p:cNvSpPr txBox="1">
            <a:spLocks/>
          </p:cNvSpPr>
          <p:nvPr/>
        </p:nvSpPr>
        <p:spPr>
          <a:xfrm>
            <a:off x="4529797" y="3567641"/>
            <a:ext cx="2647180" cy="804735"/>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ctr">
              <a:lnSpc>
                <a:spcPct val="100000"/>
              </a:lnSpc>
              <a:spcBef>
                <a:spcPts val="0"/>
              </a:spcBef>
              <a:buNone/>
            </a:pPr>
            <a:r>
              <a:rPr lang="pt-BR" sz="1400" b="1" dirty="0">
                <a:solidFill>
                  <a:srgbClr val="374151"/>
                </a:solidFill>
                <a:latin typeface="Söhne"/>
              </a:rPr>
              <a:t>n</a:t>
            </a:r>
            <a:r>
              <a:rPr lang="pt-BR" sz="1400" b="1" dirty="0">
                <a:solidFill>
                  <a:schemeClr val="accent1"/>
                </a:solidFill>
                <a:latin typeface="Söhne"/>
              </a:rPr>
              <a:t> sendo o tamanho </a:t>
            </a:r>
          </a:p>
          <a:p>
            <a:pPr marL="0" indent="0" algn="ctr">
              <a:lnSpc>
                <a:spcPct val="100000"/>
              </a:lnSpc>
              <a:spcBef>
                <a:spcPts val="0"/>
              </a:spcBef>
              <a:buNone/>
            </a:pPr>
            <a:r>
              <a:rPr lang="pt-BR" sz="1400" b="1" dirty="0">
                <a:solidFill>
                  <a:schemeClr val="accent1"/>
                </a:solidFill>
                <a:latin typeface="Söhne"/>
              </a:rPr>
              <a:t>da amostra</a:t>
            </a:r>
          </a:p>
        </p:txBody>
      </p:sp>
    </p:spTree>
    <p:extLst>
      <p:ext uri="{BB962C8B-B14F-4D97-AF65-F5344CB8AC3E}">
        <p14:creationId xmlns:p14="http://schemas.microsoft.com/office/powerpoint/2010/main" val="267335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190847" y="968690"/>
            <a:ext cx="6974958" cy="3206119"/>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Utilizando o problema discutido anteriormente onde se deduz a média de altura de pessoas de uma cidade, temos que:</a:t>
            </a:r>
            <a:endParaRPr sz="1800" dirty="0">
              <a:latin typeface="Barlow Semi Condensed"/>
              <a:ea typeface="Barlow Semi Condensed"/>
              <a:cs typeface="Barlow Semi Condensed"/>
              <a:sym typeface="Barlow Semi Condensed"/>
            </a:endParaRPr>
          </a:p>
        </p:txBody>
      </p:sp>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Média-Exemplo</a:t>
            </a:r>
            <a:endParaRPr dirty="0"/>
          </a:p>
        </p:txBody>
      </p:sp>
      <p:graphicFrame>
        <p:nvGraphicFramePr>
          <p:cNvPr id="3" name="Tabela 3">
            <a:extLst>
              <a:ext uri="{FF2B5EF4-FFF2-40B4-BE49-F238E27FC236}">
                <a16:creationId xmlns:a16="http://schemas.microsoft.com/office/drawing/2014/main" id="{97FF3626-F4C5-EC2D-C2D3-D1CA59976EBC}"/>
              </a:ext>
            </a:extLst>
          </p:cNvPr>
          <p:cNvGraphicFramePr>
            <a:graphicFrameLocks noGrp="1"/>
          </p:cNvGraphicFramePr>
          <p:nvPr>
            <p:extLst>
              <p:ext uri="{D42A27DB-BD31-4B8C-83A1-F6EECF244321}">
                <p14:modId xmlns:p14="http://schemas.microsoft.com/office/powerpoint/2010/main" val="691625912"/>
              </p:ext>
            </p:extLst>
          </p:nvPr>
        </p:nvGraphicFramePr>
        <p:xfrm>
          <a:off x="1190845" y="1850035"/>
          <a:ext cx="6974960" cy="721715"/>
        </p:xfrm>
        <a:graphic>
          <a:graphicData uri="http://schemas.openxmlformats.org/drawingml/2006/table">
            <a:tbl>
              <a:tblPr firstRow="1" bandRow="1">
                <a:tableStyleId>{3B4B98B0-60AC-42C2-AFA5-B58CD77FA1E5}</a:tableStyleId>
              </a:tblPr>
              <a:tblGrid>
                <a:gridCol w="697496">
                  <a:extLst>
                    <a:ext uri="{9D8B030D-6E8A-4147-A177-3AD203B41FA5}">
                      <a16:colId xmlns:a16="http://schemas.microsoft.com/office/drawing/2014/main" val="1502022945"/>
                    </a:ext>
                  </a:extLst>
                </a:gridCol>
                <a:gridCol w="697496">
                  <a:extLst>
                    <a:ext uri="{9D8B030D-6E8A-4147-A177-3AD203B41FA5}">
                      <a16:colId xmlns:a16="http://schemas.microsoft.com/office/drawing/2014/main" val="2316361181"/>
                    </a:ext>
                  </a:extLst>
                </a:gridCol>
                <a:gridCol w="697496">
                  <a:extLst>
                    <a:ext uri="{9D8B030D-6E8A-4147-A177-3AD203B41FA5}">
                      <a16:colId xmlns:a16="http://schemas.microsoft.com/office/drawing/2014/main" val="1655779115"/>
                    </a:ext>
                  </a:extLst>
                </a:gridCol>
                <a:gridCol w="697496">
                  <a:extLst>
                    <a:ext uri="{9D8B030D-6E8A-4147-A177-3AD203B41FA5}">
                      <a16:colId xmlns:a16="http://schemas.microsoft.com/office/drawing/2014/main" val="3545348517"/>
                    </a:ext>
                  </a:extLst>
                </a:gridCol>
                <a:gridCol w="697496">
                  <a:extLst>
                    <a:ext uri="{9D8B030D-6E8A-4147-A177-3AD203B41FA5}">
                      <a16:colId xmlns:a16="http://schemas.microsoft.com/office/drawing/2014/main" val="2891786433"/>
                    </a:ext>
                  </a:extLst>
                </a:gridCol>
                <a:gridCol w="697496">
                  <a:extLst>
                    <a:ext uri="{9D8B030D-6E8A-4147-A177-3AD203B41FA5}">
                      <a16:colId xmlns:a16="http://schemas.microsoft.com/office/drawing/2014/main" val="885485258"/>
                    </a:ext>
                  </a:extLst>
                </a:gridCol>
                <a:gridCol w="697496">
                  <a:extLst>
                    <a:ext uri="{9D8B030D-6E8A-4147-A177-3AD203B41FA5}">
                      <a16:colId xmlns:a16="http://schemas.microsoft.com/office/drawing/2014/main" val="681401618"/>
                    </a:ext>
                  </a:extLst>
                </a:gridCol>
                <a:gridCol w="697496">
                  <a:extLst>
                    <a:ext uri="{9D8B030D-6E8A-4147-A177-3AD203B41FA5}">
                      <a16:colId xmlns:a16="http://schemas.microsoft.com/office/drawing/2014/main" val="732413382"/>
                    </a:ext>
                  </a:extLst>
                </a:gridCol>
                <a:gridCol w="697496">
                  <a:extLst>
                    <a:ext uri="{9D8B030D-6E8A-4147-A177-3AD203B41FA5}">
                      <a16:colId xmlns:a16="http://schemas.microsoft.com/office/drawing/2014/main" val="325916639"/>
                    </a:ext>
                  </a:extLst>
                </a:gridCol>
                <a:gridCol w="697496">
                  <a:extLst>
                    <a:ext uri="{9D8B030D-6E8A-4147-A177-3AD203B41FA5}">
                      <a16:colId xmlns:a16="http://schemas.microsoft.com/office/drawing/2014/main" val="2239504256"/>
                    </a:ext>
                  </a:extLst>
                </a:gridCol>
              </a:tblGrid>
              <a:tr h="350875">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Clara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Luana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João</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Gabriel</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Bianca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Pedro</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Isabela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Lucas</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Sofia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Beatriz</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1932492"/>
                  </a:ext>
                </a:extLst>
              </a:tr>
              <a:tr h="370840">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1.65</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1.73</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1.80</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1.68</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1.72</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1.69</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1.71</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1.74</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1.79</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1.68</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8423227"/>
                  </a:ext>
                </a:extLst>
              </a:tr>
            </a:tbl>
          </a:graphicData>
        </a:graphic>
      </p:graphicFrame>
      <p:graphicFrame>
        <p:nvGraphicFramePr>
          <p:cNvPr id="4" name="Tabela 3">
            <a:extLst>
              <a:ext uri="{FF2B5EF4-FFF2-40B4-BE49-F238E27FC236}">
                <a16:creationId xmlns:a16="http://schemas.microsoft.com/office/drawing/2014/main" id="{894512E4-478E-8455-A31D-8BEDBFE47479}"/>
              </a:ext>
            </a:extLst>
          </p:cNvPr>
          <p:cNvGraphicFramePr>
            <a:graphicFrameLocks noGrp="1"/>
          </p:cNvGraphicFramePr>
          <p:nvPr>
            <p:extLst>
              <p:ext uri="{D42A27DB-BD31-4B8C-83A1-F6EECF244321}">
                <p14:modId xmlns:p14="http://schemas.microsoft.com/office/powerpoint/2010/main" val="3822019219"/>
              </p:ext>
            </p:extLst>
          </p:nvPr>
        </p:nvGraphicFramePr>
        <p:xfrm>
          <a:off x="1190845" y="2691200"/>
          <a:ext cx="6974960" cy="648714"/>
        </p:xfrm>
        <a:graphic>
          <a:graphicData uri="http://schemas.openxmlformats.org/drawingml/2006/table">
            <a:tbl>
              <a:tblPr firstRow="1" bandRow="1">
                <a:tableStyleId>{3B4B98B0-60AC-42C2-AFA5-B58CD77FA1E5}</a:tableStyleId>
              </a:tblPr>
              <a:tblGrid>
                <a:gridCol w="697496">
                  <a:extLst>
                    <a:ext uri="{9D8B030D-6E8A-4147-A177-3AD203B41FA5}">
                      <a16:colId xmlns:a16="http://schemas.microsoft.com/office/drawing/2014/main" val="1502022945"/>
                    </a:ext>
                  </a:extLst>
                </a:gridCol>
                <a:gridCol w="697496">
                  <a:extLst>
                    <a:ext uri="{9D8B030D-6E8A-4147-A177-3AD203B41FA5}">
                      <a16:colId xmlns:a16="http://schemas.microsoft.com/office/drawing/2014/main" val="2316361181"/>
                    </a:ext>
                  </a:extLst>
                </a:gridCol>
                <a:gridCol w="697496">
                  <a:extLst>
                    <a:ext uri="{9D8B030D-6E8A-4147-A177-3AD203B41FA5}">
                      <a16:colId xmlns:a16="http://schemas.microsoft.com/office/drawing/2014/main" val="1655779115"/>
                    </a:ext>
                  </a:extLst>
                </a:gridCol>
                <a:gridCol w="697496">
                  <a:extLst>
                    <a:ext uri="{9D8B030D-6E8A-4147-A177-3AD203B41FA5}">
                      <a16:colId xmlns:a16="http://schemas.microsoft.com/office/drawing/2014/main" val="3545348517"/>
                    </a:ext>
                  </a:extLst>
                </a:gridCol>
                <a:gridCol w="697496">
                  <a:extLst>
                    <a:ext uri="{9D8B030D-6E8A-4147-A177-3AD203B41FA5}">
                      <a16:colId xmlns:a16="http://schemas.microsoft.com/office/drawing/2014/main" val="2891786433"/>
                    </a:ext>
                  </a:extLst>
                </a:gridCol>
                <a:gridCol w="697496">
                  <a:extLst>
                    <a:ext uri="{9D8B030D-6E8A-4147-A177-3AD203B41FA5}">
                      <a16:colId xmlns:a16="http://schemas.microsoft.com/office/drawing/2014/main" val="885485258"/>
                    </a:ext>
                  </a:extLst>
                </a:gridCol>
                <a:gridCol w="697496">
                  <a:extLst>
                    <a:ext uri="{9D8B030D-6E8A-4147-A177-3AD203B41FA5}">
                      <a16:colId xmlns:a16="http://schemas.microsoft.com/office/drawing/2014/main" val="681401618"/>
                    </a:ext>
                  </a:extLst>
                </a:gridCol>
                <a:gridCol w="697496">
                  <a:extLst>
                    <a:ext uri="{9D8B030D-6E8A-4147-A177-3AD203B41FA5}">
                      <a16:colId xmlns:a16="http://schemas.microsoft.com/office/drawing/2014/main" val="732413382"/>
                    </a:ext>
                  </a:extLst>
                </a:gridCol>
                <a:gridCol w="697496">
                  <a:extLst>
                    <a:ext uri="{9D8B030D-6E8A-4147-A177-3AD203B41FA5}">
                      <a16:colId xmlns:a16="http://schemas.microsoft.com/office/drawing/2014/main" val="325916639"/>
                    </a:ext>
                  </a:extLst>
                </a:gridCol>
                <a:gridCol w="697496">
                  <a:extLst>
                    <a:ext uri="{9D8B030D-6E8A-4147-A177-3AD203B41FA5}">
                      <a16:colId xmlns:a16="http://schemas.microsoft.com/office/drawing/2014/main" val="2239504256"/>
                    </a:ext>
                  </a:extLst>
                </a:gridCol>
              </a:tblGrid>
              <a:tr h="324357">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Edu</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Ana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Thiago</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Marina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Marcos</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Juliana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Mateus</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Larissa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Rafael</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Maria</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11932492"/>
                  </a:ext>
                </a:extLst>
              </a:tr>
              <a:tr h="324357">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1.75</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1.67</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1.82</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1.70</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1.73</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1.76</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1.78</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1.72</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1.75</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pt-BR" sz="1400" b="0" i="0" u="none" strike="noStrike" cap="none" dirty="0">
                          <a:solidFill>
                            <a:schemeClr val="tx1"/>
                          </a:solidFill>
                          <a:effectLst/>
                          <a:latin typeface="Barlow Semi Condensed" panose="00000506000000000000" pitchFamily="2" charset="0"/>
                          <a:ea typeface="+mn-ea"/>
                          <a:cs typeface="+mn-cs"/>
                          <a:sym typeface="Arial"/>
                        </a:rPr>
                        <a:t>1.71</a:t>
                      </a:r>
                      <a:endParaRPr lang="pt-BR" sz="1400" dirty="0">
                        <a:latin typeface="Barlow Semi Condensed" panose="00000506000000000000" pitchFamily="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8423227"/>
                  </a:ext>
                </a:extLst>
              </a:tr>
            </a:tbl>
          </a:graphicData>
        </a:graphic>
      </p:graphicFrame>
      <p:sp>
        <p:nvSpPr>
          <p:cNvPr id="7" name="CaixaDeTexto 6">
            <a:extLst>
              <a:ext uri="{FF2B5EF4-FFF2-40B4-BE49-F238E27FC236}">
                <a16:creationId xmlns:a16="http://schemas.microsoft.com/office/drawing/2014/main" id="{8AFD4742-37E5-67B7-CEBD-AD4675E8475F}"/>
              </a:ext>
            </a:extLst>
          </p:cNvPr>
          <p:cNvSpPr txBox="1"/>
          <p:nvPr/>
        </p:nvSpPr>
        <p:spPr>
          <a:xfrm>
            <a:off x="1190845" y="3762495"/>
            <a:ext cx="6974960" cy="523220"/>
          </a:xfrm>
          <a:prstGeom prst="rect">
            <a:avLst/>
          </a:prstGeom>
          <a:noFill/>
        </p:spPr>
        <p:txBody>
          <a:bodyPr wrap="square">
            <a:spAutoFit/>
          </a:bodyPr>
          <a:lstStyle/>
          <a:p>
            <a:pPr marL="0" indent="0" algn="just">
              <a:buFont typeface="Arial" pitchFamily="34" charset="0"/>
              <a:buNone/>
            </a:pPr>
            <a:r>
              <a:rPr lang="pt-BR" sz="1400" dirty="0">
                <a:solidFill>
                  <a:schemeClr val="accent1"/>
                </a:solidFill>
                <a:latin typeface="Barlow Semi Condensed" panose="00000506000000000000" pitchFamily="2" charset="0"/>
              </a:rPr>
              <a:t>y</a:t>
            </a:r>
            <a:r>
              <a:rPr lang="pt-BR" sz="1400" dirty="0">
                <a:latin typeface="Barlow Semi Condensed" panose="00000506000000000000" pitchFamily="2" charset="0"/>
              </a:rPr>
              <a:t> = </a:t>
            </a:r>
            <a:r>
              <a:rPr lang="pt-BR" sz="1400" dirty="0">
                <a:solidFill>
                  <a:schemeClr val="tx1"/>
                </a:solidFill>
                <a:latin typeface="Barlow Semi Condensed" panose="00000506000000000000" pitchFamily="2" charset="0"/>
              </a:rPr>
              <a:t>(</a:t>
            </a:r>
            <a:r>
              <a:rPr lang="pt-BR" b="0" i="0" dirty="0">
                <a:solidFill>
                  <a:schemeClr val="tx1"/>
                </a:solidFill>
                <a:effectLst/>
                <a:latin typeface="Barlow Semi Condensed" panose="00000506000000000000" pitchFamily="2" charset="0"/>
              </a:rPr>
              <a:t>1.65, 1.73, 1.80, 1.68, 1.72, 1.69, 1.71, 1.74, 1.79, 1.68, 1.75, 1.67, 1.82, 1.70, 1.73, 1.76, 1.78, 1.72, 1.75, 1.71)  e que </a:t>
            </a:r>
            <a:r>
              <a:rPr lang="pt-BR" b="0" i="0" dirty="0">
                <a:solidFill>
                  <a:srgbClr val="77C6FC"/>
                </a:solidFill>
                <a:effectLst/>
                <a:latin typeface="Barlow Semi Condensed" panose="00000506000000000000" pitchFamily="2" charset="0"/>
              </a:rPr>
              <a:t>n</a:t>
            </a:r>
            <a:r>
              <a:rPr lang="pt-BR" sz="1400" dirty="0">
                <a:latin typeface="Barlow Semi Condensed" panose="00000506000000000000" pitchFamily="2" charset="0"/>
              </a:rPr>
              <a:t>= </a:t>
            </a:r>
            <a:r>
              <a:rPr lang="pt-BR" dirty="0">
                <a:latin typeface="Barlow Semi Condensed" panose="00000506000000000000" pitchFamily="2" charset="0"/>
              </a:rPr>
              <a:t>20</a:t>
            </a:r>
            <a:endParaRPr lang="pt-BR" sz="1400" dirty="0">
              <a:latin typeface="Barlow Semi Condensed" panose="00000506000000000000" pitchFamily="2" charset="0"/>
            </a:endParaRPr>
          </a:p>
        </p:txBody>
      </p:sp>
      <p:sp>
        <p:nvSpPr>
          <p:cNvPr id="8" name="CaixaDeTexto 7">
            <a:extLst>
              <a:ext uri="{FF2B5EF4-FFF2-40B4-BE49-F238E27FC236}">
                <a16:creationId xmlns:a16="http://schemas.microsoft.com/office/drawing/2014/main" id="{5770C3F2-ED8D-D9C4-0999-AC69A80AFEDB}"/>
              </a:ext>
            </a:extLst>
          </p:cNvPr>
          <p:cNvSpPr txBox="1"/>
          <p:nvPr/>
        </p:nvSpPr>
        <p:spPr>
          <a:xfrm>
            <a:off x="1190845" y="3424167"/>
            <a:ext cx="5954234" cy="369332"/>
          </a:xfrm>
          <a:prstGeom prst="rect">
            <a:avLst/>
          </a:prstGeom>
          <a:noFill/>
        </p:spPr>
        <p:txBody>
          <a:bodyPr wrap="square" rtlCol="0">
            <a:spAutoFit/>
          </a:bodyPr>
          <a:lstStyle/>
          <a:p>
            <a:r>
              <a:rPr lang="pt-BR" sz="1800" dirty="0">
                <a:solidFill>
                  <a:srgbClr val="374151"/>
                </a:solidFill>
                <a:latin typeface="Söhne"/>
              </a:rPr>
              <a:t>A partir dessas informações podemos deduzir que:</a:t>
            </a:r>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Não Agrupados</a:t>
            </a:r>
            <a:endParaRPr lang="pt-BR" sz="1800" dirty="0">
              <a:latin typeface="Barlow Semi Condensed" panose="00000506000000000000" pitchFamily="2" charset="0"/>
            </a:endParaRPr>
          </a:p>
        </p:txBody>
      </p:sp>
    </p:spTree>
    <p:extLst>
      <p:ext uri="{BB962C8B-B14F-4D97-AF65-F5344CB8AC3E}">
        <p14:creationId xmlns:p14="http://schemas.microsoft.com/office/powerpoint/2010/main" val="23449696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Média-Exemplo</a:t>
            </a:r>
            <a:endParaRPr dirty="0"/>
          </a:p>
        </p:txBody>
      </p:sp>
      <mc:AlternateContent xmlns:mc="http://schemas.openxmlformats.org/markup-compatibility/2006">
        <mc:Choice xmlns:a14="http://schemas.microsoft.com/office/drawing/2010/main" Requires="a14">
          <p:sp>
            <p:nvSpPr>
              <p:cNvPr id="9" name="CaixaDeTexto 8">
                <a:extLst>
                  <a:ext uri="{FF2B5EF4-FFF2-40B4-BE49-F238E27FC236}">
                    <a16:creationId xmlns:a16="http://schemas.microsoft.com/office/drawing/2014/main" id="{CDA4FA56-479C-00A0-EAEF-34CD7D1AE8EE}"/>
                  </a:ext>
                </a:extLst>
              </p:cNvPr>
              <p:cNvSpPr txBox="1"/>
              <p:nvPr/>
            </p:nvSpPr>
            <p:spPr>
              <a:xfrm>
                <a:off x="1096548" y="1312711"/>
                <a:ext cx="7223134" cy="2016642"/>
              </a:xfrm>
              <a:prstGeom prst="rect">
                <a:avLst/>
              </a:prstGeom>
              <a:noFill/>
            </p:spPr>
            <p:txBody>
              <a:bodyPr wrap="squar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ea typeface="Cambria Math" panose="02040503050406030204" pitchFamily="18" charset="0"/>
                        </a:rPr>
                        <m:t>𝑚</m:t>
                      </m:r>
                      <m:r>
                        <a:rPr lang="pt-BR" i="1">
                          <a:latin typeface="Cambria Math" panose="02040503050406030204" pitchFamily="18" charset="0"/>
                          <a:ea typeface="Cambria Math" panose="02040503050406030204" pitchFamily="18" charset="0"/>
                        </a:rPr>
                        <m:t>=</m:t>
                      </m:r>
                      <m:f>
                        <m:fPr>
                          <m:ctrlPr>
                            <a:rPr lang="pt-BR" b="0" i="1" smtClean="0">
                              <a:latin typeface="Cambria Math" panose="02040503050406030204" pitchFamily="18" charset="0"/>
                              <a:ea typeface="Cambria Math" panose="02040503050406030204" pitchFamily="18" charset="0"/>
                            </a:rPr>
                          </m:ctrlPr>
                        </m:fPr>
                        <m:num>
                          <m:r>
                            <a:rPr lang="pt-BR" i="1">
                              <a:latin typeface="Cambria Math" panose="02040503050406030204" pitchFamily="18" charset="0"/>
                              <a:ea typeface="Cambria Math" panose="02040503050406030204" pitchFamily="18" charset="0"/>
                            </a:rPr>
                            <m:t>∑</m:t>
                          </m:r>
                          <m:r>
                            <a:rPr lang="pt-BR" b="0" i="1" smtClean="0">
                              <a:latin typeface="Cambria Math" panose="02040503050406030204" pitchFamily="18" charset="0"/>
                            </a:rPr>
                            <m:t>𝑦</m:t>
                          </m:r>
                          <m:r>
                            <m:rPr>
                              <m:nor/>
                            </m:rPr>
                            <a:rPr lang="pt-BR" dirty="0">
                              <a:latin typeface="Barlow Semi Condensed" panose="00000506000000000000" pitchFamily="2" charset="0"/>
                            </a:rPr>
                            <m:t> </m:t>
                          </m:r>
                        </m:num>
                        <m:den>
                          <m:eqArr>
                            <m:eqArrPr>
                              <m:ctrlPr>
                                <a:rPr lang="pt-BR" b="0" i="1" smtClean="0">
                                  <a:latin typeface="Cambria Math" panose="02040503050406030204" pitchFamily="18" charset="0"/>
                                  <a:ea typeface="Cambria Math" panose="02040503050406030204" pitchFamily="18" charset="0"/>
                                </a:rPr>
                              </m:ctrlPr>
                            </m:eqArrPr>
                            <m:e>
                              <m:r>
                                <a:rPr lang="pt-BR" b="0" i="1" smtClean="0">
                                  <a:latin typeface="Cambria Math" panose="02040503050406030204" pitchFamily="18" charset="0"/>
                                  <a:ea typeface="Cambria Math" panose="02040503050406030204" pitchFamily="18" charset="0"/>
                                </a:rPr>
                                <m:t>𝑛</m:t>
                              </m:r>
                            </m:e>
                            <m:e/>
                          </m:eqArr>
                        </m:den>
                      </m:f>
                      <m:r>
                        <a:rPr lang="pt-BR" b="0" i="0" smtClean="0">
                          <a:latin typeface="Cambria Math" panose="02040503050406030204" pitchFamily="18" charset="0"/>
                          <a:ea typeface="Cambria Math" panose="02040503050406030204" pitchFamily="18" charset="0"/>
                        </a:rPr>
                        <m:t>=</m:t>
                      </m:r>
                      <m:r>
                        <a:rPr lang="pt-BR" sz="1200" b="0" i="1" dirty="0" smtClean="0">
                          <a:latin typeface="Cambria Math" panose="02040503050406030204" pitchFamily="18" charset="0"/>
                        </a:rPr>
                        <m:t> </m:t>
                      </m:r>
                      <m:f>
                        <m:fPr>
                          <m:ctrlPr>
                            <a:rPr lang="pt-BR" sz="1200" b="0" i="1" dirty="0" smtClean="0">
                              <a:latin typeface="Cambria Math" panose="02040503050406030204" pitchFamily="18" charset="0"/>
                            </a:rPr>
                          </m:ctrlPr>
                        </m:fPr>
                        <m:num>
                          <m:r>
                            <m:rPr>
                              <m:nor/>
                            </m:rPr>
                            <a:rPr lang="pt-BR" sz="1200">
                              <a:latin typeface="Barlow Semi Condensed" panose="00000506000000000000" pitchFamily="2" charset="0"/>
                            </a:rPr>
                            <m:t>1.65 +</m:t>
                          </m:r>
                          <m:r>
                            <a:rPr lang="pt-BR" sz="1200" i="1" smtClean="0">
                              <a:latin typeface="Cambria Math" panose="02040503050406030204" pitchFamily="18" charset="0"/>
                            </a:rPr>
                            <m:t> </m:t>
                          </m:r>
                          <m:r>
                            <m:rPr>
                              <m:nor/>
                            </m:rPr>
                            <a:rPr lang="pt-BR" sz="1200">
                              <a:latin typeface="Barlow Semi Condensed" panose="00000506000000000000" pitchFamily="2" charset="0"/>
                            </a:rPr>
                            <m:t>1.73 +</m:t>
                          </m:r>
                          <m:r>
                            <a:rPr lang="pt-BR" sz="1200" i="1" smtClean="0">
                              <a:latin typeface="Cambria Math" panose="02040503050406030204" pitchFamily="18" charset="0"/>
                            </a:rPr>
                            <m:t> </m:t>
                          </m:r>
                          <m:r>
                            <m:rPr>
                              <m:nor/>
                            </m:rPr>
                            <a:rPr lang="pt-BR" sz="1200">
                              <a:latin typeface="Barlow Semi Condensed" panose="00000506000000000000" pitchFamily="2" charset="0"/>
                            </a:rPr>
                            <m:t>1.8 +</m:t>
                          </m:r>
                          <m:r>
                            <a:rPr lang="pt-BR" sz="1200" i="1" smtClean="0">
                              <a:latin typeface="Cambria Math" panose="02040503050406030204" pitchFamily="18" charset="0"/>
                            </a:rPr>
                            <m:t> </m:t>
                          </m:r>
                          <m:r>
                            <m:rPr>
                              <m:nor/>
                            </m:rPr>
                            <a:rPr lang="pt-BR" sz="1200">
                              <a:latin typeface="Barlow Semi Condensed" panose="00000506000000000000" pitchFamily="2" charset="0"/>
                            </a:rPr>
                            <m:t>1.68 +</m:t>
                          </m:r>
                          <m:r>
                            <a:rPr lang="pt-BR" sz="1200" i="1" smtClean="0">
                              <a:latin typeface="Cambria Math" panose="02040503050406030204" pitchFamily="18" charset="0"/>
                            </a:rPr>
                            <m:t> </m:t>
                          </m:r>
                          <m:r>
                            <m:rPr>
                              <m:nor/>
                            </m:rPr>
                            <a:rPr lang="pt-BR" sz="1200">
                              <a:latin typeface="Barlow Semi Condensed" panose="00000506000000000000" pitchFamily="2" charset="0"/>
                            </a:rPr>
                            <m:t>1.72 +</m:t>
                          </m:r>
                          <m:r>
                            <a:rPr lang="pt-BR" sz="1200" i="1" smtClean="0">
                              <a:latin typeface="Cambria Math" panose="02040503050406030204" pitchFamily="18" charset="0"/>
                            </a:rPr>
                            <m:t> </m:t>
                          </m:r>
                          <m:r>
                            <m:rPr>
                              <m:nor/>
                            </m:rPr>
                            <a:rPr lang="pt-BR" sz="1200">
                              <a:latin typeface="Barlow Semi Condensed" panose="00000506000000000000" pitchFamily="2" charset="0"/>
                            </a:rPr>
                            <m:t>1.69 +</m:t>
                          </m:r>
                          <m:r>
                            <a:rPr lang="pt-BR" sz="1200" i="1" smtClean="0">
                              <a:latin typeface="Cambria Math" panose="02040503050406030204" pitchFamily="18" charset="0"/>
                            </a:rPr>
                            <m:t> </m:t>
                          </m:r>
                          <m:r>
                            <m:rPr>
                              <m:nor/>
                            </m:rPr>
                            <a:rPr lang="pt-BR" sz="1200">
                              <a:latin typeface="Barlow Semi Condensed" panose="00000506000000000000" pitchFamily="2" charset="0"/>
                            </a:rPr>
                            <m:t>1.71 +1.74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1.79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1.68</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1.75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1.67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1.82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1.73 +1.76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1.78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1.72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1.75 + 1.71 </m:t>
                          </m:r>
                        </m:num>
                        <m:den>
                          <m:r>
                            <a:rPr lang="pt-BR" sz="1200" b="0" i="1" dirty="0" smtClean="0">
                              <a:latin typeface="Cambria Math" panose="02040503050406030204" pitchFamily="18" charset="0"/>
                            </a:rPr>
                            <m:t>20</m:t>
                          </m:r>
                        </m:den>
                      </m:f>
                      <m:r>
                        <a:rPr lang="pt-BR" sz="1200" b="0" i="0" dirty="0" smtClean="0">
                          <a:latin typeface="Cambria Math" panose="02040503050406030204" pitchFamily="18" charset="0"/>
                        </a:rPr>
                        <m:t>= </m:t>
                      </m:r>
                      <m:f>
                        <m:fPr>
                          <m:ctrlPr>
                            <a:rPr lang="pt-BR" sz="1200" b="0" i="1" dirty="0" smtClean="0">
                              <a:latin typeface="Cambria Math" panose="02040503050406030204" pitchFamily="18" charset="0"/>
                            </a:rPr>
                          </m:ctrlPr>
                        </m:fPr>
                        <m:num>
                          <m:r>
                            <a:rPr lang="pt-BR" sz="1200" b="0" i="1" dirty="0" smtClean="0">
                              <a:latin typeface="Cambria Math" panose="02040503050406030204" pitchFamily="18" charset="0"/>
                            </a:rPr>
                            <m:t>34.58</m:t>
                          </m:r>
                        </m:num>
                        <m:den>
                          <m:r>
                            <a:rPr lang="pt-BR" sz="1200" b="0" i="1" dirty="0" smtClean="0">
                              <a:latin typeface="Cambria Math" panose="02040503050406030204" pitchFamily="18" charset="0"/>
                            </a:rPr>
                            <m:t>20</m:t>
                          </m:r>
                        </m:den>
                      </m:f>
                      <m:r>
                        <a:rPr lang="pt-BR" sz="1200" b="0" i="0" dirty="0" smtClean="0">
                          <a:latin typeface="Cambria Math" panose="02040503050406030204" pitchFamily="18" charset="0"/>
                        </a:rPr>
                        <m:t> </m:t>
                      </m:r>
                      <m:r>
                        <a:rPr lang="pt-BR" sz="1200" b="0" i="0" dirty="0" smtClean="0">
                          <a:solidFill>
                            <a:schemeClr val="tx1"/>
                          </a:solidFill>
                          <a:latin typeface="Cambria Math" panose="02040503050406030204" pitchFamily="18" charset="0"/>
                        </a:rPr>
                        <m:t>=</m:t>
                      </m:r>
                      <m:r>
                        <a:rPr lang="pt-BR" sz="1200" b="0" i="0" dirty="0" smtClean="0">
                          <a:latin typeface="Cambria Math" panose="02040503050406030204" pitchFamily="18" charset="0"/>
                        </a:rPr>
                        <m:t>1,728</m:t>
                      </m:r>
                    </m:oMath>
                  </m:oMathPara>
                </a14:m>
                <a:endParaRPr lang="pt-BR" sz="1200" dirty="0"/>
              </a:p>
            </p:txBody>
          </p:sp>
        </mc:Choice>
        <mc:Fallback>
          <p:sp>
            <p:nvSpPr>
              <p:cNvPr id="9" name="CaixaDeTexto 8">
                <a:extLst>
                  <a:ext uri="{FF2B5EF4-FFF2-40B4-BE49-F238E27FC236}">
                    <a16:creationId xmlns:a16="http://schemas.microsoft.com/office/drawing/2014/main" id="{CDA4FA56-479C-00A0-EAEF-34CD7D1AE8EE}"/>
                  </a:ext>
                </a:extLst>
              </p:cNvPr>
              <p:cNvSpPr txBox="1">
                <a:spLocks noRot="1" noChangeAspect="1" noMove="1" noResize="1" noEditPoints="1" noAdjustHandles="1" noChangeArrowheads="1" noChangeShapeType="1" noTextEdit="1"/>
              </p:cNvSpPr>
              <p:nvPr/>
            </p:nvSpPr>
            <p:spPr>
              <a:xfrm>
                <a:off x="1096548" y="1312711"/>
                <a:ext cx="7223134" cy="2016642"/>
              </a:xfrm>
              <a:prstGeom prst="rect">
                <a:avLst/>
              </a:prstGeom>
              <a:blipFill>
                <a:blip r:embed="rId3"/>
                <a:stretch>
                  <a:fillRect/>
                </a:stretch>
              </a:blipFill>
            </p:spPr>
            <p:txBody>
              <a:bodyPr/>
              <a:lstStyle/>
              <a:p>
                <a:r>
                  <a:rPr lang="pt-BR">
                    <a:noFill/>
                  </a:rPr>
                  <a:t> </a:t>
                </a:r>
              </a:p>
            </p:txBody>
          </p:sp>
        </mc:Fallback>
      </mc:AlternateContent>
      <p:pic>
        <p:nvPicPr>
          <p:cNvPr id="10" name="Imagem 9">
            <a:extLst>
              <a:ext uri="{FF2B5EF4-FFF2-40B4-BE49-F238E27FC236}">
                <a16:creationId xmlns:a16="http://schemas.microsoft.com/office/drawing/2014/main" id="{C864A282-C581-7258-FCFC-4620EE413F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8621" y="2717282"/>
            <a:ext cx="507106" cy="507106"/>
          </a:xfrm>
          <a:prstGeom prst="rect">
            <a:avLst/>
          </a:prstGeom>
        </p:spPr>
      </p:pic>
      <p:sp>
        <p:nvSpPr>
          <p:cNvPr id="11" name="CaixaDeTexto 10">
            <a:extLst>
              <a:ext uri="{FF2B5EF4-FFF2-40B4-BE49-F238E27FC236}">
                <a16:creationId xmlns:a16="http://schemas.microsoft.com/office/drawing/2014/main" id="{DA9F9EB7-6F37-2CB9-E95A-66D5774DA131}"/>
              </a:ext>
            </a:extLst>
          </p:cNvPr>
          <p:cNvSpPr txBox="1"/>
          <p:nvPr/>
        </p:nvSpPr>
        <p:spPr>
          <a:xfrm>
            <a:off x="1277957" y="992270"/>
            <a:ext cx="3294043" cy="400110"/>
          </a:xfrm>
          <a:prstGeom prst="rect">
            <a:avLst/>
          </a:prstGeom>
          <a:noFill/>
        </p:spPr>
        <p:txBody>
          <a:bodyPr wrap="square" rtlCol="0">
            <a:spAutoFit/>
          </a:bodyPr>
          <a:lstStyle/>
          <a:p>
            <a:r>
              <a:rPr lang="pt-BR" sz="2000" dirty="0">
                <a:solidFill>
                  <a:srgbClr val="374151"/>
                </a:solidFill>
                <a:latin typeface="Söhne"/>
              </a:rPr>
              <a:t>Temos que:</a:t>
            </a:r>
          </a:p>
        </p:txBody>
      </p:sp>
      <p:sp>
        <p:nvSpPr>
          <p:cNvPr id="6" name="CaixaDeTexto 5">
            <a:extLst>
              <a:ext uri="{FF2B5EF4-FFF2-40B4-BE49-F238E27FC236}">
                <a16:creationId xmlns:a16="http://schemas.microsoft.com/office/drawing/2014/main" id="{B9264167-1D37-B2F2-E6DF-22ED8BF59309}"/>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Não Agrupados</a:t>
            </a:r>
            <a:endParaRPr lang="pt-BR" sz="1800" dirty="0">
              <a:latin typeface="Barlow Semi Condensed" panose="00000506000000000000" pitchFamily="2" charset="0"/>
            </a:endParaRPr>
          </a:p>
        </p:txBody>
      </p:sp>
    </p:spTree>
    <p:extLst>
      <p:ext uri="{BB962C8B-B14F-4D97-AF65-F5344CB8AC3E}">
        <p14:creationId xmlns:p14="http://schemas.microsoft.com/office/powerpoint/2010/main" val="3437605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Média-Exemplo</a:t>
            </a:r>
            <a:endParaRPr dirty="0"/>
          </a:p>
        </p:txBody>
      </p:sp>
      <mc:AlternateContent xmlns:mc="http://schemas.openxmlformats.org/markup-compatibility/2006" xmlns:a14="http://schemas.microsoft.com/office/drawing/2010/main">
        <mc:Choice Requires="a14">
          <p:sp>
            <p:nvSpPr>
              <p:cNvPr id="9" name="CaixaDeTexto 8">
                <a:extLst>
                  <a:ext uri="{FF2B5EF4-FFF2-40B4-BE49-F238E27FC236}">
                    <a16:creationId xmlns:a16="http://schemas.microsoft.com/office/drawing/2014/main" id="{CDA4FA56-479C-00A0-EAEF-34CD7D1AE8EE}"/>
                  </a:ext>
                </a:extLst>
              </p:cNvPr>
              <p:cNvSpPr txBox="1"/>
              <p:nvPr/>
            </p:nvSpPr>
            <p:spPr>
              <a:xfrm>
                <a:off x="1096548" y="1312711"/>
                <a:ext cx="7223134" cy="2016642"/>
              </a:xfrm>
              <a:prstGeom prst="rect">
                <a:avLst/>
              </a:prstGeom>
              <a:noFill/>
            </p:spPr>
            <p:txBody>
              <a:bodyPr wrap="square" lIns="0" tIns="0" rIns="0" bIns="0" rtlCol="0">
                <a:spAutoFit/>
              </a:bodyPr>
              <a:lstStyle/>
              <a:p>
                <a:pPr>
                  <a:lnSpc>
                    <a:spcPct val="150000"/>
                  </a:lnSpc>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ea typeface="Cambria Math" panose="02040503050406030204" pitchFamily="18" charset="0"/>
                        </a:rPr>
                        <m:t>𝑚</m:t>
                      </m:r>
                      <m:r>
                        <a:rPr lang="pt-BR" i="1">
                          <a:latin typeface="Cambria Math" panose="02040503050406030204" pitchFamily="18" charset="0"/>
                          <a:ea typeface="Cambria Math" panose="02040503050406030204" pitchFamily="18" charset="0"/>
                        </a:rPr>
                        <m:t>=</m:t>
                      </m:r>
                      <m:f>
                        <m:fPr>
                          <m:ctrlPr>
                            <a:rPr lang="pt-BR" b="0" i="1" smtClean="0">
                              <a:latin typeface="Cambria Math" panose="02040503050406030204" pitchFamily="18" charset="0"/>
                              <a:ea typeface="Cambria Math" panose="02040503050406030204" pitchFamily="18" charset="0"/>
                            </a:rPr>
                          </m:ctrlPr>
                        </m:fPr>
                        <m:num>
                          <m:r>
                            <a:rPr lang="pt-BR" i="1">
                              <a:latin typeface="Cambria Math" panose="02040503050406030204" pitchFamily="18" charset="0"/>
                              <a:ea typeface="Cambria Math" panose="02040503050406030204" pitchFamily="18" charset="0"/>
                            </a:rPr>
                            <m:t>∑</m:t>
                          </m:r>
                          <m:r>
                            <a:rPr lang="pt-BR" b="0" i="1" smtClean="0">
                              <a:latin typeface="Cambria Math" panose="02040503050406030204" pitchFamily="18" charset="0"/>
                            </a:rPr>
                            <m:t>𝑦</m:t>
                          </m:r>
                          <m:r>
                            <m:rPr>
                              <m:nor/>
                            </m:rPr>
                            <a:rPr lang="pt-BR" dirty="0">
                              <a:latin typeface="Barlow Semi Condensed" panose="00000506000000000000" pitchFamily="2" charset="0"/>
                            </a:rPr>
                            <m:t> </m:t>
                          </m:r>
                        </m:num>
                        <m:den>
                          <m:eqArr>
                            <m:eqArrPr>
                              <m:ctrlPr>
                                <a:rPr lang="pt-BR" b="0" i="1" smtClean="0">
                                  <a:latin typeface="Cambria Math" panose="02040503050406030204" pitchFamily="18" charset="0"/>
                                  <a:ea typeface="Cambria Math" panose="02040503050406030204" pitchFamily="18" charset="0"/>
                                </a:rPr>
                              </m:ctrlPr>
                            </m:eqArrPr>
                            <m:e>
                              <m:r>
                                <a:rPr lang="pt-BR" b="0" i="1" smtClean="0">
                                  <a:latin typeface="Cambria Math" panose="02040503050406030204" pitchFamily="18" charset="0"/>
                                  <a:ea typeface="Cambria Math" panose="02040503050406030204" pitchFamily="18" charset="0"/>
                                </a:rPr>
                                <m:t>𝑛</m:t>
                              </m:r>
                            </m:e>
                            <m:e/>
                          </m:eqArr>
                        </m:den>
                      </m:f>
                      <m:r>
                        <a:rPr lang="pt-BR" b="0" i="0" smtClean="0">
                          <a:latin typeface="Cambria Math" panose="02040503050406030204" pitchFamily="18" charset="0"/>
                          <a:ea typeface="Cambria Math" panose="02040503050406030204" pitchFamily="18" charset="0"/>
                        </a:rPr>
                        <m:t>=</m:t>
                      </m:r>
                      <m:r>
                        <a:rPr lang="pt-BR" sz="1200" b="0" i="1" dirty="0" smtClean="0">
                          <a:latin typeface="Cambria Math" panose="02040503050406030204" pitchFamily="18" charset="0"/>
                        </a:rPr>
                        <m:t> </m:t>
                      </m:r>
                      <m:f>
                        <m:fPr>
                          <m:ctrlPr>
                            <a:rPr lang="pt-BR" sz="1200" b="0" i="1" dirty="0" smtClean="0">
                              <a:latin typeface="Cambria Math" panose="02040503050406030204" pitchFamily="18" charset="0"/>
                            </a:rPr>
                          </m:ctrlPr>
                        </m:fPr>
                        <m:num>
                          <m:r>
                            <m:rPr>
                              <m:nor/>
                            </m:rPr>
                            <a:rPr lang="pt-BR" sz="1200">
                              <a:latin typeface="Barlow Semi Condensed" panose="00000506000000000000" pitchFamily="2" charset="0"/>
                            </a:rPr>
                            <m:t>1.65 +</m:t>
                          </m:r>
                          <m:r>
                            <a:rPr lang="pt-BR" sz="1200" i="1" smtClean="0">
                              <a:latin typeface="Cambria Math" panose="02040503050406030204" pitchFamily="18" charset="0"/>
                            </a:rPr>
                            <m:t> </m:t>
                          </m:r>
                          <m:r>
                            <m:rPr>
                              <m:nor/>
                            </m:rPr>
                            <a:rPr lang="pt-BR" sz="1200">
                              <a:latin typeface="Barlow Semi Condensed" panose="00000506000000000000" pitchFamily="2" charset="0"/>
                            </a:rPr>
                            <m:t>1.73 +</m:t>
                          </m:r>
                          <m:r>
                            <a:rPr lang="pt-BR" sz="1200" i="1" smtClean="0">
                              <a:latin typeface="Cambria Math" panose="02040503050406030204" pitchFamily="18" charset="0"/>
                            </a:rPr>
                            <m:t> </m:t>
                          </m:r>
                          <m:r>
                            <m:rPr>
                              <m:nor/>
                            </m:rPr>
                            <a:rPr lang="pt-BR" sz="1200">
                              <a:latin typeface="Barlow Semi Condensed" panose="00000506000000000000" pitchFamily="2" charset="0"/>
                            </a:rPr>
                            <m:t>1.8 +</m:t>
                          </m:r>
                          <m:r>
                            <a:rPr lang="pt-BR" sz="1200" i="1" smtClean="0">
                              <a:latin typeface="Cambria Math" panose="02040503050406030204" pitchFamily="18" charset="0"/>
                            </a:rPr>
                            <m:t> </m:t>
                          </m:r>
                          <m:r>
                            <m:rPr>
                              <m:nor/>
                            </m:rPr>
                            <a:rPr lang="pt-BR" sz="1200">
                              <a:latin typeface="Barlow Semi Condensed" panose="00000506000000000000" pitchFamily="2" charset="0"/>
                            </a:rPr>
                            <m:t>1.68 +</m:t>
                          </m:r>
                          <m:r>
                            <a:rPr lang="pt-BR" sz="1200" i="1" smtClean="0">
                              <a:latin typeface="Cambria Math" panose="02040503050406030204" pitchFamily="18" charset="0"/>
                            </a:rPr>
                            <m:t> </m:t>
                          </m:r>
                          <m:r>
                            <m:rPr>
                              <m:nor/>
                            </m:rPr>
                            <a:rPr lang="pt-BR" sz="1200">
                              <a:latin typeface="Barlow Semi Condensed" panose="00000506000000000000" pitchFamily="2" charset="0"/>
                            </a:rPr>
                            <m:t>1.72 +</m:t>
                          </m:r>
                          <m:r>
                            <a:rPr lang="pt-BR" sz="1200" i="1" smtClean="0">
                              <a:latin typeface="Cambria Math" panose="02040503050406030204" pitchFamily="18" charset="0"/>
                            </a:rPr>
                            <m:t> </m:t>
                          </m:r>
                          <m:r>
                            <m:rPr>
                              <m:nor/>
                            </m:rPr>
                            <a:rPr lang="pt-BR" sz="1200">
                              <a:latin typeface="Barlow Semi Condensed" panose="00000506000000000000" pitchFamily="2" charset="0"/>
                            </a:rPr>
                            <m:t>1.69 +</m:t>
                          </m:r>
                          <m:r>
                            <a:rPr lang="pt-BR" sz="1200" i="1" smtClean="0">
                              <a:latin typeface="Cambria Math" panose="02040503050406030204" pitchFamily="18" charset="0"/>
                            </a:rPr>
                            <m:t> </m:t>
                          </m:r>
                          <m:r>
                            <m:rPr>
                              <m:nor/>
                            </m:rPr>
                            <a:rPr lang="pt-BR" sz="1200">
                              <a:latin typeface="Barlow Semi Condensed" panose="00000506000000000000" pitchFamily="2" charset="0"/>
                            </a:rPr>
                            <m:t>1.71 +1.74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1.79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1.68</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1.75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1.67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1.82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1.73 +1.76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1.78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1.72 +</m:t>
                          </m:r>
                          <m:r>
                            <m:rPr>
                              <m:nor/>
                            </m:rPr>
                            <a:rPr lang="pt-BR" sz="1200" b="0" i="0" smtClean="0">
                              <a:latin typeface="Barlow Semi Condensed" panose="00000506000000000000" pitchFamily="2" charset="0"/>
                            </a:rPr>
                            <m:t> </m:t>
                          </m:r>
                          <m:r>
                            <m:rPr>
                              <m:nor/>
                            </m:rPr>
                            <a:rPr lang="pt-BR" sz="1200">
                              <a:latin typeface="Barlow Semi Condensed" panose="00000506000000000000" pitchFamily="2" charset="0"/>
                            </a:rPr>
                            <m:t>1.75 + 1.71 </m:t>
                          </m:r>
                        </m:num>
                        <m:den>
                          <m:r>
                            <a:rPr lang="pt-BR" sz="1200" b="0" i="1" dirty="0" smtClean="0">
                              <a:latin typeface="Cambria Math" panose="02040503050406030204" pitchFamily="18" charset="0"/>
                            </a:rPr>
                            <m:t>20</m:t>
                          </m:r>
                        </m:den>
                      </m:f>
                      <m:r>
                        <a:rPr lang="pt-BR" sz="1200" b="0" i="0" dirty="0" smtClean="0">
                          <a:latin typeface="Cambria Math" panose="02040503050406030204" pitchFamily="18" charset="0"/>
                        </a:rPr>
                        <m:t>= </m:t>
                      </m:r>
                      <m:f>
                        <m:fPr>
                          <m:ctrlPr>
                            <a:rPr lang="pt-BR" sz="1200" b="0" i="1" dirty="0" smtClean="0">
                              <a:latin typeface="Cambria Math" panose="02040503050406030204" pitchFamily="18" charset="0"/>
                            </a:rPr>
                          </m:ctrlPr>
                        </m:fPr>
                        <m:num>
                          <m:r>
                            <a:rPr lang="pt-BR" sz="1200" b="0" i="1" dirty="0" smtClean="0">
                              <a:latin typeface="Cambria Math" panose="02040503050406030204" pitchFamily="18" charset="0"/>
                            </a:rPr>
                            <m:t>34.58</m:t>
                          </m:r>
                        </m:num>
                        <m:den>
                          <m:r>
                            <a:rPr lang="pt-BR" sz="1200" b="0" i="1" dirty="0" smtClean="0">
                              <a:latin typeface="Cambria Math" panose="02040503050406030204" pitchFamily="18" charset="0"/>
                            </a:rPr>
                            <m:t>20</m:t>
                          </m:r>
                        </m:den>
                      </m:f>
                      <m:r>
                        <a:rPr lang="pt-BR" sz="1200" b="0" i="0" dirty="0" smtClean="0">
                          <a:latin typeface="Cambria Math" panose="02040503050406030204" pitchFamily="18" charset="0"/>
                        </a:rPr>
                        <m:t> </m:t>
                      </m:r>
                      <m:r>
                        <a:rPr lang="pt-BR" sz="1200" b="0" i="0" dirty="0" smtClean="0">
                          <a:solidFill>
                            <a:schemeClr val="tx1"/>
                          </a:solidFill>
                          <a:latin typeface="Cambria Math" panose="02040503050406030204" pitchFamily="18" charset="0"/>
                        </a:rPr>
                        <m:t>=</m:t>
                      </m:r>
                      <m:r>
                        <a:rPr lang="pt-BR" sz="1200" b="0" i="0" dirty="0" smtClean="0">
                          <a:latin typeface="Cambria Math" panose="02040503050406030204" pitchFamily="18" charset="0"/>
                        </a:rPr>
                        <m:t>1,728</m:t>
                      </m:r>
                    </m:oMath>
                  </m:oMathPara>
                </a14:m>
                <a:endParaRPr lang="pt-BR" sz="1200" dirty="0"/>
              </a:p>
            </p:txBody>
          </p:sp>
        </mc:Choice>
        <mc:Fallback xmlns="">
          <p:sp>
            <p:nvSpPr>
              <p:cNvPr id="9" name="CaixaDeTexto 8">
                <a:extLst>
                  <a:ext uri="{FF2B5EF4-FFF2-40B4-BE49-F238E27FC236}">
                    <a16:creationId xmlns:a16="http://schemas.microsoft.com/office/drawing/2014/main" id="{CDA4FA56-479C-00A0-EAEF-34CD7D1AE8EE}"/>
                  </a:ext>
                </a:extLst>
              </p:cNvPr>
              <p:cNvSpPr txBox="1">
                <a:spLocks noRot="1" noChangeAspect="1" noMove="1" noResize="1" noEditPoints="1" noAdjustHandles="1" noChangeArrowheads="1" noChangeShapeType="1" noTextEdit="1"/>
              </p:cNvSpPr>
              <p:nvPr/>
            </p:nvSpPr>
            <p:spPr>
              <a:xfrm>
                <a:off x="1096548" y="1312711"/>
                <a:ext cx="7223134" cy="2016642"/>
              </a:xfrm>
              <a:prstGeom prst="rect">
                <a:avLst/>
              </a:prstGeom>
              <a:blipFill>
                <a:blip r:embed="rId3"/>
                <a:stretch>
                  <a:fillRect/>
                </a:stretch>
              </a:blipFill>
            </p:spPr>
            <p:txBody>
              <a:bodyPr/>
              <a:lstStyle/>
              <a:p>
                <a:r>
                  <a:rPr lang="pt-BR">
                    <a:noFill/>
                  </a:rPr>
                  <a:t> </a:t>
                </a:r>
              </a:p>
            </p:txBody>
          </p:sp>
        </mc:Fallback>
      </mc:AlternateContent>
      <p:pic>
        <p:nvPicPr>
          <p:cNvPr id="10" name="Imagem 9">
            <a:extLst>
              <a:ext uri="{FF2B5EF4-FFF2-40B4-BE49-F238E27FC236}">
                <a16:creationId xmlns:a16="http://schemas.microsoft.com/office/drawing/2014/main" id="{C864A282-C581-7258-FCFC-4620EE413F8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8621" y="2717282"/>
            <a:ext cx="507106" cy="507106"/>
          </a:xfrm>
          <a:prstGeom prst="rect">
            <a:avLst/>
          </a:prstGeom>
        </p:spPr>
      </p:pic>
      <p:sp>
        <p:nvSpPr>
          <p:cNvPr id="11" name="CaixaDeTexto 10">
            <a:extLst>
              <a:ext uri="{FF2B5EF4-FFF2-40B4-BE49-F238E27FC236}">
                <a16:creationId xmlns:a16="http://schemas.microsoft.com/office/drawing/2014/main" id="{DA9F9EB7-6F37-2CB9-E95A-66D5774DA131}"/>
              </a:ext>
            </a:extLst>
          </p:cNvPr>
          <p:cNvSpPr txBox="1"/>
          <p:nvPr/>
        </p:nvSpPr>
        <p:spPr>
          <a:xfrm>
            <a:off x="1277957" y="992270"/>
            <a:ext cx="3294043" cy="400110"/>
          </a:xfrm>
          <a:prstGeom prst="rect">
            <a:avLst/>
          </a:prstGeom>
          <a:noFill/>
        </p:spPr>
        <p:txBody>
          <a:bodyPr wrap="square" rtlCol="0">
            <a:spAutoFit/>
          </a:bodyPr>
          <a:lstStyle/>
          <a:p>
            <a:r>
              <a:rPr lang="pt-BR" sz="2000" dirty="0">
                <a:solidFill>
                  <a:srgbClr val="374151"/>
                </a:solidFill>
                <a:latin typeface="Söhne"/>
              </a:rPr>
              <a:t>Temos que:</a:t>
            </a:r>
          </a:p>
        </p:txBody>
      </p:sp>
      <p:sp>
        <p:nvSpPr>
          <p:cNvPr id="3" name="CaixaDeTexto 2">
            <a:extLst>
              <a:ext uri="{FF2B5EF4-FFF2-40B4-BE49-F238E27FC236}">
                <a16:creationId xmlns:a16="http://schemas.microsoft.com/office/drawing/2014/main" id="{1333045B-74C3-9209-BEA2-3C435B7232DE}"/>
              </a:ext>
            </a:extLst>
          </p:cNvPr>
          <p:cNvSpPr txBox="1"/>
          <p:nvPr/>
        </p:nvSpPr>
        <p:spPr>
          <a:xfrm>
            <a:off x="1398182" y="3891516"/>
            <a:ext cx="3264195" cy="400110"/>
          </a:xfrm>
          <a:prstGeom prst="rect">
            <a:avLst/>
          </a:prstGeom>
          <a:noFill/>
        </p:spPr>
        <p:txBody>
          <a:bodyPr wrap="square" rtlCol="0">
            <a:spAutoFit/>
          </a:bodyPr>
          <a:lstStyle/>
          <a:p>
            <a:r>
              <a:rPr lang="pt-BR" sz="2000" dirty="0">
                <a:solidFill>
                  <a:srgbClr val="374151"/>
                </a:solidFill>
                <a:latin typeface="Söhne"/>
              </a:rPr>
              <a:t>Podemos utilizar o</a:t>
            </a:r>
          </a:p>
        </p:txBody>
      </p:sp>
      <p:sp>
        <p:nvSpPr>
          <p:cNvPr id="4" name="CaixaDeTexto 3">
            <a:extLst>
              <a:ext uri="{FF2B5EF4-FFF2-40B4-BE49-F238E27FC236}">
                <a16:creationId xmlns:a16="http://schemas.microsoft.com/office/drawing/2014/main" id="{D707D374-1F0E-A651-79B7-BFA13A81F1C8}"/>
              </a:ext>
            </a:extLst>
          </p:cNvPr>
          <p:cNvSpPr txBox="1"/>
          <p:nvPr/>
        </p:nvSpPr>
        <p:spPr>
          <a:xfrm>
            <a:off x="4297399" y="3891516"/>
            <a:ext cx="2514598" cy="400110"/>
          </a:xfrm>
          <a:prstGeom prst="rect">
            <a:avLst/>
          </a:prstGeom>
          <a:noFill/>
        </p:spPr>
        <p:txBody>
          <a:bodyPr wrap="square" rtlCol="0">
            <a:spAutoFit/>
          </a:bodyPr>
          <a:lstStyle/>
          <a:p>
            <a:r>
              <a:rPr lang="pt-BR" sz="2000" dirty="0">
                <a:solidFill>
                  <a:srgbClr val="374151"/>
                </a:solidFill>
                <a:latin typeface="Söhne"/>
              </a:rPr>
              <a:t>para calcular a média</a:t>
            </a:r>
          </a:p>
        </p:txBody>
      </p:sp>
      <p:pic>
        <p:nvPicPr>
          <p:cNvPr id="5" name="Picture 2" descr="Resultado de imagem para R">
            <a:extLst>
              <a:ext uri="{FF2B5EF4-FFF2-40B4-BE49-F238E27FC236}">
                <a16:creationId xmlns:a16="http://schemas.microsoft.com/office/drawing/2014/main" id="{D5328892-2DC1-6978-76AC-82CC0C7320B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26782" y="3469749"/>
            <a:ext cx="878396" cy="681481"/>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a:extLst>
              <a:ext uri="{FF2B5EF4-FFF2-40B4-BE49-F238E27FC236}">
                <a16:creationId xmlns:a16="http://schemas.microsoft.com/office/drawing/2014/main" id="{0F82F1E7-7D08-8FB1-C4D4-FC7E1DC0C955}"/>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Não Agrupados</a:t>
            </a:r>
            <a:endParaRPr lang="pt-BR" sz="1800" dirty="0">
              <a:latin typeface="Barlow Semi Condensed" panose="00000506000000000000" pitchFamily="2" charset="0"/>
            </a:endParaRPr>
          </a:p>
        </p:txBody>
      </p:sp>
    </p:spTree>
    <p:extLst>
      <p:ext uri="{BB962C8B-B14F-4D97-AF65-F5344CB8AC3E}">
        <p14:creationId xmlns:p14="http://schemas.microsoft.com/office/powerpoint/2010/main" val="2412675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1651522"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Cálculo de média utilizando</a:t>
            </a:r>
            <a:endParaRPr dirty="0"/>
          </a:p>
        </p:txBody>
      </p:sp>
      <p:pic>
        <p:nvPicPr>
          <p:cNvPr id="6" name="Picture 2" descr="Resultado de imagem para R">
            <a:extLst>
              <a:ext uri="{FF2B5EF4-FFF2-40B4-BE49-F238E27FC236}">
                <a16:creationId xmlns:a16="http://schemas.microsoft.com/office/drawing/2014/main" id="{FF218BD6-8BD7-8152-E196-3395E1D52F3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9904" y="153791"/>
            <a:ext cx="742436" cy="576000"/>
          </a:xfrm>
          <a:prstGeom prst="rect">
            <a:avLst/>
          </a:prstGeom>
          <a:noFill/>
          <a:extLst>
            <a:ext uri="{909E8E84-426E-40DD-AFC4-6F175D3DCCD1}">
              <a14:hiddenFill xmlns:a14="http://schemas.microsoft.com/office/drawing/2010/main">
                <a:solidFill>
                  <a:srgbClr val="FFFFFF"/>
                </a:solidFill>
              </a14:hiddenFill>
            </a:ext>
          </a:extLst>
        </p:spPr>
      </p:pic>
      <p:sp>
        <p:nvSpPr>
          <p:cNvPr id="14" name="CaixaDeTexto 13">
            <a:extLst>
              <a:ext uri="{FF2B5EF4-FFF2-40B4-BE49-F238E27FC236}">
                <a16:creationId xmlns:a16="http://schemas.microsoft.com/office/drawing/2014/main" id="{A051C18C-D950-8C09-1953-3AE063A19433}"/>
              </a:ext>
            </a:extLst>
          </p:cNvPr>
          <p:cNvSpPr txBox="1"/>
          <p:nvPr/>
        </p:nvSpPr>
        <p:spPr>
          <a:xfrm>
            <a:off x="1307805" y="827665"/>
            <a:ext cx="6826101" cy="1015663"/>
          </a:xfrm>
          <a:prstGeom prst="rect">
            <a:avLst/>
          </a:prstGeom>
          <a:noFill/>
        </p:spPr>
        <p:txBody>
          <a:bodyPr wrap="square" rtlCol="0">
            <a:spAutoFit/>
          </a:bodyPr>
          <a:lstStyle/>
          <a:p>
            <a:r>
              <a:rPr lang="pt-BR" sz="2000" b="0" i="0" dirty="0">
                <a:solidFill>
                  <a:srgbClr val="374151"/>
                </a:solidFill>
                <a:effectLst/>
                <a:latin typeface="Söhne"/>
              </a:rPr>
              <a:t>Para calcular a média amostral no R, é possível utilizar a função `</a:t>
            </a:r>
            <a:r>
              <a:rPr lang="pt-BR" sz="2000" b="0" i="1" dirty="0" err="1">
                <a:solidFill>
                  <a:srgbClr val="77C6FC"/>
                </a:solidFill>
                <a:effectLst/>
                <a:latin typeface="Söhne"/>
              </a:rPr>
              <a:t>mean</a:t>
            </a:r>
            <a:r>
              <a:rPr lang="pt-BR" sz="2000" b="0" i="1" dirty="0">
                <a:solidFill>
                  <a:srgbClr val="77C6FC"/>
                </a:solidFill>
                <a:effectLst/>
                <a:latin typeface="Söhne"/>
              </a:rPr>
              <a:t>( )</a:t>
            </a:r>
            <a:r>
              <a:rPr lang="pt-BR" sz="2000" b="0" i="1" dirty="0">
                <a:solidFill>
                  <a:srgbClr val="374151"/>
                </a:solidFill>
                <a:effectLst/>
                <a:latin typeface="Söhne"/>
              </a:rPr>
              <a:t>`</a:t>
            </a:r>
            <a:r>
              <a:rPr lang="pt-BR" sz="2000" b="0" i="0" dirty="0">
                <a:solidFill>
                  <a:srgbClr val="374151"/>
                </a:solidFill>
                <a:effectLst/>
                <a:latin typeface="Söhne"/>
              </a:rPr>
              <a:t>e passar como argumento o vetor contendo os dados da amostra. </a:t>
            </a:r>
            <a:endParaRPr lang="pt-BR" sz="2000" dirty="0"/>
          </a:p>
        </p:txBody>
      </p:sp>
      <p:pic>
        <p:nvPicPr>
          <p:cNvPr id="26" name="Imagem 25">
            <a:extLst>
              <a:ext uri="{FF2B5EF4-FFF2-40B4-BE49-F238E27FC236}">
                <a16:creationId xmlns:a16="http://schemas.microsoft.com/office/drawing/2014/main" id="{0A42AAA1-1799-ADB8-DF5E-E125B0ED6475}"/>
              </a:ext>
            </a:extLst>
          </p:cNvPr>
          <p:cNvPicPr>
            <a:picLocks noChangeAspect="1"/>
          </p:cNvPicPr>
          <p:nvPr/>
        </p:nvPicPr>
        <p:blipFill>
          <a:blip r:embed="rId4"/>
          <a:stretch>
            <a:fillRect/>
          </a:stretch>
        </p:blipFill>
        <p:spPr>
          <a:xfrm>
            <a:off x="2007218" y="1941202"/>
            <a:ext cx="5129564" cy="738203"/>
          </a:xfrm>
          <a:prstGeom prst="rect">
            <a:avLst/>
          </a:prstGeom>
        </p:spPr>
      </p:pic>
      <p:sp>
        <p:nvSpPr>
          <p:cNvPr id="27" name="CaixaDeTexto 26">
            <a:extLst>
              <a:ext uri="{FF2B5EF4-FFF2-40B4-BE49-F238E27FC236}">
                <a16:creationId xmlns:a16="http://schemas.microsoft.com/office/drawing/2014/main" id="{543CC8AA-EB1B-13CA-1E60-D087324B9B96}"/>
              </a:ext>
            </a:extLst>
          </p:cNvPr>
          <p:cNvSpPr txBox="1"/>
          <p:nvPr/>
        </p:nvSpPr>
        <p:spPr>
          <a:xfrm>
            <a:off x="1307805" y="2997428"/>
            <a:ext cx="3955311" cy="400110"/>
          </a:xfrm>
          <a:prstGeom prst="rect">
            <a:avLst/>
          </a:prstGeom>
          <a:noFill/>
        </p:spPr>
        <p:txBody>
          <a:bodyPr wrap="square" rtlCol="0">
            <a:spAutoFit/>
          </a:bodyPr>
          <a:lstStyle/>
          <a:p>
            <a:r>
              <a:rPr lang="pt-BR" sz="2000" b="0" i="0" dirty="0">
                <a:solidFill>
                  <a:srgbClr val="374151"/>
                </a:solidFill>
                <a:effectLst/>
                <a:latin typeface="Söhne"/>
              </a:rPr>
              <a:t>Nesse caso, a média amostral será:</a:t>
            </a:r>
            <a:endParaRPr lang="pt-BR" sz="2000" dirty="0"/>
          </a:p>
        </p:txBody>
      </p:sp>
      <p:pic>
        <p:nvPicPr>
          <p:cNvPr id="29" name="Imagem 28">
            <a:extLst>
              <a:ext uri="{FF2B5EF4-FFF2-40B4-BE49-F238E27FC236}">
                <a16:creationId xmlns:a16="http://schemas.microsoft.com/office/drawing/2014/main" id="{CAAD86C9-CDB1-6BD0-786A-F5E76600F1CE}"/>
              </a:ext>
            </a:extLst>
          </p:cNvPr>
          <p:cNvPicPr>
            <a:picLocks noChangeAspect="1"/>
          </p:cNvPicPr>
          <p:nvPr/>
        </p:nvPicPr>
        <p:blipFill>
          <a:blip r:embed="rId5"/>
          <a:stretch>
            <a:fillRect/>
          </a:stretch>
        </p:blipFill>
        <p:spPr>
          <a:xfrm>
            <a:off x="3545663" y="3548411"/>
            <a:ext cx="2052674" cy="570187"/>
          </a:xfrm>
          <a:prstGeom prst="rect">
            <a:avLst/>
          </a:prstGeom>
        </p:spPr>
      </p:pic>
    </p:spTree>
    <p:extLst>
      <p:ext uri="{BB962C8B-B14F-4D97-AF65-F5344CB8AC3E}">
        <p14:creationId xmlns:p14="http://schemas.microsoft.com/office/powerpoint/2010/main" val="2075395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020725" y="1651797"/>
            <a:ext cx="7102549" cy="1839906"/>
          </a:xfrm>
          <a:prstGeom prst="rect">
            <a:avLst/>
          </a:prstGeom>
        </p:spPr>
        <p:txBody>
          <a:bodyPr spcFirstLastPara="1" wrap="square" lIns="91425" tIns="91425" rIns="91425" bIns="91425" anchor="t" anchorCtr="0">
            <a:noAutofit/>
          </a:bodyPr>
          <a:lstStyle/>
          <a:p>
            <a:pPr algn="l"/>
            <a:r>
              <a:rPr lang="pt-BR" sz="1800" dirty="0">
                <a:solidFill>
                  <a:srgbClr val="374151"/>
                </a:solidFill>
                <a:latin typeface="Söhne"/>
              </a:rPr>
              <a:t>Quando a amostra for um valor relativamente grande, agrupamos os dados em uma tabela para facilitar a compreensão. </a:t>
            </a:r>
            <a:r>
              <a:rPr lang="pt-BR" sz="1800" b="0" i="0" dirty="0">
                <a:solidFill>
                  <a:srgbClr val="374151"/>
                </a:solidFill>
                <a:effectLst/>
                <a:latin typeface="Söhne"/>
              </a:rPr>
              <a:t>Quando os dados são agrupados em classes ou intervalos, em vez de valores individuais, é possível calcular a média aritmética dos dados agrupados. Para isso, é necessário estimar o valor médio de cada intervalo de classe, que é geralmente tomado como o ponto médio de cada intervalo.</a:t>
            </a:r>
          </a:p>
          <a:p>
            <a:pPr marL="0" indent="0" algn="l">
              <a:buNone/>
            </a:pPr>
            <a:endParaRPr lang="pt-BR" sz="1800" dirty="0"/>
          </a:p>
        </p:txBody>
      </p:sp>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a:t>
            </a:r>
            <a:endParaRPr lang="pt-BR" sz="1800" dirty="0">
              <a:latin typeface="Barlow Semi Condensed" panose="00000506000000000000" pitchFamily="2" charset="0"/>
            </a:endParaRPr>
          </a:p>
        </p:txBody>
      </p:sp>
    </p:spTree>
    <p:extLst>
      <p:ext uri="{BB962C8B-B14F-4D97-AF65-F5344CB8AC3E}">
        <p14:creationId xmlns:p14="http://schemas.microsoft.com/office/powerpoint/2010/main" val="1279441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034716" y="1626128"/>
            <a:ext cx="7024763" cy="1891243"/>
          </a:xfrm>
          <a:prstGeom prst="rect">
            <a:avLst/>
          </a:prstGeom>
        </p:spPr>
        <p:txBody>
          <a:bodyPr spcFirstLastPara="1" wrap="square" lIns="91425" tIns="91425" rIns="91425" bIns="91425" anchor="t" anchorCtr="0">
            <a:noAutofit/>
          </a:bodyPr>
          <a:lstStyle/>
          <a:p>
            <a:pPr algn="l"/>
            <a:r>
              <a:rPr lang="pt-BR" sz="1800" b="0" i="0" dirty="0">
                <a:solidFill>
                  <a:srgbClr val="374151"/>
                </a:solidFill>
                <a:effectLst/>
                <a:latin typeface="Söhne"/>
              </a:rPr>
              <a:t>Para calcular a média aritmética de dados agrupados, é preciso primeiro calcular a frequência relativa de cada classe, que é a proporção de valores na classe em relação ao número total de valores. Em seguida, multiplica-se cada frequência relativa pelo ponto médio da classe correspondente e soma-se todos esses valores. Por fim, divide-se a soma total pelo número total de valores.</a:t>
            </a:r>
          </a:p>
          <a:p>
            <a:pPr marL="0" indent="0" algn="just">
              <a:buNone/>
            </a:pPr>
            <a:endParaRPr lang="pt-BR" sz="1800" dirty="0"/>
          </a:p>
        </p:txBody>
      </p:sp>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a:t>
            </a:r>
            <a:endParaRPr lang="pt-BR" sz="1800" dirty="0">
              <a:latin typeface="Barlow Semi Condensed" panose="00000506000000000000" pitchFamily="2" charset="0"/>
            </a:endParaRPr>
          </a:p>
        </p:txBody>
      </p:sp>
    </p:spTree>
    <p:extLst>
      <p:ext uri="{BB962C8B-B14F-4D97-AF65-F5344CB8AC3E}">
        <p14:creationId xmlns:p14="http://schemas.microsoft.com/office/powerpoint/2010/main" val="1862856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12"/>
        <p:cNvGrpSpPr/>
        <p:nvPr/>
      </p:nvGrpSpPr>
      <p:grpSpPr>
        <a:xfrm>
          <a:off x="0" y="0"/>
          <a:ext cx="0" cy="0"/>
          <a:chOff x="0" y="0"/>
          <a:chExt cx="0" cy="0"/>
        </a:xfrm>
      </p:grpSpPr>
      <p:sp>
        <p:nvSpPr>
          <p:cNvPr id="3213" name="Google Shape;3213;p57"/>
          <p:cNvSpPr txBox="1">
            <a:spLocks noGrp="1"/>
          </p:cNvSpPr>
          <p:nvPr>
            <p:ph type="title"/>
          </p:nvPr>
        </p:nvSpPr>
        <p:spPr>
          <a:xfrm>
            <a:off x="1300014" y="125955"/>
            <a:ext cx="6611100" cy="548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dirty="0"/>
              <a:t>Objetivos</a:t>
            </a:r>
            <a:endParaRPr dirty="0"/>
          </a:p>
          <a:p>
            <a:pPr marL="0" lvl="0" indent="0" algn="ctr" rtl="0">
              <a:spcBef>
                <a:spcPts val="0"/>
              </a:spcBef>
              <a:spcAft>
                <a:spcPts val="0"/>
              </a:spcAft>
              <a:buNone/>
            </a:pPr>
            <a:endParaRPr dirty="0"/>
          </a:p>
        </p:txBody>
      </p:sp>
      <p:sp>
        <p:nvSpPr>
          <p:cNvPr id="3214" name="Google Shape;3214;p57"/>
          <p:cNvSpPr txBox="1">
            <a:spLocks noGrp="1"/>
          </p:cNvSpPr>
          <p:nvPr>
            <p:ph type="subTitle" idx="1"/>
          </p:nvPr>
        </p:nvSpPr>
        <p:spPr>
          <a:xfrm>
            <a:off x="4585364" y="474524"/>
            <a:ext cx="3726680" cy="369613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sz="1450" dirty="0"/>
          </a:p>
          <a:p>
            <a:pPr marL="457200" lvl="0" indent="-330200" algn="l" rtl="0">
              <a:spcBef>
                <a:spcPts val="0"/>
              </a:spcBef>
              <a:spcAft>
                <a:spcPts val="0"/>
              </a:spcAft>
              <a:buClr>
                <a:schemeClr val="accent1"/>
              </a:buClr>
              <a:buSzPts val="1600"/>
              <a:buFont typeface="Barlow Semi Condensed"/>
              <a:buChar char="●"/>
            </a:pPr>
            <a:r>
              <a:rPr lang="pt-BR" sz="1450" b="0" i="0" dirty="0">
                <a:solidFill>
                  <a:schemeClr val="bg2"/>
                </a:solidFill>
                <a:effectLst/>
                <a:latin typeface="Barlow Semi Condensed" panose="00000506000000000000" pitchFamily="2" charset="0"/>
              </a:rPr>
              <a:t>O que é tendência central e qual sua importância na análise de dados? </a:t>
            </a:r>
          </a:p>
          <a:p>
            <a:pPr marL="457200" lvl="0" indent="-330200" algn="l" rtl="0">
              <a:spcBef>
                <a:spcPts val="0"/>
              </a:spcBef>
              <a:spcAft>
                <a:spcPts val="0"/>
              </a:spcAft>
              <a:buClr>
                <a:schemeClr val="accent1"/>
              </a:buClr>
              <a:buSzPts val="1600"/>
              <a:buFont typeface="Barlow Semi Condensed"/>
              <a:buChar char="●"/>
            </a:pPr>
            <a:endParaRPr lang="pt-BR" sz="1450" b="0" i="0" dirty="0">
              <a:solidFill>
                <a:schemeClr val="bg2"/>
              </a:solidFill>
              <a:effectLst/>
              <a:latin typeface="Barlow Semi Condensed" panose="00000506000000000000" pitchFamily="2" charset="0"/>
            </a:endParaRPr>
          </a:p>
          <a:p>
            <a:pPr marL="457200" lvl="0" indent="-330200" algn="l" rtl="0">
              <a:spcBef>
                <a:spcPts val="0"/>
              </a:spcBef>
              <a:spcAft>
                <a:spcPts val="0"/>
              </a:spcAft>
              <a:buClr>
                <a:schemeClr val="accent1"/>
              </a:buClr>
              <a:buSzPts val="1600"/>
              <a:buFont typeface="Barlow Semi Condensed"/>
              <a:buChar char="●"/>
            </a:pPr>
            <a:r>
              <a:rPr lang="pt-BR" sz="1450" b="0" i="0" dirty="0">
                <a:solidFill>
                  <a:srgbClr val="374151"/>
                </a:solidFill>
                <a:effectLst/>
                <a:latin typeface="Barlow Semi Condensed" panose="00000506000000000000" pitchFamily="2" charset="0"/>
              </a:rPr>
              <a:t>Quais são as três medidas de tendência central mais comuns e como elas são calculadas?</a:t>
            </a:r>
          </a:p>
          <a:p>
            <a:pPr marL="457200" lvl="0" indent="-330200" algn="l" rtl="0">
              <a:spcBef>
                <a:spcPts val="0"/>
              </a:spcBef>
              <a:spcAft>
                <a:spcPts val="0"/>
              </a:spcAft>
              <a:buClr>
                <a:schemeClr val="accent1"/>
              </a:buClr>
              <a:buSzPts val="1600"/>
              <a:buFont typeface="Barlow Semi Condensed"/>
              <a:buChar char="●"/>
            </a:pPr>
            <a:endParaRPr lang="pt-BR" sz="1450" dirty="0">
              <a:solidFill>
                <a:schemeClr val="bg2"/>
              </a:solidFill>
              <a:latin typeface="Barlow Semi Condensed" panose="00000506000000000000" pitchFamily="2" charset="0"/>
            </a:endParaRPr>
          </a:p>
          <a:p>
            <a:pPr marL="457200" lvl="0" indent="-330200" algn="l" rtl="0">
              <a:spcBef>
                <a:spcPts val="0"/>
              </a:spcBef>
              <a:spcAft>
                <a:spcPts val="0"/>
              </a:spcAft>
              <a:buClr>
                <a:schemeClr val="accent1"/>
              </a:buClr>
              <a:buSzPts val="1600"/>
              <a:buFont typeface="Barlow Semi Condensed"/>
              <a:buChar char="●"/>
            </a:pPr>
            <a:r>
              <a:rPr lang="pt-BR" sz="1450" b="0" i="0" dirty="0">
                <a:solidFill>
                  <a:srgbClr val="374151"/>
                </a:solidFill>
                <a:effectLst/>
                <a:latin typeface="Barlow Semi Condensed" panose="00000506000000000000" pitchFamily="2" charset="0"/>
              </a:rPr>
              <a:t>Como utilizar a linguagem R para calcular a média, moda e mediana?</a:t>
            </a:r>
          </a:p>
          <a:p>
            <a:pPr marL="457200" lvl="0" indent="-330200" algn="l" rtl="0">
              <a:spcBef>
                <a:spcPts val="0"/>
              </a:spcBef>
              <a:spcAft>
                <a:spcPts val="0"/>
              </a:spcAft>
              <a:buClr>
                <a:schemeClr val="accent1"/>
              </a:buClr>
              <a:buSzPts val="1600"/>
              <a:buFont typeface="Barlow Semi Condensed"/>
              <a:buChar char="●"/>
            </a:pPr>
            <a:endParaRPr lang="pt-BR" sz="1450" b="0" i="0" dirty="0">
              <a:solidFill>
                <a:srgbClr val="374151"/>
              </a:solidFill>
              <a:effectLst/>
              <a:latin typeface="Barlow Semi Condensed" panose="00000506000000000000" pitchFamily="2" charset="0"/>
            </a:endParaRPr>
          </a:p>
          <a:p>
            <a:pPr marL="457200" lvl="0" indent="-330200" algn="l" rtl="0">
              <a:spcBef>
                <a:spcPts val="0"/>
              </a:spcBef>
              <a:spcAft>
                <a:spcPts val="0"/>
              </a:spcAft>
              <a:buClr>
                <a:schemeClr val="accent1"/>
              </a:buClr>
              <a:buSzPts val="1600"/>
              <a:buFont typeface="Barlow Semi Condensed"/>
              <a:buChar char="●"/>
            </a:pPr>
            <a:r>
              <a:rPr lang="en" sz="1450" dirty="0">
                <a:solidFill>
                  <a:schemeClr val="bg2"/>
                </a:solidFill>
                <a:latin typeface="Barlow Semi Condensed" panose="00000506000000000000" pitchFamily="2" charset="0"/>
                <a:sym typeface="Barlow Semi Condensed"/>
              </a:rPr>
              <a:t> </a:t>
            </a:r>
            <a:r>
              <a:rPr lang="pt-BR" sz="1450" b="0" i="0" dirty="0">
                <a:solidFill>
                  <a:srgbClr val="374151"/>
                </a:solidFill>
                <a:effectLst/>
                <a:latin typeface="Barlow Semi Condensed" panose="00000506000000000000" pitchFamily="2" charset="0"/>
              </a:rPr>
              <a:t>Qual a diferença entre a média, moda e mediana e em quais situações cada uma delas é mais adequada?</a:t>
            </a:r>
          </a:p>
          <a:p>
            <a:pPr marL="457200" lvl="0" indent="-330200" algn="l" rtl="0">
              <a:spcBef>
                <a:spcPts val="0"/>
              </a:spcBef>
              <a:spcAft>
                <a:spcPts val="0"/>
              </a:spcAft>
              <a:buClr>
                <a:schemeClr val="accent1"/>
              </a:buClr>
              <a:buSzPts val="1600"/>
              <a:buFont typeface="Barlow Semi Condensed"/>
              <a:buChar char="●"/>
            </a:pPr>
            <a:endParaRPr lang="pt-BR" sz="1450" b="0" i="0" dirty="0">
              <a:solidFill>
                <a:srgbClr val="374151"/>
              </a:solidFill>
              <a:effectLst/>
              <a:latin typeface="Barlow Semi Condensed" panose="00000506000000000000" pitchFamily="2" charset="0"/>
            </a:endParaRPr>
          </a:p>
          <a:p>
            <a:pPr marL="457200" lvl="0" indent="-330200" algn="l" rtl="0">
              <a:spcBef>
                <a:spcPts val="0"/>
              </a:spcBef>
              <a:spcAft>
                <a:spcPts val="0"/>
              </a:spcAft>
              <a:buClr>
                <a:schemeClr val="accent1"/>
              </a:buClr>
              <a:buSzPts val="1600"/>
              <a:buFont typeface="Barlow Semi Condensed"/>
              <a:buChar char="●"/>
            </a:pPr>
            <a:r>
              <a:rPr lang="pt-BR" sz="1450" b="0" i="0" dirty="0">
                <a:solidFill>
                  <a:srgbClr val="374151"/>
                </a:solidFill>
                <a:effectLst/>
                <a:latin typeface="Barlow Semi Condensed" panose="00000506000000000000" pitchFamily="2" charset="0"/>
              </a:rPr>
              <a:t> Como aplicar esses conceitos na análise de dados reais utilizando a linguagem R?</a:t>
            </a:r>
            <a:endParaRPr sz="1450" dirty="0">
              <a:latin typeface="Barlow Semi Condensed" panose="00000506000000000000" pitchFamily="2" charset="0"/>
              <a:sym typeface="Barlow Semi Condensed"/>
            </a:endParaRPr>
          </a:p>
        </p:txBody>
      </p:sp>
      <p:grpSp>
        <p:nvGrpSpPr>
          <p:cNvPr id="3215" name="Google Shape;3215;p57"/>
          <p:cNvGrpSpPr/>
          <p:nvPr/>
        </p:nvGrpSpPr>
        <p:grpSpPr>
          <a:xfrm>
            <a:off x="725631" y="955474"/>
            <a:ext cx="3584753" cy="2934361"/>
            <a:chOff x="845850" y="467825"/>
            <a:chExt cx="5996575" cy="4908600"/>
          </a:xfrm>
        </p:grpSpPr>
        <p:sp>
          <p:nvSpPr>
            <p:cNvPr id="3216" name="Google Shape;3216;p57"/>
            <p:cNvSpPr/>
            <p:nvPr/>
          </p:nvSpPr>
          <p:spPr>
            <a:xfrm>
              <a:off x="845850" y="467825"/>
              <a:ext cx="5996575" cy="4814800"/>
            </a:xfrm>
            <a:custGeom>
              <a:avLst/>
              <a:gdLst/>
              <a:ahLst/>
              <a:cxnLst/>
              <a:rect l="l" t="t" r="r" b="b"/>
              <a:pathLst>
                <a:path w="239863" h="192592" extrusionOk="0">
                  <a:moveTo>
                    <a:pt x="147813" y="1"/>
                  </a:moveTo>
                  <a:cubicBezTo>
                    <a:pt x="142156" y="1"/>
                    <a:pt x="136078" y="789"/>
                    <a:pt x="129736" y="2770"/>
                  </a:cubicBezTo>
                  <a:cubicBezTo>
                    <a:pt x="98620" y="12477"/>
                    <a:pt x="86341" y="39929"/>
                    <a:pt x="68918" y="59055"/>
                  </a:cubicBezTo>
                  <a:cubicBezTo>
                    <a:pt x="59821" y="69084"/>
                    <a:pt x="45999" y="73102"/>
                    <a:pt x="35038" y="80945"/>
                  </a:cubicBezTo>
                  <a:cubicBezTo>
                    <a:pt x="1" y="106018"/>
                    <a:pt x="6976" y="159667"/>
                    <a:pt x="35231" y="179114"/>
                  </a:cubicBezTo>
                  <a:cubicBezTo>
                    <a:pt x="48326" y="188144"/>
                    <a:pt x="62992" y="192591"/>
                    <a:pt x="79703" y="192591"/>
                  </a:cubicBezTo>
                  <a:cubicBezTo>
                    <a:pt x="94167" y="192591"/>
                    <a:pt x="110163" y="189259"/>
                    <a:pt x="128000" y="182683"/>
                  </a:cubicBezTo>
                  <a:cubicBezTo>
                    <a:pt x="166445" y="168507"/>
                    <a:pt x="194025" y="159828"/>
                    <a:pt x="216944" y="121962"/>
                  </a:cubicBezTo>
                  <a:cubicBezTo>
                    <a:pt x="239863" y="84063"/>
                    <a:pt x="216108" y="37807"/>
                    <a:pt x="185539" y="11995"/>
                  </a:cubicBezTo>
                  <a:cubicBezTo>
                    <a:pt x="185539" y="11995"/>
                    <a:pt x="169878" y="1"/>
                    <a:pt x="1478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7" name="Google Shape;3217;p57"/>
            <p:cNvSpPr/>
            <p:nvPr/>
          </p:nvSpPr>
          <p:spPr>
            <a:xfrm>
              <a:off x="1128725" y="467950"/>
              <a:ext cx="5369750" cy="4814475"/>
            </a:xfrm>
            <a:custGeom>
              <a:avLst/>
              <a:gdLst/>
              <a:ahLst/>
              <a:cxnLst/>
              <a:rect l="l" t="t" r="r" b="b"/>
              <a:pathLst>
                <a:path w="214790" h="192579" extrusionOk="0">
                  <a:moveTo>
                    <a:pt x="136486" y="0"/>
                  </a:moveTo>
                  <a:cubicBezTo>
                    <a:pt x="130828" y="0"/>
                    <a:pt x="124753" y="772"/>
                    <a:pt x="118421" y="2765"/>
                  </a:cubicBezTo>
                  <a:cubicBezTo>
                    <a:pt x="98363" y="9033"/>
                    <a:pt x="86148" y="22630"/>
                    <a:pt x="75347" y="36645"/>
                  </a:cubicBezTo>
                  <a:lnTo>
                    <a:pt x="188978" y="36645"/>
                  </a:lnTo>
                  <a:lnTo>
                    <a:pt x="188978" y="143911"/>
                  </a:lnTo>
                  <a:cubicBezTo>
                    <a:pt x="194828" y="137836"/>
                    <a:pt x="200357" y="130668"/>
                    <a:pt x="205629" y="121957"/>
                  </a:cubicBezTo>
                  <a:cubicBezTo>
                    <a:pt x="212025" y="111381"/>
                    <a:pt x="214790" y="100195"/>
                    <a:pt x="214790" y="88944"/>
                  </a:cubicBezTo>
                  <a:cubicBezTo>
                    <a:pt x="214790" y="59886"/>
                    <a:pt x="196275" y="30602"/>
                    <a:pt x="174224" y="11990"/>
                  </a:cubicBezTo>
                  <a:cubicBezTo>
                    <a:pt x="174224" y="11990"/>
                    <a:pt x="158569" y="0"/>
                    <a:pt x="136486" y="0"/>
                  </a:cubicBezTo>
                  <a:close/>
                  <a:moveTo>
                    <a:pt x="26745" y="78915"/>
                  </a:moveTo>
                  <a:cubicBezTo>
                    <a:pt x="25716" y="79558"/>
                    <a:pt x="24720" y="80233"/>
                    <a:pt x="23723" y="80940"/>
                  </a:cubicBezTo>
                  <a:cubicBezTo>
                    <a:pt x="7201" y="92769"/>
                    <a:pt x="33" y="110963"/>
                    <a:pt x="33" y="128932"/>
                  </a:cubicBezTo>
                  <a:cubicBezTo>
                    <a:pt x="0" y="149022"/>
                    <a:pt x="9001" y="168855"/>
                    <a:pt x="23916" y="179109"/>
                  </a:cubicBezTo>
                  <a:cubicBezTo>
                    <a:pt x="36999" y="188142"/>
                    <a:pt x="51689" y="192578"/>
                    <a:pt x="68404" y="192578"/>
                  </a:cubicBezTo>
                  <a:cubicBezTo>
                    <a:pt x="82869" y="192578"/>
                    <a:pt x="98877" y="189267"/>
                    <a:pt x="116685" y="182678"/>
                  </a:cubicBezTo>
                  <a:cubicBezTo>
                    <a:pt x="127678" y="178627"/>
                    <a:pt x="137804" y="175027"/>
                    <a:pt x="147158" y="171041"/>
                  </a:cubicBezTo>
                  <a:lnTo>
                    <a:pt x="26745" y="171041"/>
                  </a:lnTo>
                  <a:lnTo>
                    <a:pt x="26745" y="78915"/>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8" name="Google Shape;3218;p57"/>
            <p:cNvSpPr/>
            <p:nvPr/>
          </p:nvSpPr>
          <p:spPr>
            <a:xfrm>
              <a:off x="1797325" y="1384075"/>
              <a:ext cx="4055850" cy="3359925"/>
            </a:xfrm>
            <a:custGeom>
              <a:avLst/>
              <a:gdLst/>
              <a:ahLst/>
              <a:cxnLst/>
              <a:rect l="l" t="t" r="r" b="b"/>
              <a:pathLst>
                <a:path w="162234" h="134397" extrusionOk="0">
                  <a:moveTo>
                    <a:pt x="1" y="0"/>
                  </a:moveTo>
                  <a:lnTo>
                    <a:pt x="1" y="134396"/>
                  </a:lnTo>
                  <a:lnTo>
                    <a:pt x="162234" y="134396"/>
                  </a:lnTo>
                  <a:lnTo>
                    <a:pt x="16223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9" name="Google Shape;3219;p57"/>
            <p:cNvSpPr/>
            <p:nvPr/>
          </p:nvSpPr>
          <p:spPr>
            <a:xfrm>
              <a:off x="1797325" y="1384075"/>
              <a:ext cx="4055850" cy="3359925"/>
            </a:xfrm>
            <a:custGeom>
              <a:avLst/>
              <a:gdLst/>
              <a:ahLst/>
              <a:cxnLst/>
              <a:rect l="l" t="t" r="r" b="b"/>
              <a:pathLst>
                <a:path w="162234" h="134397" extrusionOk="0">
                  <a:moveTo>
                    <a:pt x="1" y="0"/>
                  </a:moveTo>
                  <a:lnTo>
                    <a:pt x="1" y="134396"/>
                  </a:lnTo>
                  <a:lnTo>
                    <a:pt x="162234" y="134396"/>
                  </a:lnTo>
                  <a:lnTo>
                    <a:pt x="162234"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0" name="Google Shape;3220;p57"/>
            <p:cNvSpPr/>
            <p:nvPr/>
          </p:nvSpPr>
          <p:spPr>
            <a:xfrm>
              <a:off x="1895375" y="1994800"/>
              <a:ext cx="3780200" cy="1720575"/>
            </a:xfrm>
            <a:custGeom>
              <a:avLst/>
              <a:gdLst/>
              <a:ahLst/>
              <a:cxnLst/>
              <a:rect l="l" t="t" r="r" b="b"/>
              <a:pathLst>
                <a:path w="151208" h="68823" extrusionOk="0">
                  <a:moveTo>
                    <a:pt x="0" y="1"/>
                  </a:moveTo>
                  <a:lnTo>
                    <a:pt x="0" y="68822"/>
                  </a:lnTo>
                  <a:lnTo>
                    <a:pt x="151208" y="68822"/>
                  </a:lnTo>
                  <a:lnTo>
                    <a:pt x="15120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1" name="Google Shape;3221;p57"/>
            <p:cNvSpPr/>
            <p:nvPr/>
          </p:nvSpPr>
          <p:spPr>
            <a:xfrm>
              <a:off x="2015100" y="3464625"/>
              <a:ext cx="3521450" cy="6450"/>
            </a:xfrm>
            <a:custGeom>
              <a:avLst/>
              <a:gdLst/>
              <a:ahLst/>
              <a:cxnLst/>
              <a:rect l="l" t="t" r="r" b="b"/>
              <a:pathLst>
                <a:path w="140858" h="258" extrusionOk="0">
                  <a:moveTo>
                    <a:pt x="1" y="0"/>
                  </a:moveTo>
                  <a:lnTo>
                    <a:pt x="1" y="257"/>
                  </a:lnTo>
                  <a:lnTo>
                    <a:pt x="140858" y="257"/>
                  </a:lnTo>
                  <a:lnTo>
                    <a:pt x="140858"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2" name="Google Shape;3222;p57"/>
            <p:cNvSpPr/>
            <p:nvPr/>
          </p:nvSpPr>
          <p:spPr>
            <a:xfrm>
              <a:off x="20119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3" name="Google Shape;3223;p57"/>
            <p:cNvSpPr/>
            <p:nvPr/>
          </p:nvSpPr>
          <p:spPr>
            <a:xfrm>
              <a:off x="2196725" y="3433275"/>
              <a:ext cx="7250" cy="34575"/>
            </a:xfrm>
            <a:custGeom>
              <a:avLst/>
              <a:gdLst/>
              <a:ahLst/>
              <a:cxnLst/>
              <a:rect l="l" t="t" r="r" b="b"/>
              <a:pathLst>
                <a:path w="290" h="1383" extrusionOk="0">
                  <a:moveTo>
                    <a:pt x="0" y="1"/>
                  </a:moveTo>
                  <a:lnTo>
                    <a:pt x="0"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4" name="Google Shape;3224;p57"/>
            <p:cNvSpPr/>
            <p:nvPr/>
          </p:nvSpPr>
          <p:spPr>
            <a:xfrm>
              <a:off x="2382350"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5" name="Google Shape;3225;p57"/>
            <p:cNvSpPr/>
            <p:nvPr/>
          </p:nvSpPr>
          <p:spPr>
            <a:xfrm>
              <a:off x="25680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6" name="Google Shape;3226;p57"/>
            <p:cNvSpPr/>
            <p:nvPr/>
          </p:nvSpPr>
          <p:spPr>
            <a:xfrm>
              <a:off x="27528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7" name="Google Shape;3227;p57"/>
            <p:cNvSpPr/>
            <p:nvPr/>
          </p:nvSpPr>
          <p:spPr>
            <a:xfrm>
              <a:off x="2938450" y="3433275"/>
              <a:ext cx="6450" cy="34575"/>
            </a:xfrm>
            <a:custGeom>
              <a:avLst/>
              <a:gdLst/>
              <a:ahLst/>
              <a:cxnLst/>
              <a:rect l="l" t="t" r="r" b="b"/>
              <a:pathLst>
                <a:path w="258"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8" name="Google Shape;3228;p57"/>
            <p:cNvSpPr/>
            <p:nvPr/>
          </p:nvSpPr>
          <p:spPr>
            <a:xfrm>
              <a:off x="3123300"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9" name="Google Shape;3229;p57"/>
            <p:cNvSpPr/>
            <p:nvPr/>
          </p:nvSpPr>
          <p:spPr>
            <a:xfrm>
              <a:off x="33089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0" name="Google Shape;3230;p57"/>
            <p:cNvSpPr/>
            <p:nvPr/>
          </p:nvSpPr>
          <p:spPr>
            <a:xfrm>
              <a:off x="3494550" y="3433275"/>
              <a:ext cx="6450" cy="34575"/>
            </a:xfrm>
            <a:custGeom>
              <a:avLst/>
              <a:gdLst/>
              <a:ahLst/>
              <a:cxnLst/>
              <a:rect l="l" t="t" r="r" b="b"/>
              <a:pathLst>
                <a:path w="258"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1" name="Google Shape;3231;p57"/>
            <p:cNvSpPr/>
            <p:nvPr/>
          </p:nvSpPr>
          <p:spPr>
            <a:xfrm>
              <a:off x="3679400"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2" name="Google Shape;3232;p57"/>
            <p:cNvSpPr/>
            <p:nvPr/>
          </p:nvSpPr>
          <p:spPr>
            <a:xfrm>
              <a:off x="38650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3" name="Google Shape;3233;p57"/>
            <p:cNvSpPr/>
            <p:nvPr/>
          </p:nvSpPr>
          <p:spPr>
            <a:xfrm>
              <a:off x="40498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4" name="Google Shape;3234;p57"/>
            <p:cNvSpPr/>
            <p:nvPr/>
          </p:nvSpPr>
          <p:spPr>
            <a:xfrm>
              <a:off x="4235500" y="3433275"/>
              <a:ext cx="6450" cy="34575"/>
            </a:xfrm>
            <a:custGeom>
              <a:avLst/>
              <a:gdLst/>
              <a:ahLst/>
              <a:cxnLst/>
              <a:rect l="l" t="t" r="r" b="b"/>
              <a:pathLst>
                <a:path w="258" h="1383" extrusionOk="0">
                  <a:moveTo>
                    <a:pt x="0" y="1"/>
                  </a:moveTo>
                  <a:lnTo>
                    <a:pt x="0" y="1383"/>
                  </a:lnTo>
                  <a:lnTo>
                    <a:pt x="257" y="1383"/>
                  </a:lnTo>
                  <a:lnTo>
                    <a:pt x="257"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5" name="Google Shape;3235;p57"/>
            <p:cNvSpPr/>
            <p:nvPr/>
          </p:nvSpPr>
          <p:spPr>
            <a:xfrm>
              <a:off x="44211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6" name="Google Shape;3236;p57"/>
            <p:cNvSpPr/>
            <p:nvPr/>
          </p:nvSpPr>
          <p:spPr>
            <a:xfrm>
              <a:off x="46059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7" name="Google Shape;3237;p57"/>
            <p:cNvSpPr/>
            <p:nvPr/>
          </p:nvSpPr>
          <p:spPr>
            <a:xfrm>
              <a:off x="4791575"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8" name="Google Shape;3238;p57"/>
            <p:cNvSpPr/>
            <p:nvPr/>
          </p:nvSpPr>
          <p:spPr>
            <a:xfrm>
              <a:off x="4977225" y="3433275"/>
              <a:ext cx="6450" cy="34575"/>
            </a:xfrm>
            <a:custGeom>
              <a:avLst/>
              <a:gdLst/>
              <a:ahLst/>
              <a:cxnLst/>
              <a:rect l="l" t="t" r="r" b="b"/>
              <a:pathLst>
                <a:path w="258" h="1383" extrusionOk="0">
                  <a:moveTo>
                    <a:pt x="0" y="1"/>
                  </a:moveTo>
                  <a:lnTo>
                    <a:pt x="0"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9" name="Google Shape;3239;p57"/>
            <p:cNvSpPr/>
            <p:nvPr/>
          </p:nvSpPr>
          <p:spPr>
            <a:xfrm>
              <a:off x="5162050" y="3433275"/>
              <a:ext cx="7250" cy="34575"/>
            </a:xfrm>
            <a:custGeom>
              <a:avLst/>
              <a:gdLst/>
              <a:ahLst/>
              <a:cxnLst/>
              <a:rect l="l" t="t" r="r" b="b"/>
              <a:pathLst>
                <a:path w="290" h="1383" extrusionOk="0">
                  <a:moveTo>
                    <a:pt x="1" y="1"/>
                  </a:moveTo>
                  <a:lnTo>
                    <a:pt x="1" y="1383"/>
                  </a:lnTo>
                  <a:lnTo>
                    <a:pt x="290" y="1383"/>
                  </a:lnTo>
                  <a:lnTo>
                    <a:pt x="2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0" name="Google Shape;3240;p57"/>
            <p:cNvSpPr/>
            <p:nvPr/>
          </p:nvSpPr>
          <p:spPr>
            <a:xfrm>
              <a:off x="5347675" y="3433275"/>
              <a:ext cx="6475" cy="34575"/>
            </a:xfrm>
            <a:custGeom>
              <a:avLst/>
              <a:gdLst/>
              <a:ahLst/>
              <a:cxnLst/>
              <a:rect l="l" t="t" r="r" b="b"/>
              <a:pathLst>
                <a:path w="259" h="1383" extrusionOk="0">
                  <a:moveTo>
                    <a:pt x="1" y="1"/>
                  </a:moveTo>
                  <a:lnTo>
                    <a:pt x="1" y="1383"/>
                  </a:lnTo>
                  <a:lnTo>
                    <a:pt x="258" y="1383"/>
                  </a:lnTo>
                  <a:lnTo>
                    <a:pt x="258"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1" name="Google Shape;3241;p57"/>
            <p:cNvSpPr/>
            <p:nvPr/>
          </p:nvSpPr>
          <p:spPr>
            <a:xfrm>
              <a:off x="5532525" y="3433275"/>
              <a:ext cx="7250" cy="34575"/>
            </a:xfrm>
            <a:custGeom>
              <a:avLst/>
              <a:gdLst/>
              <a:ahLst/>
              <a:cxnLst/>
              <a:rect l="l" t="t" r="r" b="b"/>
              <a:pathLst>
                <a:path w="290" h="1383" extrusionOk="0">
                  <a:moveTo>
                    <a:pt x="0" y="1"/>
                  </a:moveTo>
                  <a:lnTo>
                    <a:pt x="0" y="1383"/>
                  </a:lnTo>
                  <a:lnTo>
                    <a:pt x="289" y="1383"/>
                  </a:lnTo>
                  <a:lnTo>
                    <a:pt x="289"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2" name="Google Shape;3242;p57"/>
            <p:cNvSpPr/>
            <p:nvPr/>
          </p:nvSpPr>
          <p:spPr>
            <a:xfrm>
              <a:off x="2011900" y="2086425"/>
              <a:ext cx="6450" cy="1381425"/>
            </a:xfrm>
            <a:custGeom>
              <a:avLst/>
              <a:gdLst/>
              <a:ahLst/>
              <a:cxnLst/>
              <a:rect l="l" t="t" r="r" b="b"/>
              <a:pathLst>
                <a:path w="258" h="55257" extrusionOk="0">
                  <a:moveTo>
                    <a:pt x="0" y="0"/>
                  </a:moveTo>
                  <a:lnTo>
                    <a:pt x="0" y="55257"/>
                  </a:lnTo>
                  <a:lnTo>
                    <a:pt x="257" y="55257"/>
                  </a:lnTo>
                  <a:lnTo>
                    <a:pt x="257"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3" name="Google Shape;3243;p57"/>
            <p:cNvSpPr/>
            <p:nvPr/>
          </p:nvSpPr>
          <p:spPr>
            <a:xfrm>
              <a:off x="2015100" y="3464625"/>
              <a:ext cx="87625" cy="6450"/>
            </a:xfrm>
            <a:custGeom>
              <a:avLst/>
              <a:gdLst/>
              <a:ahLst/>
              <a:cxnLst/>
              <a:rect l="l" t="t" r="r" b="b"/>
              <a:pathLst>
                <a:path w="3505" h="258" extrusionOk="0">
                  <a:moveTo>
                    <a:pt x="1" y="0"/>
                  </a:moveTo>
                  <a:lnTo>
                    <a:pt x="1" y="257"/>
                  </a:lnTo>
                  <a:lnTo>
                    <a:pt x="3505" y="257"/>
                  </a:lnTo>
                  <a:lnTo>
                    <a:pt x="3505"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4" name="Google Shape;3244;p57"/>
            <p:cNvSpPr/>
            <p:nvPr/>
          </p:nvSpPr>
          <p:spPr>
            <a:xfrm>
              <a:off x="1917875" y="3188175"/>
              <a:ext cx="97250" cy="6450"/>
            </a:xfrm>
            <a:custGeom>
              <a:avLst/>
              <a:gdLst/>
              <a:ahLst/>
              <a:cxnLst/>
              <a:rect l="l" t="t" r="r" b="b"/>
              <a:pathLst>
                <a:path w="3890" h="258" extrusionOk="0">
                  <a:moveTo>
                    <a:pt x="0" y="0"/>
                  </a:moveTo>
                  <a:lnTo>
                    <a:pt x="0" y="258"/>
                  </a:lnTo>
                  <a:lnTo>
                    <a:pt x="3890" y="258"/>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5" name="Google Shape;3245;p57"/>
            <p:cNvSpPr/>
            <p:nvPr/>
          </p:nvSpPr>
          <p:spPr>
            <a:xfrm>
              <a:off x="1917875" y="2911725"/>
              <a:ext cx="97250" cy="7275"/>
            </a:xfrm>
            <a:custGeom>
              <a:avLst/>
              <a:gdLst/>
              <a:ahLst/>
              <a:cxnLst/>
              <a:rect l="l" t="t" r="r" b="b"/>
              <a:pathLst>
                <a:path w="3890" h="291" extrusionOk="0">
                  <a:moveTo>
                    <a:pt x="0" y="1"/>
                  </a:moveTo>
                  <a:lnTo>
                    <a:pt x="0" y="290"/>
                  </a:lnTo>
                  <a:lnTo>
                    <a:pt x="3890" y="290"/>
                  </a:lnTo>
                  <a:lnTo>
                    <a:pt x="38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6" name="Google Shape;3246;p57"/>
            <p:cNvSpPr/>
            <p:nvPr/>
          </p:nvSpPr>
          <p:spPr>
            <a:xfrm>
              <a:off x="1917875" y="2636100"/>
              <a:ext cx="97250" cy="6450"/>
            </a:xfrm>
            <a:custGeom>
              <a:avLst/>
              <a:gdLst/>
              <a:ahLst/>
              <a:cxnLst/>
              <a:rect l="l" t="t" r="r" b="b"/>
              <a:pathLst>
                <a:path w="3890" h="258" extrusionOk="0">
                  <a:moveTo>
                    <a:pt x="0" y="0"/>
                  </a:moveTo>
                  <a:lnTo>
                    <a:pt x="0" y="257"/>
                  </a:lnTo>
                  <a:lnTo>
                    <a:pt x="3890" y="257"/>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7" name="Google Shape;3247;p57"/>
            <p:cNvSpPr/>
            <p:nvPr/>
          </p:nvSpPr>
          <p:spPr>
            <a:xfrm>
              <a:off x="1917875" y="2359650"/>
              <a:ext cx="97250" cy="6450"/>
            </a:xfrm>
            <a:custGeom>
              <a:avLst/>
              <a:gdLst/>
              <a:ahLst/>
              <a:cxnLst/>
              <a:rect l="l" t="t" r="r" b="b"/>
              <a:pathLst>
                <a:path w="3890" h="258" extrusionOk="0">
                  <a:moveTo>
                    <a:pt x="0" y="0"/>
                  </a:moveTo>
                  <a:lnTo>
                    <a:pt x="0" y="258"/>
                  </a:lnTo>
                  <a:lnTo>
                    <a:pt x="3890" y="258"/>
                  </a:lnTo>
                  <a:lnTo>
                    <a:pt x="3890" y="0"/>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8" name="Google Shape;3248;p57"/>
            <p:cNvSpPr/>
            <p:nvPr/>
          </p:nvSpPr>
          <p:spPr>
            <a:xfrm>
              <a:off x="1917875" y="2083200"/>
              <a:ext cx="97250" cy="6450"/>
            </a:xfrm>
            <a:custGeom>
              <a:avLst/>
              <a:gdLst/>
              <a:ahLst/>
              <a:cxnLst/>
              <a:rect l="l" t="t" r="r" b="b"/>
              <a:pathLst>
                <a:path w="3890" h="258" extrusionOk="0">
                  <a:moveTo>
                    <a:pt x="0" y="1"/>
                  </a:moveTo>
                  <a:lnTo>
                    <a:pt x="0" y="258"/>
                  </a:lnTo>
                  <a:lnTo>
                    <a:pt x="3890" y="258"/>
                  </a:lnTo>
                  <a:lnTo>
                    <a:pt x="3890" y="1"/>
                  </a:lnTo>
                  <a:close/>
                </a:path>
              </a:pathLst>
            </a:custGeom>
            <a:solidFill>
              <a:srgbClr val="8C8C8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9" name="Google Shape;3249;p57"/>
            <p:cNvSpPr/>
            <p:nvPr/>
          </p:nvSpPr>
          <p:spPr>
            <a:xfrm>
              <a:off x="2093050" y="2349650"/>
              <a:ext cx="214600" cy="855725"/>
            </a:xfrm>
            <a:custGeom>
              <a:avLst/>
              <a:gdLst/>
              <a:ahLst/>
              <a:cxnLst/>
              <a:rect l="l" t="t" r="r" b="b"/>
              <a:pathLst>
                <a:path w="8584" h="34229" extrusionOk="0">
                  <a:moveTo>
                    <a:pt x="7976" y="1"/>
                  </a:moveTo>
                  <a:cubicBezTo>
                    <a:pt x="7740" y="1"/>
                    <a:pt x="7541" y="154"/>
                    <a:pt x="7458" y="400"/>
                  </a:cubicBezTo>
                  <a:lnTo>
                    <a:pt x="65" y="33574"/>
                  </a:lnTo>
                  <a:cubicBezTo>
                    <a:pt x="1" y="33863"/>
                    <a:pt x="194" y="34152"/>
                    <a:pt x="483" y="34217"/>
                  </a:cubicBezTo>
                  <a:cubicBezTo>
                    <a:pt x="517" y="34225"/>
                    <a:pt x="551" y="34229"/>
                    <a:pt x="585" y="34229"/>
                  </a:cubicBezTo>
                  <a:cubicBezTo>
                    <a:pt x="812" y="34229"/>
                    <a:pt x="1038" y="34050"/>
                    <a:pt x="1094" y="33799"/>
                  </a:cubicBezTo>
                  <a:lnTo>
                    <a:pt x="8519" y="658"/>
                  </a:lnTo>
                  <a:cubicBezTo>
                    <a:pt x="8583" y="368"/>
                    <a:pt x="8391" y="79"/>
                    <a:pt x="8101" y="15"/>
                  </a:cubicBezTo>
                  <a:cubicBezTo>
                    <a:pt x="8059" y="5"/>
                    <a:pt x="8017" y="1"/>
                    <a:pt x="79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0" name="Google Shape;3250;p57"/>
            <p:cNvSpPr/>
            <p:nvPr/>
          </p:nvSpPr>
          <p:spPr>
            <a:xfrm>
              <a:off x="2277900" y="2349575"/>
              <a:ext cx="215375" cy="496275"/>
            </a:xfrm>
            <a:custGeom>
              <a:avLst/>
              <a:gdLst/>
              <a:ahLst/>
              <a:cxnLst/>
              <a:rect l="l" t="t" r="r" b="b"/>
              <a:pathLst>
                <a:path w="8615" h="19851" extrusionOk="0">
                  <a:moveTo>
                    <a:pt x="629" y="0"/>
                  </a:moveTo>
                  <a:cubicBezTo>
                    <a:pt x="558" y="0"/>
                    <a:pt x="486" y="16"/>
                    <a:pt x="418" y="50"/>
                  </a:cubicBezTo>
                  <a:cubicBezTo>
                    <a:pt x="129" y="146"/>
                    <a:pt x="0" y="468"/>
                    <a:pt x="97" y="725"/>
                  </a:cubicBezTo>
                  <a:lnTo>
                    <a:pt x="7522" y="19529"/>
                  </a:lnTo>
                  <a:cubicBezTo>
                    <a:pt x="7597" y="19729"/>
                    <a:pt x="7806" y="19851"/>
                    <a:pt x="8017" y="19851"/>
                  </a:cubicBezTo>
                  <a:cubicBezTo>
                    <a:pt x="8078" y="19851"/>
                    <a:pt x="8139" y="19840"/>
                    <a:pt x="8197" y="19819"/>
                  </a:cubicBezTo>
                  <a:cubicBezTo>
                    <a:pt x="8486" y="19722"/>
                    <a:pt x="8615" y="19401"/>
                    <a:pt x="8518" y="19112"/>
                  </a:cubicBezTo>
                  <a:lnTo>
                    <a:pt x="1093" y="339"/>
                  </a:lnTo>
                  <a:cubicBezTo>
                    <a:pt x="1022" y="126"/>
                    <a:pt x="829" y="0"/>
                    <a:pt x="62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1" name="Google Shape;3251;p57"/>
            <p:cNvSpPr/>
            <p:nvPr/>
          </p:nvSpPr>
          <p:spPr>
            <a:xfrm>
              <a:off x="2463525" y="2625750"/>
              <a:ext cx="214600" cy="220300"/>
            </a:xfrm>
            <a:custGeom>
              <a:avLst/>
              <a:gdLst/>
              <a:ahLst/>
              <a:cxnLst/>
              <a:rect l="l" t="t" r="r" b="b"/>
              <a:pathLst>
                <a:path w="8584" h="8812" extrusionOk="0">
                  <a:moveTo>
                    <a:pt x="8009" y="0"/>
                  </a:moveTo>
                  <a:cubicBezTo>
                    <a:pt x="7862" y="0"/>
                    <a:pt x="7719" y="57"/>
                    <a:pt x="7619" y="157"/>
                  </a:cubicBezTo>
                  <a:lnTo>
                    <a:pt x="193" y="7904"/>
                  </a:lnTo>
                  <a:cubicBezTo>
                    <a:pt x="0" y="8129"/>
                    <a:pt x="0" y="8450"/>
                    <a:pt x="225" y="8643"/>
                  </a:cubicBezTo>
                  <a:cubicBezTo>
                    <a:pt x="322" y="8756"/>
                    <a:pt x="459" y="8812"/>
                    <a:pt x="595" y="8812"/>
                  </a:cubicBezTo>
                  <a:cubicBezTo>
                    <a:pt x="732" y="8812"/>
                    <a:pt x="868" y="8756"/>
                    <a:pt x="965" y="8643"/>
                  </a:cubicBezTo>
                  <a:lnTo>
                    <a:pt x="8390" y="896"/>
                  </a:lnTo>
                  <a:cubicBezTo>
                    <a:pt x="8583" y="703"/>
                    <a:pt x="8583" y="350"/>
                    <a:pt x="8390" y="157"/>
                  </a:cubicBezTo>
                  <a:cubicBezTo>
                    <a:pt x="8282" y="49"/>
                    <a:pt x="8144" y="0"/>
                    <a:pt x="800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2" name="Google Shape;3252;p57"/>
            <p:cNvSpPr/>
            <p:nvPr/>
          </p:nvSpPr>
          <p:spPr>
            <a:xfrm>
              <a:off x="2648350" y="2625650"/>
              <a:ext cx="215400" cy="523975"/>
            </a:xfrm>
            <a:custGeom>
              <a:avLst/>
              <a:gdLst/>
              <a:ahLst/>
              <a:cxnLst/>
              <a:rect l="l" t="t" r="r" b="b"/>
              <a:pathLst>
                <a:path w="8616" h="20959" extrusionOk="0">
                  <a:moveTo>
                    <a:pt x="609" y="1"/>
                  </a:moveTo>
                  <a:cubicBezTo>
                    <a:pt x="547" y="1"/>
                    <a:pt x="483" y="11"/>
                    <a:pt x="419" y="32"/>
                  </a:cubicBezTo>
                  <a:cubicBezTo>
                    <a:pt x="161" y="129"/>
                    <a:pt x="1" y="450"/>
                    <a:pt x="97" y="740"/>
                  </a:cubicBezTo>
                  <a:lnTo>
                    <a:pt x="7522" y="20605"/>
                  </a:lnTo>
                  <a:cubicBezTo>
                    <a:pt x="7598" y="20830"/>
                    <a:pt x="7809" y="20958"/>
                    <a:pt x="8020" y="20958"/>
                  </a:cubicBezTo>
                  <a:cubicBezTo>
                    <a:pt x="8081" y="20958"/>
                    <a:pt x="8141" y="20948"/>
                    <a:pt x="8198" y="20926"/>
                  </a:cubicBezTo>
                  <a:cubicBezTo>
                    <a:pt x="8487" y="20830"/>
                    <a:pt x="8615" y="20509"/>
                    <a:pt x="8519" y="20251"/>
                  </a:cubicBezTo>
                  <a:lnTo>
                    <a:pt x="1126" y="354"/>
                  </a:lnTo>
                  <a:cubicBezTo>
                    <a:pt x="1026" y="129"/>
                    <a:pt x="828" y="1"/>
                    <a:pt x="60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3" name="Google Shape;3253;p57"/>
            <p:cNvSpPr/>
            <p:nvPr/>
          </p:nvSpPr>
          <p:spPr>
            <a:xfrm>
              <a:off x="2834000" y="2349650"/>
              <a:ext cx="215375" cy="800275"/>
            </a:xfrm>
            <a:custGeom>
              <a:avLst/>
              <a:gdLst/>
              <a:ahLst/>
              <a:cxnLst/>
              <a:rect l="l" t="t" r="r" b="b"/>
              <a:pathLst>
                <a:path w="8615" h="32011" extrusionOk="0">
                  <a:moveTo>
                    <a:pt x="8005" y="1"/>
                  </a:moveTo>
                  <a:cubicBezTo>
                    <a:pt x="7763" y="1"/>
                    <a:pt x="7545" y="154"/>
                    <a:pt x="7490" y="400"/>
                  </a:cubicBezTo>
                  <a:lnTo>
                    <a:pt x="64" y="31356"/>
                  </a:lnTo>
                  <a:cubicBezTo>
                    <a:pt x="0" y="31645"/>
                    <a:pt x="193" y="31934"/>
                    <a:pt x="482" y="31999"/>
                  </a:cubicBezTo>
                  <a:cubicBezTo>
                    <a:pt x="520" y="32007"/>
                    <a:pt x="558" y="32011"/>
                    <a:pt x="595" y="32011"/>
                  </a:cubicBezTo>
                  <a:cubicBezTo>
                    <a:pt x="843" y="32011"/>
                    <a:pt x="1069" y="31832"/>
                    <a:pt x="1125" y="31581"/>
                  </a:cubicBezTo>
                  <a:lnTo>
                    <a:pt x="8518" y="658"/>
                  </a:lnTo>
                  <a:cubicBezTo>
                    <a:pt x="8615" y="368"/>
                    <a:pt x="8422" y="79"/>
                    <a:pt x="8133" y="15"/>
                  </a:cubicBezTo>
                  <a:cubicBezTo>
                    <a:pt x="8090" y="5"/>
                    <a:pt x="8047" y="1"/>
                    <a:pt x="800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4" name="Google Shape;3254;p57"/>
            <p:cNvSpPr/>
            <p:nvPr/>
          </p:nvSpPr>
          <p:spPr>
            <a:xfrm>
              <a:off x="3018825" y="2072975"/>
              <a:ext cx="216200" cy="303350"/>
            </a:xfrm>
            <a:custGeom>
              <a:avLst/>
              <a:gdLst/>
              <a:ahLst/>
              <a:cxnLst/>
              <a:rect l="l" t="t" r="r" b="b"/>
              <a:pathLst>
                <a:path w="8648" h="12134" extrusionOk="0">
                  <a:moveTo>
                    <a:pt x="8042" y="1"/>
                  </a:moveTo>
                  <a:cubicBezTo>
                    <a:pt x="7867" y="1"/>
                    <a:pt x="7688" y="86"/>
                    <a:pt x="7586" y="249"/>
                  </a:cubicBezTo>
                  <a:lnTo>
                    <a:pt x="161" y="11307"/>
                  </a:lnTo>
                  <a:cubicBezTo>
                    <a:pt x="0" y="11532"/>
                    <a:pt x="65" y="11885"/>
                    <a:pt x="322" y="12046"/>
                  </a:cubicBezTo>
                  <a:cubicBezTo>
                    <a:pt x="416" y="12105"/>
                    <a:pt x="519" y="12134"/>
                    <a:pt x="619" y="12134"/>
                  </a:cubicBezTo>
                  <a:cubicBezTo>
                    <a:pt x="793" y="12134"/>
                    <a:pt x="959" y="12048"/>
                    <a:pt x="1061" y="11885"/>
                  </a:cubicBezTo>
                  <a:lnTo>
                    <a:pt x="8486" y="860"/>
                  </a:lnTo>
                  <a:cubicBezTo>
                    <a:pt x="8647" y="603"/>
                    <a:pt x="8583" y="281"/>
                    <a:pt x="8326" y="88"/>
                  </a:cubicBezTo>
                  <a:cubicBezTo>
                    <a:pt x="8243" y="29"/>
                    <a:pt x="8143" y="1"/>
                    <a:pt x="804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5" name="Google Shape;3255;p57"/>
            <p:cNvSpPr/>
            <p:nvPr/>
          </p:nvSpPr>
          <p:spPr>
            <a:xfrm>
              <a:off x="3205250" y="2073275"/>
              <a:ext cx="213800" cy="1270100"/>
            </a:xfrm>
            <a:custGeom>
              <a:avLst/>
              <a:gdLst/>
              <a:ahLst/>
              <a:cxnLst/>
              <a:rect l="l" t="t" r="r" b="b"/>
              <a:pathLst>
                <a:path w="8552" h="50804" extrusionOk="0">
                  <a:moveTo>
                    <a:pt x="592" y="1"/>
                  </a:moveTo>
                  <a:cubicBezTo>
                    <a:pt x="557" y="1"/>
                    <a:pt x="520" y="5"/>
                    <a:pt x="483" y="12"/>
                  </a:cubicBezTo>
                  <a:cubicBezTo>
                    <a:pt x="194" y="44"/>
                    <a:pt x="1" y="333"/>
                    <a:pt x="33" y="623"/>
                  </a:cubicBezTo>
                  <a:lnTo>
                    <a:pt x="7458" y="50350"/>
                  </a:lnTo>
                  <a:cubicBezTo>
                    <a:pt x="7488" y="50619"/>
                    <a:pt x="7739" y="50804"/>
                    <a:pt x="8006" y="50804"/>
                  </a:cubicBezTo>
                  <a:cubicBezTo>
                    <a:pt x="8027" y="50804"/>
                    <a:pt x="8048" y="50803"/>
                    <a:pt x="8069" y="50800"/>
                  </a:cubicBezTo>
                  <a:cubicBezTo>
                    <a:pt x="8358" y="50736"/>
                    <a:pt x="8551" y="50479"/>
                    <a:pt x="8519" y="50190"/>
                  </a:cubicBezTo>
                  <a:lnTo>
                    <a:pt x="1094" y="462"/>
                  </a:lnTo>
                  <a:cubicBezTo>
                    <a:pt x="1065" y="206"/>
                    <a:pt x="861" y="1"/>
                    <a:pt x="59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6" name="Google Shape;3256;p57"/>
            <p:cNvSpPr/>
            <p:nvPr/>
          </p:nvSpPr>
          <p:spPr>
            <a:xfrm>
              <a:off x="3390100" y="3233525"/>
              <a:ext cx="215375" cy="109425"/>
            </a:xfrm>
            <a:custGeom>
              <a:avLst/>
              <a:gdLst/>
              <a:ahLst/>
              <a:cxnLst/>
              <a:rect l="l" t="t" r="r" b="b"/>
              <a:pathLst>
                <a:path w="8615" h="4377" extrusionOk="0">
                  <a:moveTo>
                    <a:pt x="8014" y="0"/>
                  </a:moveTo>
                  <a:cubicBezTo>
                    <a:pt x="7936" y="0"/>
                    <a:pt x="7857" y="16"/>
                    <a:pt x="7779" y="51"/>
                  </a:cubicBezTo>
                  <a:lnTo>
                    <a:pt x="386" y="3362"/>
                  </a:lnTo>
                  <a:cubicBezTo>
                    <a:pt x="96" y="3490"/>
                    <a:pt x="0" y="3812"/>
                    <a:pt x="96" y="4069"/>
                  </a:cubicBezTo>
                  <a:cubicBezTo>
                    <a:pt x="191" y="4257"/>
                    <a:pt x="388" y="4377"/>
                    <a:pt x="588" y="4377"/>
                  </a:cubicBezTo>
                  <a:cubicBezTo>
                    <a:pt x="661" y="4377"/>
                    <a:pt x="735" y="4361"/>
                    <a:pt x="804" y="4326"/>
                  </a:cubicBezTo>
                  <a:lnTo>
                    <a:pt x="8229" y="1015"/>
                  </a:lnTo>
                  <a:cubicBezTo>
                    <a:pt x="8486" y="887"/>
                    <a:pt x="8615" y="597"/>
                    <a:pt x="8486" y="308"/>
                  </a:cubicBezTo>
                  <a:cubicBezTo>
                    <a:pt x="8416" y="120"/>
                    <a:pt x="8224" y="0"/>
                    <a:pt x="801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7" name="Google Shape;3257;p57"/>
            <p:cNvSpPr/>
            <p:nvPr/>
          </p:nvSpPr>
          <p:spPr>
            <a:xfrm>
              <a:off x="3575725" y="3205775"/>
              <a:ext cx="214575" cy="54250"/>
            </a:xfrm>
            <a:custGeom>
              <a:avLst/>
              <a:gdLst/>
              <a:ahLst/>
              <a:cxnLst/>
              <a:rect l="l" t="t" r="r" b="b"/>
              <a:pathLst>
                <a:path w="8583" h="2170" extrusionOk="0">
                  <a:moveTo>
                    <a:pt x="7971" y="0"/>
                  </a:moveTo>
                  <a:cubicBezTo>
                    <a:pt x="7950" y="0"/>
                    <a:pt x="7929" y="1"/>
                    <a:pt x="7908" y="4"/>
                  </a:cubicBezTo>
                  <a:lnTo>
                    <a:pt x="515" y="1129"/>
                  </a:lnTo>
                  <a:cubicBezTo>
                    <a:pt x="225" y="1161"/>
                    <a:pt x="0" y="1418"/>
                    <a:pt x="65" y="1707"/>
                  </a:cubicBezTo>
                  <a:cubicBezTo>
                    <a:pt x="93" y="1987"/>
                    <a:pt x="291" y="2170"/>
                    <a:pt x="554" y="2170"/>
                  </a:cubicBezTo>
                  <a:cubicBezTo>
                    <a:pt x="593" y="2170"/>
                    <a:pt x="634" y="2166"/>
                    <a:pt x="675" y="2157"/>
                  </a:cubicBezTo>
                  <a:lnTo>
                    <a:pt x="8069" y="1064"/>
                  </a:lnTo>
                  <a:cubicBezTo>
                    <a:pt x="8358" y="1032"/>
                    <a:pt x="8583" y="743"/>
                    <a:pt x="8519" y="454"/>
                  </a:cubicBezTo>
                  <a:cubicBezTo>
                    <a:pt x="8489" y="185"/>
                    <a:pt x="8238" y="0"/>
                    <a:pt x="797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8" name="Google Shape;3258;p57"/>
            <p:cNvSpPr/>
            <p:nvPr/>
          </p:nvSpPr>
          <p:spPr>
            <a:xfrm>
              <a:off x="3760550" y="3122975"/>
              <a:ext cx="215400" cy="109875"/>
            </a:xfrm>
            <a:custGeom>
              <a:avLst/>
              <a:gdLst/>
              <a:ahLst/>
              <a:cxnLst/>
              <a:rect l="l" t="t" r="r" b="b"/>
              <a:pathLst>
                <a:path w="8616" h="4395" extrusionOk="0">
                  <a:moveTo>
                    <a:pt x="8013" y="1"/>
                  </a:moveTo>
                  <a:cubicBezTo>
                    <a:pt x="7944" y="1"/>
                    <a:pt x="7876" y="13"/>
                    <a:pt x="7812" y="37"/>
                  </a:cubicBezTo>
                  <a:lnTo>
                    <a:pt x="386" y="3348"/>
                  </a:lnTo>
                  <a:cubicBezTo>
                    <a:pt x="129" y="3476"/>
                    <a:pt x="1" y="3798"/>
                    <a:pt x="129" y="4055"/>
                  </a:cubicBezTo>
                  <a:cubicBezTo>
                    <a:pt x="200" y="4268"/>
                    <a:pt x="394" y="4394"/>
                    <a:pt x="606" y="4394"/>
                  </a:cubicBezTo>
                  <a:cubicBezTo>
                    <a:pt x="682" y="4394"/>
                    <a:pt x="760" y="4378"/>
                    <a:pt x="836" y="4344"/>
                  </a:cubicBezTo>
                  <a:lnTo>
                    <a:pt x="8230" y="1033"/>
                  </a:lnTo>
                  <a:cubicBezTo>
                    <a:pt x="8519" y="905"/>
                    <a:pt x="8615" y="583"/>
                    <a:pt x="8519" y="326"/>
                  </a:cubicBezTo>
                  <a:cubicBezTo>
                    <a:pt x="8422" y="109"/>
                    <a:pt x="8218" y="1"/>
                    <a:pt x="801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9" name="Google Shape;3259;p57"/>
            <p:cNvSpPr/>
            <p:nvPr/>
          </p:nvSpPr>
          <p:spPr>
            <a:xfrm>
              <a:off x="3945375" y="3012600"/>
              <a:ext cx="216200" cy="137375"/>
            </a:xfrm>
            <a:custGeom>
              <a:avLst/>
              <a:gdLst/>
              <a:ahLst/>
              <a:cxnLst/>
              <a:rect l="l" t="t" r="r" b="b"/>
              <a:pathLst>
                <a:path w="8648" h="5495" extrusionOk="0">
                  <a:moveTo>
                    <a:pt x="8032" y="0"/>
                  </a:moveTo>
                  <a:cubicBezTo>
                    <a:pt x="7935" y="0"/>
                    <a:pt x="7836" y="25"/>
                    <a:pt x="7748" y="80"/>
                  </a:cubicBezTo>
                  <a:lnTo>
                    <a:pt x="354" y="4484"/>
                  </a:lnTo>
                  <a:cubicBezTo>
                    <a:pt x="97" y="4645"/>
                    <a:pt x="1" y="4966"/>
                    <a:pt x="162" y="5223"/>
                  </a:cubicBezTo>
                  <a:cubicBezTo>
                    <a:pt x="269" y="5395"/>
                    <a:pt x="447" y="5495"/>
                    <a:pt x="631" y="5495"/>
                  </a:cubicBezTo>
                  <a:cubicBezTo>
                    <a:pt x="722" y="5495"/>
                    <a:pt x="815" y="5470"/>
                    <a:pt x="901" y="5416"/>
                  </a:cubicBezTo>
                  <a:lnTo>
                    <a:pt x="8326" y="980"/>
                  </a:lnTo>
                  <a:cubicBezTo>
                    <a:pt x="8551" y="852"/>
                    <a:pt x="8648" y="498"/>
                    <a:pt x="8487" y="241"/>
                  </a:cubicBezTo>
                  <a:cubicBezTo>
                    <a:pt x="8402" y="93"/>
                    <a:pt x="8220" y="0"/>
                    <a:pt x="803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0" name="Google Shape;3260;p57"/>
            <p:cNvSpPr/>
            <p:nvPr/>
          </p:nvSpPr>
          <p:spPr>
            <a:xfrm>
              <a:off x="4131025" y="3012275"/>
              <a:ext cx="215375" cy="82250"/>
            </a:xfrm>
            <a:custGeom>
              <a:avLst/>
              <a:gdLst/>
              <a:ahLst/>
              <a:cxnLst/>
              <a:rect l="l" t="t" r="r" b="b"/>
              <a:pathLst>
                <a:path w="8615" h="3290" extrusionOk="0">
                  <a:moveTo>
                    <a:pt x="602" y="1"/>
                  </a:moveTo>
                  <a:cubicBezTo>
                    <a:pt x="376" y="1"/>
                    <a:pt x="174" y="150"/>
                    <a:pt x="97" y="383"/>
                  </a:cubicBezTo>
                  <a:cubicBezTo>
                    <a:pt x="0" y="672"/>
                    <a:pt x="161" y="961"/>
                    <a:pt x="450" y="1058"/>
                  </a:cubicBezTo>
                  <a:lnTo>
                    <a:pt x="7876" y="3276"/>
                  </a:lnTo>
                  <a:cubicBezTo>
                    <a:pt x="7919" y="3285"/>
                    <a:pt x="7962" y="3290"/>
                    <a:pt x="8004" y="3290"/>
                  </a:cubicBezTo>
                  <a:cubicBezTo>
                    <a:pt x="8247" y="3290"/>
                    <a:pt x="8469" y="3141"/>
                    <a:pt x="8551" y="2922"/>
                  </a:cubicBezTo>
                  <a:cubicBezTo>
                    <a:pt x="8615" y="2633"/>
                    <a:pt x="8454" y="2311"/>
                    <a:pt x="8165" y="2247"/>
                  </a:cubicBezTo>
                  <a:lnTo>
                    <a:pt x="772" y="29"/>
                  </a:lnTo>
                  <a:cubicBezTo>
                    <a:pt x="715" y="10"/>
                    <a:pt x="658" y="1"/>
                    <a:pt x="60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1" name="Google Shape;3261;p57"/>
            <p:cNvSpPr/>
            <p:nvPr/>
          </p:nvSpPr>
          <p:spPr>
            <a:xfrm>
              <a:off x="4316650" y="3067625"/>
              <a:ext cx="215400" cy="137450"/>
            </a:xfrm>
            <a:custGeom>
              <a:avLst/>
              <a:gdLst/>
              <a:ahLst/>
              <a:cxnLst/>
              <a:rect l="l" t="t" r="r" b="b"/>
              <a:pathLst>
                <a:path w="8616" h="5498" extrusionOk="0">
                  <a:moveTo>
                    <a:pt x="598" y="1"/>
                  </a:moveTo>
                  <a:cubicBezTo>
                    <a:pt x="415" y="1"/>
                    <a:pt x="236" y="87"/>
                    <a:pt x="129" y="258"/>
                  </a:cubicBezTo>
                  <a:cubicBezTo>
                    <a:pt x="1" y="515"/>
                    <a:pt x="65" y="837"/>
                    <a:pt x="322" y="997"/>
                  </a:cubicBezTo>
                  <a:lnTo>
                    <a:pt x="7747" y="5433"/>
                  </a:lnTo>
                  <a:cubicBezTo>
                    <a:pt x="7833" y="5476"/>
                    <a:pt x="7926" y="5498"/>
                    <a:pt x="8018" y="5498"/>
                  </a:cubicBezTo>
                  <a:cubicBezTo>
                    <a:pt x="8201" y="5498"/>
                    <a:pt x="8380" y="5412"/>
                    <a:pt x="8487" y="5240"/>
                  </a:cubicBezTo>
                  <a:cubicBezTo>
                    <a:pt x="8615" y="4983"/>
                    <a:pt x="8551" y="4662"/>
                    <a:pt x="8294" y="4501"/>
                  </a:cubicBezTo>
                  <a:lnTo>
                    <a:pt x="868" y="65"/>
                  </a:lnTo>
                  <a:cubicBezTo>
                    <a:pt x="783" y="22"/>
                    <a:pt x="690" y="1"/>
                    <a:pt x="59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2" name="Google Shape;3262;p57"/>
            <p:cNvSpPr/>
            <p:nvPr/>
          </p:nvSpPr>
          <p:spPr>
            <a:xfrm>
              <a:off x="4502275" y="2598425"/>
              <a:ext cx="215400" cy="606550"/>
            </a:xfrm>
            <a:custGeom>
              <a:avLst/>
              <a:gdLst/>
              <a:ahLst/>
              <a:cxnLst/>
              <a:rect l="l" t="t" r="r" b="b"/>
              <a:pathLst>
                <a:path w="8616" h="24262" extrusionOk="0">
                  <a:moveTo>
                    <a:pt x="7994" y="0"/>
                  </a:moveTo>
                  <a:cubicBezTo>
                    <a:pt x="7768" y="0"/>
                    <a:pt x="7568" y="144"/>
                    <a:pt x="7491" y="350"/>
                  </a:cubicBezTo>
                  <a:lnTo>
                    <a:pt x="65" y="23558"/>
                  </a:lnTo>
                  <a:cubicBezTo>
                    <a:pt x="1" y="23848"/>
                    <a:pt x="130" y="24137"/>
                    <a:pt x="419" y="24233"/>
                  </a:cubicBezTo>
                  <a:cubicBezTo>
                    <a:pt x="476" y="24252"/>
                    <a:pt x="533" y="24261"/>
                    <a:pt x="589" y="24261"/>
                  </a:cubicBezTo>
                  <a:cubicBezTo>
                    <a:pt x="815" y="24261"/>
                    <a:pt x="1016" y="24112"/>
                    <a:pt x="1094" y="23880"/>
                  </a:cubicBezTo>
                  <a:lnTo>
                    <a:pt x="8519" y="671"/>
                  </a:lnTo>
                  <a:cubicBezTo>
                    <a:pt x="8616" y="414"/>
                    <a:pt x="8455" y="93"/>
                    <a:pt x="8166" y="29"/>
                  </a:cubicBezTo>
                  <a:cubicBezTo>
                    <a:pt x="8108" y="9"/>
                    <a:pt x="8050" y="0"/>
                    <a:pt x="799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3" name="Google Shape;3263;p57"/>
            <p:cNvSpPr/>
            <p:nvPr/>
          </p:nvSpPr>
          <p:spPr>
            <a:xfrm>
              <a:off x="4687125" y="2515100"/>
              <a:ext cx="215375" cy="109875"/>
            </a:xfrm>
            <a:custGeom>
              <a:avLst/>
              <a:gdLst/>
              <a:ahLst/>
              <a:cxnLst/>
              <a:rect l="l" t="t" r="r" b="b"/>
              <a:pathLst>
                <a:path w="8615" h="4395" extrusionOk="0">
                  <a:moveTo>
                    <a:pt x="8027" y="0"/>
                  </a:moveTo>
                  <a:cubicBezTo>
                    <a:pt x="7954" y="0"/>
                    <a:pt x="7880" y="16"/>
                    <a:pt x="7811" y="51"/>
                  </a:cubicBezTo>
                  <a:lnTo>
                    <a:pt x="386" y="3362"/>
                  </a:lnTo>
                  <a:cubicBezTo>
                    <a:pt x="129" y="3490"/>
                    <a:pt x="0" y="3812"/>
                    <a:pt x="129" y="4069"/>
                  </a:cubicBezTo>
                  <a:cubicBezTo>
                    <a:pt x="201" y="4286"/>
                    <a:pt x="400" y="4394"/>
                    <a:pt x="617" y="4394"/>
                  </a:cubicBezTo>
                  <a:cubicBezTo>
                    <a:pt x="689" y="4394"/>
                    <a:pt x="764" y="4382"/>
                    <a:pt x="836" y="4358"/>
                  </a:cubicBezTo>
                  <a:lnTo>
                    <a:pt x="8229" y="1015"/>
                  </a:lnTo>
                  <a:cubicBezTo>
                    <a:pt x="8518" y="919"/>
                    <a:pt x="8615" y="597"/>
                    <a:pt x="8518" y="308"/>
                  </a:cubicBezTo>
                  <a:cubicBezTo>
                    <a:pt x="8424" y="120"/>
                    <a:pt x="8227" y="0"/>
                    <a:pt x="802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4" name="Google Shape;3264;p57"/>
            <p:cNvSpPr/>
            <p:nvPr/>
          </p:nvSpPr>
          <p:spPr>
            <a:xfrm>
              <a:off x="4871950" y="2404650"/>
              <a:ext cx="216200" cy="137450"/>
            </a:xfrm>
            <a:custGeom>
              <a:avLst/>
              <a:gdLst/>
              <a:ahLst/>
              <a:cxnLst/>
              <a:rect l="l" t="t" r="r" b="b"/>
              <a:pathLst>
                <a:path w="8648" h="5498" extrusionOk="0">
                  <a:moveTo>
                    <a:pt x="8034" y="1"/>
                  </a:moveTo>
                  <a:cubicBezTo>
                    <a:pt x="7944" y="1"/>
                    <a:pt x="7854" y="22"/>
                    <a:pt x="7779" y="65"/>
                  </a:cubicBezTo>
                  <a:lnTo>
                    <a:pt x="354" y="4501"/>
                  </a:lnTo>
                  <a:cubicBezTo>
                    <a:pt x="97" y="4662"/>
                    <a:pt x="0" y="4983"/>
                    <a:pt x="161" y="5240"/>
                  </a:cubicBezTo>
                  <a:cubicBezTo>
                    <a:pt x="268" y="5412"/>
                    <a:pt x="447" y="5497"/>
                    <a:pt x="630" y="5497"/>
                  </a:cubicBezTo>
                  <a:cubicBezTo>
                    <a:pt x="722" y="5497"/>
                    <a:pt x="815" y="5476"/>
                    <a:pt x="900" y="5433"/>
                  </a:cubicBezTo>
                  <a:lnTo>
                    <a:pt x="8326" y="997"/>
                  </a:lnTo>
                  <a:cubicBezTo>
                    <a:pt x="8583" y="836"/>
                    <a:pt x="8647" y="515"/>
                    <a:pt x="8487" y="258"/>
                  </a:cubicBezTo>
                  <a:cubicBezTo>
                    <a:pt x="8401" y="86"/>
                    <a:pt x="8215" y="1"/>
                    <a:pt x="80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5" name="Google Shape;3265;p57"/>
            <p:cNvSpPr/>
            <p:nvPr/>
          </p:nvSpPr>
          <p:spPr>
            <a:xfrm>
              <a:off x="5057575" y="2404650"/>
              <a:ext cx="216200" cy="137450"/>
            </a:xfrm>
            <a:custGeom>
              <a:avLst/>
              <a:gdLst/>
              <a:ahLst/>
              <a:cxnLst/>
              <a:rect l="l" t="t" r="r" b="b"/>
              <a:pathLst>
                <a:path w="8648" h="5498" extrusionOk="0">
                  <a:moveTo>
                    <a:pt x="623" y="1"/>
                  </a:moveTo>
                  <a:cubicBezTo>
                    <a:pt x="433" y="1"/>
                    <a:pt x="247" y="86"/>
                    <a:pt x="162" y="258"/>
                  </a:cubicBezTo>
                  <a:cubicBezTo>
                    <a:pt x="1" y="515"/>
                    <a:pt x="97" y="836"/>
                    <a:pt x="354" y="997"/>
                  </a:cubicBezTo>
                  <a:lnTo>
                    <a:pt x="7748" y="5433"/>
                  </a:lnTo>
                  <a:cubicBezTo>
                    <a:pt x="7833" y="5476"/>
                    <a:pt x="7926" y="5497"/>
                    <a:pt x="8018" y="5497"/>
                  </a:cubicBezTo>
                  <a:cubicBezTo>
                    <a:pt x="8201" y="5497"/>
                    <a:pt x="8380" y="5412"/>
                    <a:pt x="8487" y="5240"/>
                  </a:cubicBezTo>
                  <a:cubicBezTo>
                    <a:pt x="8648" y="4983"/>
                    <a:pt x="8551" y="4662"/>
                    <a:pt x="8294" y="4501"/>
                  </a:cubicBezTo>
                  <a:lnTo>
                    <a:pt x="901" y="65"/>
                  </a:lnTo>
                  <a:cubicBezTo>
                    <a:pt x="815" y="22"/>
                    <a:pt x="719" y="1"/>
                    <a:pt x="62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6" name="Google Shape;3266;p57"/>
            <p:cNvSpPr/>
            <p:nvPr/>
          </p:nvSpPr>
          <p:spPr>
            <a:xfrm>
              <a:off x="5243225" y="2515200"/>
              <a:ext cx="215375" cy="137350"/>
            </a:xfrm>
            <a:custGeom>
              <a:avLst/>
              <a:gdLst/>
              <a:ahLst/>
              <a:cxnLst/>
              <a:rect l="l" t="t" r="r" b="b"/>
              <a:pathLst>
                <a:path w="8615" h="5494" extrusionOk="0">
                  <a:moveTo>
                    <a:pt x="598" y="0"/>
                  </a:moveTo>
                  <a:cubicBezTo>
                    <a:pt x="414" y="0"/>
                    <a:pt x="236" y="100"/>
                    <a:pt x="129" y="272"/>
                  </a:cubicBezTo>
                  <a:cubicBezTo>
                    <a:pt x="0" y="529"/>
                    <a:pt x="64" y="850"/>
                    <a:pt x="322" y="1011"/>
                  </a:cubicBezTo>
                  <a:lnTo>
                    <a:pt x="7747" y="5415"/>
                  </a:lnTo>
                  <a:cubicBezTo>
                    <a:pt x="7833" y="5468"/>
                    <a:pt x="7926" y="5493"/>
                    <a:pt x="8017" y="5493"/>
                  </a:cubicBezTo>
                  <a:cubicBezTo>
                    <a:pt x="8201" y="5493"/>
                    <a:pt x="8379" y="5393"/>
                    <a:pt x="8486" y="5222"/>
                  </a:cubicBezTo>
                  <a:cubicBezTo>
                    <a:pt x="8615" y="4965"/>
                    <a:pt x="8551" y="4643"/>
                    <a:pt x="8293" y="4483"/>
                  </a:cubicBezTo>
                  <a:lnTo>
                    <a:pt x="868" y="79"/>
                  </a:lnTo>
                  <a:cubicBezTo>
                    <a:pt x="782" y="25"/>
                    <a:pt x="689" y="0"/>
                    <a:pt x="59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7" name="Google Shape;3267;p57"/>
            <p:cNvSpPr/>
            <p:nvPr/>
          </p:nvSpPr>
          <p:spPr>
            <a:xfrm>
              <a:off x="2074575" y="3159250"/>
              <a:ext cx="65925" cy="65100"/>
            </a:xfrm>
            <a:custGeom>
              <a:avLst/>
              <a:gdLst/>
              <a:ahLst/>
              <a:cxnLst/>
              <a:rect l="l" t="t" r="r" b="b"/>
              <a:pathLst>
                <a:path w="2637" h="2604" extrusionOk="0">
                  <a:moveTo>
                    <a:pt x="1318" y="0"/>
                  </a:moveTo>
                  <a:cubicBezTo>
                    <a:pt x="611" y="0"/>
                    <a:pt x="1" y="579"/>
                    <a:pt x="1" y="1286"/>
                  </a:cubicBezTo>
                  <a:cubicBezTo>
                    <a:pt x="1" y="2025"/>
                    <a:pt x="611" y="2604"/>
                    <a:pt x="1318" y="2604"/>
                  </a:cubicBezTo>
                  <a:cubicBezTo>
                    <a:pt x="2058" y="2604"/>
                    <a:pt x="2636" y="2025"/>
                    <a:pt x="2636" y="1286"/>
                  </a:cubicBezTo>
                  <a:cubicBezTo>
                    <a:pt x="2636" y="579"/>
                    <a:pt x="2058"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8" name="Google Shape;3268;p57"/>
            <p:cNvSpPr/>
            <p:nvPr/>
          </p:nvSpPr>
          <p:spPr>
            <a:xfrm>
              <a:off x="2068150" y="3152000"/>
              <a:ext cx="78775" cy="78800"/>
            </a:xfrm>
            <a:custGeom>
              <a:avLst/>
              <a:gdLst/>
              <a:ahLst/>
              <a:cxnLst/>
              <a:rect l="l" t="t" r="r" b="b"/>
              <a:pathLst>
                <a:path w="3151" h="3152" extrusionOk="0">
                  <a:moveTo>
                    <a:pt x="1575" y="547"/>
                  </a:moveTo>
                  <a:cubicBezTo>
                    <a:pt x="2154" y="547"/>
                    <a:pt x="2636" y="997"/>
                    <a:pt x="2636" y="1576"/>
                  </a:cubicBezTo>
                  <a:cubicBezTo>
                    <a:pt x="2636" y="2155"/>
                    <a:pt x="2154" y="2637"/>
                    <a:pt x="1575" y="2637"/>
                  </a:cubicBezTo>
                  <a:cubicBezTo>
                    <a:pt x="997" y="2637"/>
                    <a:pt x="547" y="2155"/>
                    <a:pt x="547" y="1576"/>
                  </a:cubicBezTo>
                  <a:cubicBezTo>
                    <a:pt x="547" y="997"/>
                    <a:pt x="997" y="547"/>
                    <a:pt x="1575" y="547"/>
                  </a:cubicBezTo>
                  <a:close/>
                  <a:moveTo>
                    <a:pt x="1575" y="1"/>
                  </a:moveTo>
                  <a:cubicBezTo>
                    <a:pt x="708" y="1"/>
                    <a:pt x="0" y="708"/>
                    <a:pt x="0" y="1576"/>
                  </a:cubicBezTo>
                  <a:cubicBezTo>
                    <a:pt x="0" y="2444"/>
                    <a:pt x="708" y="3151"/>
                    <a:pt x="1575" y="3151"/>
                  </a:cubicBezTo>
                  <a:cubicBezTo>
                    <a:pt x="2443" y="3151"/>
                    <a:pt x="3151" y="2444"/>
                    <a:pt x="3151" y="1576"/>
                  </a:cubicBezTo>
                  <a:cubicBezTo>
                    <a:pt x="3151"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69" name="Google Shape;3269;p57"/>
            <p:cNvSpPr/>
            <p:nvPr/>
          </p:nvSpPr>
          <p:spPr>
            <a:xfrm>
              <a:off x="2260200" y="2329925"/>
              <a:ext cx="65925" cy="65900"/>
            </a:xfrm>
            <a:custGeom>
              <a:avLst/>
              <a:gdLst/>
              <a:ahLst/>
              <a:cxnLst/>
              <a:rect l="l" t="t" r="r" b="b"/>
              <a:pathLst>
                <a:path w="2637" h="2636" extrusionOk="0">
                  <a:moveTo>
                    <a:pt x="1319" y="0"/>
                  </a:moveTo>
                  <a:cubicBezTo>
                    <a:pt x="579" y="0"/>
                    <a:pt x="1" y="579"/>
                    <a:pt x="1" y="1318"/>
                  </a:cubicBezTo>
                  <a:cubicBezTo>
                    <a:pt x="1" y="2057"/>
                    <a:pt x="579" y="2636"/>
                    <a:pt x="1319" y="2636"/>
                  </a:cubicBezTo>
                  <a:cubicBezTo>
                    <a:pt x="2026" y="2636"/>
                    <a:pt x="2637" y="2057"/>
                    <a:pt x="2637" y="1318"/>
                  </a:cubicBezTo>
                  <a:cubicBezTo>
                    <a:pt x="2637"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0" name="Google Shape;3270;p57"/>
            <p:cNvSpPr/>
            <p:nvPr/>
          </p:nvSpPr>
          <p:spPr>
            <a:xfrm>
              <a:off x="2253775" y="2323475"/>
              <a:ext cx="78775" cy="78800"/>
            </a:xfrm>
            <a:custGeom>
              <a:avLst/>
              <a:gdLst/>
              <a:ahLst/>
              <a:cxnLst/>
              <a:rect l="l" t="t" r="r" b="b"/>
              <a:pathLst>
                <a:path w="3151" h="3152" extrusionOk="0">
                  <a:moveTo>
                    <a:pt x="1576" y="547"/>
                  </a:moveTo>
                  <a:cubicBezTo>
                    <a:pt x="2154" y="547"/>
                    <a:pt x="2604" y="997"/>
                    <a:pt x="2604" y="1576"/>
                  </a:cubicBezTo>
                  <a:cubicBezTo>
                    <a:pt x="2604" y="2155"/>
                    <a:pt x="2154" y="2605"/>
                    <a:pt x="1576" y="2605"/>
                  </a:cubicBezTo>
                  <a:cubicBezTo>
                    <a:pt x="997" y="2605"/>
                    <a:pt x="515" y="2155"/>
                    <a:pt x="515" y="1576"/>
                  </a:cubicBezTo>
                  <a:cubicBezTo>
                    <a:pt x="515"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1" name="Google Shape;3271;p57"/>
            <p:cNvSpPr/>
            <p:nvPr/>
          </p:nvSpPr>
          <p:spPr>
            <a:xfrm>
              <a:off x="2445850" y="2800025"/>
              <a:ext cx="65100" cy="65125"/>
            </a:xfrm>
            <a:custGeom>
              <a:avLst/>
              <a:gdLst/>
              <a:ahLst/>
              <a:cxnLst/>
              <a:rect l="l" t="t" r="r" b="b"/>
              <a:pathLst>
                <a:path w="2604" h="2605" extrusionOk="0">
                  <a:moveTo>
                    <a:pt x="1286" y="1"/>
                  </a:moveTo>
                  <a:cubicBezTo>
                    <a:pt x="579" y="1"/>
                    <a:pt x="0" y="579"/>
                    <a:pt x="0" y="1286"/>
                  </a:cubicBezTo>
                  <a:cubicBezTo>
                    <a:pt x="0" y="2026"/>
                    <a:pt x="579" y="2604"/>
                    <a:pt x="1286" y="2604"/>
                  </a:cubicBezTo>
                  <a:cubicBezTo>
                    <a:pt x="2025" y="2604"/>
                    <a:pt x="2604" y="2026"/>
                    <a:pt x="2604" y="1286"/>
                  </a:cubicBezTo>
                  <a:cubicBezTo>
                    <a:pt x="2604" y="579"/>
                    <a:pt x="2025" y="1"/>
                    <a:pt x="12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2" name="Google Shape;3272;p57"/>
            <p:cNvSpPr/>
            <p:nvPr/>
          </p:nvSpPr>
          <p:spPr>
            <a:xfrm>
              <a:off x="2438600" y="2792800"/>
              <a:ext cx="78800" cy="78775"/>
            </a:xfrm>
            <a:custGeom>
              <a:avLst/>
              <a:gdLst/>
              <a:ahLst/>
              <a:cxnLst/>
              <a:rect l="l" t="t" r="r" b="b"/>
              <a:pathLst>
                <a:path w="3152" h="3151" extrusionOk="0">
                  <a:moveTo>
                    <a:pt x="1576" y="547"/>
                  </a:moveTo>
                  <a:cubicBezTo>
                    <a:pt x="2155" y="547"/>
                    <a:pt x="2637" y="997"/>
                    <a:pt x="2637" y="1575"/>
                  </a:cubicBezTo>
                  <a:cubicBezTo>
                    <a:pt x="2637" y="2154"/>
                    <a:pt x="2155" y="2636"/>
                    <a:pt x="1576" y="2636"/>
                  </a:cubicBezTo>
                  <a:cubicBezTo>
                    <a:pt x="997" y="2636"/>
                    <a:pt x="547" y="2154"/>
                    <a:pt x="547" y="1575"/>
                  </a:cubicBezTo>
                  <a:cubicBezTo>
                    <a:pt x="547" y="997"/>
                    <a:pt x="997" y="547"/>
                    <a:pt x="1576" y="547"/>
                  </a:cubicBezTo>
                  <a:close/>
                  <a:moveTo>
                    <a:pt x="1576" y="0"/>
                  </a:moveTo>
                  <a:cubicBezTo>
                    <a:pt x="708" y="0"/>
                    <a:pt x="1" y="708"/>
                    <a:pt x="1" y="1575"/>
                  </a:cubicBezTo>
                  <a:cubicBezTo>
                    <a:pt x="1" y="2475"/>
                    <a:pt x="708" y="3151"/>
                    <a:pt x="1576" y="3151"/>
                  </a:cubicBezTo>
                  <a:cubicBezTo>
                    <a:pt x="2476" y="3151"/>
                    <a:pt x="3151" y="2475"/>
                    <a:pt x="3151" y="1575"/>
                  </a:cubicBezTo>
                  <a:cubicBezTo>
                    <a:pt x="3151" y="708"/>
                    <a:pt x="2476" y="0"/>
                    <a:pt x="1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3" name="Google Shape;3273;p57"/>
            <p:cNvSpPr/>
            <p:nvPr/>
          </p:nvSpPr>
          <p:spPr>
            <a:xfrm>
              <a:off x="2630675" y="2606350"/>
              <a:ext cx="65925" cy="65925"/>
            </a:xfrm>
            <a:custGeom>
              <a:avLst/>
              <a:gdLst/>
              <a:ahLst/>
              <a:cxnLst/>
              <a:rect l="l" t="t" r="r" b="b"/>
              <a:pathLst>
                <a:path w="2637" h="2637" extrusionOk="0">
                  <a:moveTo>
                    <a:pt x="1318" y="1"/>
                  </a:moveTo>
                  <a:cubicBezTo>
                    <a:pt x="611" y="1"/>
                    <a:pt x="0" y="579"/>
                    <a:pt x="0" y="1319"/>
                  </a:cubicBezTo>
                  <a:cubicBezTo>
                    <a:pt x="0" y="2026"/>
                    <a:pt x="611" y="2637"/>
                    <a:pt x="1318" y="2637"/>
                  </a:cubicBezTo>
                  <a:cubicBezTo>
                    <a:pt x="2058" y="2637"/>
                    <a:pt x="2636" y="2026"/>
                    <a:pt x="2636" y="1319"/>
                  </a:cubicBezTo>
                  <a:cubicBezTo>
                    <a:pt x="2636" y="579"/>
                    <a:pt x="2058" y="1"/>
                    <a:pt x="13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4" name="Google Shape;3274;p57"/>
            <p:cNvSpPr/>
            <p:nvPr/>
          </p:nvSpPr>
          <p:spPr>
            <a:xfrm>
              <a:off x="2624250" y="2599925"/>
              <a:ext cx="78775" cy="78775"/>
            </a:xfrm>
            <a:custGeom>
              <a:avLst/>
              <a:gdLst/>
              <a:ahLst/>
              <a:cxnLst/>
              <a:rect l="l" t="t" r="r" b="b"/>
              <a:pathLst>
                <a:path w="3151" h="3151" extrusionOk="0">
                  <a:moveTo>
                    <a:pt x="1575" y="515"/>
                  </a:moveTo>
                  <a:cubicBezTo>
                    <a:pt x="2154" y="515"/>
                    <a:pt x="2604" y="997"/>
                    <a:pt x="2604" y="1576"/>
                  </a:cubicBezTo>
                  <a:cubicBezTo>
                    <a:pt x="2604" y="2154"/>
                    <a:pt x="2154" y="2604"/>
                    <a:pt x="1575" y="2604"/>
                  </a:cubicBezTo>
                  <a:cubicBezTo>
                    <a:pt x="997" y="2604"/>
                    <a:pt x="547" y="2154"/>
                    <a:pt x="547" y="1576"/>
                  </a:cubicBezTo>
                  <a:cubicBezTo>
                    <a:pt x="547" y="997"/>
                    <a:pt x="997" y="515"/>
                    <a:pt x="1575" y="515"/>
                  </a:cubicBezTo>
                  <a:close/>
                  <a:moveTo>
                    <a:pt x="1575" y="1"/>
                  </a:moveTo>
                  <a:cubicBezTo>
                    <a:pt x="708" y="1"/>
                    <a:pt x="0" y="708"/>
                    <a:pt x="0" y="1576"/>
                  </a:cubicBezTo>
                  <a:cubicBezTo>
                    <a:pt x="0" y="2444"/>
                    <a:pt x="708" y="3151"/>
                    <a:pt x="1575" y="3151"/>
                  </a:cubicBezTo>
                  <a:cubicBezTo>
                    <a:pt x="2443" y="3151"/>
                    <a:pt x="3151" y="2444"/>
                    <a:pt x="3151" y="1576"/>
                  </a:cubicBezTo>
                  <a:cubicBezTo>
                    <a:pt x="3151"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5" name="Google Shape;3275;p57"/>
            <p:cNvSpPr/>
            <p:nvPr/>
          </p:nvSpPr>
          <p:spPr>
            <a:xfrm>
              <a:off x="2816300" y="3103800"/>
              <a:ext cx="65125" cy="65100"/>
            </a:xfrm>
            <a:custGeom>
              <a:avLst/>
              <a:gdLst/>
              <a:ahLst/>
              <a:cxnLst/>
              <a:rect l="l" t="t" r="r" b="b"/>
              <a:pathLst>
                <a:path w="2605" h="2604" extrusionOk="0">
                  <a:moveTo>
                    <a:pt x="1319" y="0"/>
                  </a:moveTo>
                  <a:cubicBezTo>
                    <a:pt x="579" y="0"/>
                    <a:pt x="1" y="579"/>
                    <a:pt x="1" y="1318"/>
                  </a:cubicBezTo>
                  <a:cubicBezTo>
                    <a:pt x="1" y="2025"/>
                    <a:pt x="579" y="2604"/>
                    <a:pt x="1319" y="2604"/>
                  </a:cubicBezTo>
                  <a:cubicBezTo>
                    <a:pt x="2026" y="2604"/>
                    <a:pt x="2605" y="2025"/>
                    <a:pt x="2605" y="1318"/>
                  </a:cubicBezTo>
                  <a:cubicBezTo>
                    <a:pt x="2605"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6" name="Google Shape;3276;p57"/>
            <p:cNvSpPr/>
            <p:nvPr/>
          </p:nvSpPr>
          <p:spPr>
            <a:xfrm>
              <a:off x="2809875" y="3096550"/>
              <a:ext cx="78775" cy="79600"/>
            </a:xfrm>
            <a:custGeom>
              <a:avLst/>
              <a:gdLst/>
              <a:ahLst/>
              <a:cxnLst/>
              <a:rect l="l" t="t" r="r" b="b"/>
              <a:pathLst>
                <a:path w="3151" h="3184" extrusionOk="0">
                  <a:moveTo>
                    <a:pt x="1576" y="547"/>
                  </a:moveTo>
                  <a:cubicBezTo>
                    <a:pt x="2154" y="547"/>
                    <a:pt x="2604" y="1030"/>
                    <a:pt x="2604" y="1608"/>
                  </a:cubicBezTo>
                  <a:cubicBezTo>
                    <a:pt x="2604" y="2155"/>
                    <a:pt x="2154" y="2637"/>
                    <a:pt x="1576" y="2637"/>
                  </a:cubicBezTo>
                  <a:cubicBezTo>
                    <a:pt x="997" y="2637"/>
                    <a:pt x="515" y="2155"/>
                    <a:pt x="515" y="1608"/>
                  </a:cubicBezTo>
                  <a:cubicBezTo>
                    <a:pt x="515" y="1030"/>
                    <a:pt x="997" y="547"/>
                    <a:pt x="1576" y="547"/>
                  </a:cubicBezTo>
                  <a:close/>
                  <a:moveTo>
                    <a:pt x="1576" y="1"/>
                  </a:moveTo>
                  <a:cubicBezTo>
                    <a:pt x="708" y="1"/>
                    <a:pt x="1" y="708"/>
                    <a:pt x="1" y="1608"/>
                  </a:cubicBezTo>
                  <a:cubicBezTo>
                    <a:pt x="1" y="2476"/>
                    <a:pt x="708" y="3183"/>
                    <a:pt x="1576" y="3183"/>
                  </a:cubicBezTo>
                  <a:cubicBezTo>
                    <a:pt x="2444" y="3183"/>
                    <a:pt x="3151" y="2476"/>
                    <a:pt x="3151" y="1608"/>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7" name="Google Shape;3277;p57"/>
            <p:cNvSpPr/>
            <p:nvPr/>
          </p:nvSpPr>
          <p:spPr>
            <a:xfrm>
              <a:off x="3001150" y="2329925"/>
              <a:ext cx="65900" cy="65900"/>
            </a:xfrm>
            <a:custGeom>
              <a:avLst/>
              <a:gdLst/>
              <a:ahLst/>
              <a:cxnLst/>
              <a:rect l="l" t="t" r="r" b="b"/>
              <a:pathLst>
                <a:path w="2636" h="2636" extrusionOk="0">
                  <a:moveTo>
                    <a:pt x="1318" y="0"/>
                  </a:moveTo>
                  <a:cubicBezTo>
                    <a:pt x="611" y="0"/>
                    <a:pt x="0" y="579"/>
                    <a:pt x="0" y="1318"/>
                  </a:cubicBezTo>
                  <a:cubicBezTo>
                    <a:pt x="0" y="2057"/>
                    <a:pt x="611" y="2636"/>
                    <a:pt x="1318" y="2636"/>
                  </a:cubicBezTo>
                  <a:cubicBezTo>
                    <a:pt x="2057" y="2636"/>
                    <a:pt x="2636" y="2057"/>
                    <a:pt x="2636" y="1318"/>
                  </a:cubicBezTo>
                  <a:cubicBezTo>
                    <a:pt x="2636" y="579"/>
                    <a:pt x="2057"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8" name="Google Shape;3278;p57"/>
            <p:cNvSpPr/>
            <p:nvPr/>
          </p:nvSpPr>
          <p:spPr>
            <a:xfrm>
              <a:off x="2994700" y="2323475"/>
              <a:ext cx="78800" cy="78800"/>
            </a:xfrm>
            <a:custGeom>
              <a:avLst/>
              <a:gdLst/>
              <a:ahLst/>
              <a:cxnLst/>
              <a:rect l="l" t="t" r="r" b="b"/>
              <a:pathLst>
                <a:path w="3152" h="3152" extrusionOk="0">
                  <a:moveTo>
                    <a:pt x="1576" y="547"/>
                  </a:moveTo>
                  <a:cubicBezTo>
                    <a:pt x="2155" y="547"/>
                    <a:pt x="2637" y="997"/>
                    <a:pt x="2637" y="1576"/>
                  </a:cubicBezTo>
                  <a:cubicBezTo>
                    <a:pt x="2637" y="2155"/>
                    <a:pt x="2155" y="2605"/>
                    <a:pt x="1576" y="2605"/>
                  </a:cubicBezTo>
                  <a:cubicBezTo>
                    <a:pt x="997" y="2605"/>
                    <a:pt x="547" y="2155"/>
                    <a:pt x="547" y="1576"/>
                  </a:cubicBezTo>
                  <a:cubicBezTo>
                    <a:pt x="547"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9" name="Google Shape;3279;p57"/>
            <p:cNvSpPr/>
            <p:nvPr/>
          </p:nvSpPr>
          <p:spPr>
            <a:xfrm>
              <a:off x="3186775" y="2054275"/>
              <a:ext cx="65925" cy="65125"/>
            </a:xfrm>
            <a:custGeom>
              <a:avLst/>
              <a:gdLst/>
              <a:ahLst/>
              <a:cxnLst/>
              <a:rect l="l" t="t" r="r" b="b"/>
              <a:pathLst>
                <a:path w="2637" h="2605" extrusionOk="0">
                  <a:moveTo>
                    <a:pt x="1318" y="1"/>
                  </a:moveTo>
                  <a:cubicBezTo>
                    <a:pt x="579" y="1"/>
                    <a:pt x="0" y="579"/>
                    <a:pt x="0" y="1286"/>
                  </a:cubicBezTo>
                  <a:cubicBezTo>
                    <a:pt x="0" y="2026"/>
                    <a:pt x="579" y="2604"/>
                    <a:pt x="1318" y="2604"/>
                  </a:cubicBezTo>
                  <a:cubicBezTo>
                    <a:pt x="2026" y="2604"/>
                    <a:pt x="2636" y="2026"/>
                    <a:pt x="2636" y="1286"/>
                  </a:cubicBezTo>
                  <a:cubicBezTo>
                    <a:pt x="2636" y="579"/>
                    <a:pt x="2026" y="1"/>
                    <a:pt x="13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0" name="Google Shape;3280;p57"/>
            <p:cNvSpPr/>
            <p:nvPr/>
          </p:nvSpPr>
          <p:spPr>
            <a:xfrm>
              <a:off x="3180350" y="2047050"/>
              <a:ext cx="78775" cy="78775"/>
            </a:xfrm>
            <a:custGeom>
              <a:avLst/>
              <a:gdLst/>
              <a:ahLst/>
              <a:cxnLst/>
              <a:rect l="l" t="t" r="r" b="b"/>
              <a:pathLst>
                <a:path w="3151" h="3151" extrusionOk="0">
                  <a:moveTo>
                    <a:pt x="1575" y="547"/>
                  </a:moveTo>
                  <a:cubicBezTo>
                    <a:pt x="2154" y="547"/>
                    <a:pt x="2604" y="997"/>
                    <a:pt x="2604" y="1575"/>
                  </a:cubicBezTo>
                  <a:cubicBezTo>
                    <a:pt x="2604" y="2154"/>
                    <a:pt x="2154" y="2636"/>
                    <a:pt x="1575" y="2636"/>
                  </a:cubicBezTo>
                  <a:cubicBezTo>
                    <a:pt x="997" y="2636"/>
                    <a:pt x="515" y="2154"/>
                    <a:pt x="515" y="1575"/>
                  </a:cubicBezTo>
                  <a:cubicBezTo>
                    <a:pt x="515" y="997"/>
                    <a:pt x="997" y="547"/>
                    <a:pt x="1575" y="547"/>
                  </a:cubicBezTo>
                  <a:close/>
                  <a:moveTo>
                    <a:pt x="1575" y="0"/>
                  </a:moveTo>
                  <a:cubicBezTo>
                    <a:pt x="707" y="0"/>
                    <a:pt x="0" y="707"/>
                    <a:pt x="0" y="1575"/>
                  </a:cubicBezTo>
                  <a:cubicBezTo>
                    <a:pt x="0" y="2443"/>
                    <a:pt x="707"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1" name="Google Shape;3281;p57"/>
            <p:cNvSpPr/>
            <p:nvPr/>
          </p:nvSpPr>
          <p:spPr>
            <a:xfrm>
              <a:off x="3372400" y="3296650"/>
              <a:ext cx="65125" cy="65925"/>
            </a:xfrm>
            <a:custGeom>
              <a:avLst/>
              <a:gdLst/>
              <a:ahLst/>
              <a:cxnLst/>
              <a:rect l="l" t="t" r="r" b="b"/>
              <a:pathLst>
                <a:path w="2605" h="2637" extrusionOk="0">
                  <a:moveTo>
                    <a:pt x="1287" y="1"/>
                  </a:moveTo>
                  <a:cubicBezTo>
                    <a:pt x="579" y="1"/>
                    <a:pt x="1" y="612"/>
                    <a:pt x="1" y="1319"/>
                  </a:cubicBezTo>
                  <a:cubicBezTo>
                    <a:pt x="1" y="2058"/>
                    <a:pt x="579" y="2637"/>
                    <a:pt x="1287" y="2637"/>
                  </a:cubicBezTo>
                  <a:cubicBezTo>
                    <a:pt x="2026" y="2637"/>
                    <a:pt x="2605" y="2058"/>
                    <a:pt x="2605" y="1319"/>
                  </a:cubicBezTo>
                  <a:cubicBezTo>
                    <a:pt x="2605" y="612"/>
                    <a:pt x="2026" y="1"/>
                    <a:pt x="128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2" name="Google Shape;3282;p57"/>
            <p:cNvSpPr/>
            <p:nvPr/>
          </p:nvSpPr>
          <p:spPr>
            <a:xfrm>
              <a:off x="3365175" y="3290225"/>
              <a:ext cx="79575" cy="78775"/>
            </a:xfrm>
            <a:custGeom>
              <a:avLst/>
              <a:gdLst/>
              <a:ahLst/>
              <a:cxnLst/>
              <a:rect l="l" t="t" r="r" b="b"/>
              <a:pathLst>
                <a:path w="3183" h="3151" extrusionOk="0">
                  <a:moveTo>
                    <a:pt x="1576" y="547"/>
                  </a:moveTo>
                  <a:cubicBezTo>
                    <a:pt x="2154" y="547"/>
                    <a:pt x="2636" y="997"/>
                    <a:pt x="2636" y="1576"/>
                  </a:cubicBezTo>
                  <a:cubicBezTo>
                    <a:pt x="2636" y="2155"/>
                    <a:pt x="2154" y="2637"/>
                    <a:pt x="1576" y="2637"/>
                  </a:cubicBezTo>
                  <a:cubicBezTo>
                    <a:pt x="1029" y="2637"/>
                    <a:pt x="547" y="2155"/>
                    <a:pt x="547" y="1576"/>
                  </a:cubicBezTo>
                  <a:cubicBezTo>
                    <a:pt x="547" y="997"/>
                    <a:pt x="1029" y="547"/>
                    <a:pt x="1576" y="547"/>
                  </a:cubicBezTo>
                  <a:close/>
                  <a:moveTo>
                    <a:pt x="1576" y="1"/>
                  </a:moveTo>
                  <a:cubicBezTo>
                    <a:pt x="708" y="1"/>
                    <a:pt x="1" y="708"/>
                    <a:pt x="1" y="1576"/>
                  </a:cubicBezTo>
                  <a:cubicBezTo>
                    <a:pt x="1" y="2444"/>
                    <a:pt x="708" y="3151"/>
                    <a:pt x="1576" y="3151"/>
                  </a:cubicBezTo>
                  <a:cubicBezTo>
                    <a:pt x="2476" y="3151"/>
                    <a:pt x="3183" y="2444"/>
                    <a:pt x="3183" y="1576"/>
                  </a:cubicBezTo>
                  <a:cubicBezTo>
                    <a:pt x="3183" y="708"/>
                    <a:pt x="2476"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3" name="Google Shape;3283;p57"/>
            <p:cNvSpPr/>
            <p:nvPr/>
          </p:nvSpPr>
          <p:spPr>
            <a:xfrm>
              <a:off x="3557250" y="3213900"/>
              <a:ext cx="65900" cy="65900"/>
            </a:xfrm>
            <a:custGeom>
              <a:avLst/>
              <a:gdLst/>
              <a:ahLst/>
              <a:cxnLst/>
              <a:rect l="l" t="t" r="r" b="b"/>
              <a:pathLst>
                <a:path w="2636" h="2636" extrusionOk="0">
                  <a:moveTo>
                    <a:pt x="1318" y="0"/>
                  </a:moveTo>
                  <a:cubicBezTo>
                    <a:pt x="611" y="0"/>
                    <a:pt x="0" y="579"/>
                    <a:pt x="0" y="1318"/>
                  </a:cubicBezTo>
                  <a:cubicBezTo>
                    <a:pt x="0" y="2057"/>
                    <a:pt x="611" y="2636"/>
                    <a:pt x="1318" y="2636"/>
                  </a:cubicBezTo>
                  <a:cubicBezTo>
                    <a:pt x="2057" y="2636"/>
                    <a:pt x="2636" y="2057"/>
                    <a:pt x="2636" y="1318"/>
                  </a:cubicBezTo>
                  <a:cubicBezTo>
                    <a:pt x="2636" y="579"/>
                    <a:pt x="2057"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4" name="Google Shape;3284;p57"/>
            <p:cNvSpPr/>
            <p:nvPr/>
          </p:nvSpPr>
          <p:spPr>
            <a:xfrm>
              <a:off x="3550800" y="3207450"/>
              <a:ext cx="78800" cy="78800"/>
            </a:xfrm>
            <a:custGeom>
              <a:avLst/>
              <a:gdLst/>
              <a:ahLst/>
              <a:cxnLst/>
              <a:rect l="l" t="t" r="r" b="b"/>
              <a:pathLst>
                <a:path w="3152" h="3152" extrusionOk="0">
                  <a:moveTo>
                    <a:pt x="1576" y="547"/>
                  </a:moveTo>
                  <a:cubicBezTo>
                    <a:pt x="2155" y="547"/>
                    <a:pt x="2637" y="997"/>
                    <a:pt x="2637" y="1576"/>
                  </a:cubicBezTo>
                  <a:cubicBezTo>
                    <a:pt x="2637" y="2155"/>
                    <a:pt x="2155" y="2605"/>
                    <a:pt x="1576" y="2605"/>
                  </a:cubicBezTo>
                  <a:cubicBezTo>
                    <a:pt x="997" y="2605"/>
                    <a:pt x="547" y="2155"/>
                    <a:pt x="547" y="1576"/>
                  </a:cubicBezTo>
                  <a:cubicBezTo>
                    <a:pt x="547"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5" name="Google Shape;3285;p57"/>
            <p:cNvSpPr/>
            <p:nvPr/>
          </p:nvSpPr>
          <p:spPr>
            <a:xfrm>
              <a:off x="3742875" y="3186575"/>
              <a:ext cx="65125" cy="65100"/>
            </a:xfrm>
            <a:custGeom>
              <a:avLst/>
              <a:gdLst/>
              <a:ahLst/>
              <a:cxnLst/>
              <a:rect l="l" t="t" r="r" b="b"/>
              <a:pathLst>
                <a:path w="2605" h="2604" extrusionOk="0">
                  <a:moveTo>
                    <a:pt x="1318" y="0"/>
                  </a:moveTo>
                  <a:cubicBezTo>
                    <a:pt x="579" y="0"/>
                    <a:pt x="0" y="579"/>
                    <a:pt x="0" y="1318"/>
                  </a:cubicBezTo>
                  <a:cubicBezTo>
                    <a:pt x="0" y="2025"/>
                    <a:pt x="579" y="2604"/>
                    <a:pt x="1318" y="2604"/>
                  </a:cubicBezTo>
                  <a:cubicBezTo>
                    <a:pt x="2026" y="2604"/>
                    <a:pt x="2604" y="2025"/>
                    <a:pt x="2604" y="1318"/>
                  </a:cubicBezTo>
                  <a:cubicBezTo>
                    <a:pt x="2604" y="579"/>
                    <a:pt x="2026"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6" name="Google Shape;3286;p57"/>
            <p:cNvSpPr/>
            <p:nvPr/>
          </p:nvSpPr>
          <p:spPr>
            <a:xfrm>
              <a:off x="3736450" y="3180150"/>
              <a:ext cx="78775" cy="78775"/>
            </a:xfrm>
            <a:custGeom>
              <a:avLst/>
              <a:gdLst/>
              <a:ahLst/>
              <a:cxnLst/>
              <a:rect l="l" t="t" r="r" b="b"/>
              <a:pathLst>
                <a:path w="3151" h="3151" extrusionOk="0">
                  <a:moveTo>
                    <a:pt x="1575" y="514"/>
                  </a:moveTo>
                  <a:cubicBezTo>
                    <a:pt x="2154" y="514"/>
                    <a:pt x="2604" y="997"/>
                    <a:pt x="2604" y="1575"/>
                  </a:cubicBezTo>
                  <a:cubicBezTo>
                    <a:pt x="2604" y="2154"/>
                    <a:pt x="2154" y="2604"/>
                    <a:pt x="1575" y="2604"/>
                  </a:cubicBezTo>
                  <a:cubicBezTo>
                    <a:pt x="997" y="2604"/>
                    <a:pt x="515" y="2154"/>
                    <a:pt x="515" y="1575"/>
                  </a:cubicBezTo>
                  <a:cubicBezTo>
                    <a:pt x="515" y="997"/>
                    <a:pt x="997" y="514"/>
                    <a:pt x="1575" y="514"/>
                  </a:cubicBezTo>
                  <a:close/>
                  <a:moveTo>
                    <a:pt x="1575" y="0"/>
                  </a:moveTo>
                  <a:cubicBezTo>
                    <a:pt x="707" y="0"/>
                    <a:pt x="0" y="707"/>
                    <a:pt x="0" y="1575"/>
                  </a:cubicBezTo>
                  <a:cubicBezTo>
                    <a:pt x="0" y="2443"/>
                    <a:pt x="707"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7" name="Google Shape;3287;p57"/>
            <p:cNvSpPr/>
            <p:nvPr/>
          </p:nvSpPr>
          <p:spPr>
            <a:xfrm>
              <a:off x="3928500" y="3103800"/>
              <a:ext cx="65125" cy="65100"/>
            </a:xfrm>
            <a:custGeom>
              <a:avLst/>
              <a:gdLst/>
              <a:ahLst/>
              <a:cxnLst/>
              <a:rect l="l" t="t" r="r" b="b"/>
              <a:pathLst>
                <a:path w="2605" h="2604" extrusionOk="0">
                  <a:moveTo>
                    <a:pt x="1287" y="0"/>
                  </a:moveTo>
                  <a:cubicBezTo>
                    <a:pt x="579" y="0"/>
                    <a:pt x="1" y="579"/>
                    <a:pt x="1" y="1318"/>
                  </a:cubicBezTo>
                  <a:cubicBezTo>
                    <a:pt x="1" y="2025"/>
                    <a:pt x="579" y="2604"/>
                    <a:pt x="1287" y="2604"/>
                  </a:cubicBezTo>
                  <a:cubicBezTo>
                    <a:pt x="2026" y="2604"/>
                    <a:pt x="2605" y="2025"/>
                    <a:pt x="2605" y="1318"/>
                  </a:cubicBezTo>
                  <a:cubicBezTo>
                    <a:pt x="2605" y="579"/>
                    <a:pt x="2026" y="0"/>
                    <a:pt x="128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8" name="Google Shape;3288;p57"/>
            <p:cNvSpPr/>
            <p:nvPr/>
          </p:nvSpPr>
          <p:spPr>
            <a:xfrm>
              <a:off x="3921275" y="3096550"/>
              <a:ext cx="78775" cy="79600"/>
            </a:xfrm>
            <a:custGeom>
              <a:avLst/>
              <a:gdLst/>
              <a:ahLst/>
              <a:cxnLst/>
              <a:rect l="l" t="t" r="r" b="b"/>
              <a:pathLst>
                <a:path w="3151" h="3184" extrusionOk="0">
                  <a:moveTo>
                    <a:pt x="1576" y="547"/>
                  </a:moveTo>
                  <a:cubicBezTo>
                    <a:pt x="2154" y="547"/>
                    <a:pt x="2636" y="1030"/>
                    <a:pt x="2636" y="1608"/>
                  </a:cubicBezTo>
                  <a:cubicBezTo>
                    <a:pt x="2636" y="2155"/>
                    <a:pt x="2154" y="2637"/>
                    <a:pt x="1576" y="2637"/>
                  </a:cubicBezTo>
                  <a:cubicBezTo>
                    <a:pt x="997" y="2637"/>
                    <a:pt x="547" y="2155"/>
                    <a:pt x="547" y="1608"/>
                  </a:cubicBezTo>
                  <a:cubicBezTo>
                    <a:pt x="547" y="1030"/>
                    <a:pt x="997" y="547"/>
                    <a:pt x="1576" y="547"/>
                  </a:cubicBezTo>
                  <a:close/>
                  <a:moveTo>
                    <a:pt x="1576" y="1"/>
                  </a:moveTo>
                  <a:cubicBezTo>
                    <a:pt x="708" y="1"/>
                    <a:pt x="1" y="708"/>
                    <a:pt x="1" y="1608"/>
                  </a:cubicBezTo>
                  <a:cubicBezTo>
                    <a:pt x="1" y="2476"/>
                    <a:pt x="708" y="3183"/>
                    <a:pt x="1576" y="3183"/>
                  </a:cubicBezTo>
                  <a:cubicBezTo>
                    <a:pt x="2443" y="3183"/>
                    <a:pt x="3151" y="2476"/>
                    <a:pt x="3151" y="1608"/>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89" name="Google Shape;3289;p57"/>
            <p:cNvSpPr/>
            <p:nvPr/>
          </p:nvSpPr>
          <p:spPr>
            <a:xfrm>
              <a:off x="4113350" y="2992900"/>
              <a:ext cx="65900" cy="65925"/>
            </a:xfrm>
            <a:custGeom>
              <a:avLst/>
              <a:gdLst/>
              <a:ahLst/>
              <a:cxnLst/>
              <a:rect l="l" t="t" r="r" b="b"/>
              <a:pathLst>
                <a:path w="2636" h="2637" extrusionOk="0">
                  <a:moveTo>
                    <a:pt x="1318" y="0"/>
                  </a:moveTo>
                  <a:cubicBezTo>
                    <a:pt x="579" y="0"/>
                    <a:pt x="0" y="579"/>
                    <a:pt x="0" y="1318"/>
                  </a:cubicBezTo>
                  <a:cubicBezTo>
                    <a:pt x="0" y="2058"/>
                    <a:pt x="579" y="2636"/>
                    <a:pt x="1318" y="2636"/>
                  </a:cubicBezTo>
                  <a:cubicBezTo>
                    <a:pt x="2025" y="2636"/>
                    <a:pt x="2636" y="2058"/>
                    <a:pt x="2636" y="1318"/>
                  </a:cubicBezTo>
                  <a:cubicBezTo>
                    <a:pt x="2636" y="579"/>
                    <a:pt x="2025"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0" name="Google Shape;3290;p57"/>
            <p:cNvSpPr/>
            <p:nvPr/>
          </p:nvSpPr>
          <p:spPr>
            <a:xfrm>
              <a:off x="4106900" y="2986475"/>
              <a:ext cx="78800" cy="78775"/>
            </a:xfrm>
            <a:custGeom>
              <a:avLst/>
              <a:gdLst/>
              <a:ahLst/>
              <a:cxnLst/>
              <a:rect l="l" t="t" r="r" b="b"/>
              <a:pathLst>
                <a:path w="3152" h="3151" extrusionOk="0">
                  <a:moveTo>
                    <a:pt x="1576" y="547"/>
                  </a:moveTo>
                  <a:cubicBezTo>
                    <a:pt x="2155" y="547"/>
                    <a:pt x="2605" y="997"/>
                    <a:pt x="2605" y="1575"/>
                  </a:cubicBezTo>
                  <a:cubicBezTo>
                    <a:pt x="2605" y="2154"/>
                    <a:pt x="2155" y="2604"/>
                    <a:pt x="1576" y="2604"/>
                  </a:cubicBezTo>
                  <a:cubicBezTo>
                    <a:pt x="997" y="2604"/>
                    <a:pt x="547" y="2154"/>
                    <a:pt x="547" y="1575"/>
                  </a:cubicBezTo>
                  <a:cubicBezTo>
                    <a:pt x="547" y="997"/>
                    <a:pt x="997" y="547"/>
                    <a:pt x="1576" y="547"/>
                  </a:cubicBezTo>
                  <a:close/>
                  <a:moveTo>
                    <a:pt x="1576" y="0"/>
                  </a:moveTo>
                  <a:cubicBezTo>
                    <a:pt x="708" y="0"/>
                    <a:pt x="1" y="707"/>
                    <a:pt x="1" y="1575"/>
                  </a:cubicBezTo>
                  <a:cubicBezTo>
                    <a:pt x="1" y="2443"/>
                    <a:pt x="708" y="3150"/>
                    <a:pt x="1576" y="3150"/>
                  </a:cubicBezTo>
                  <a:cubicBezTo>
                    <a:pt x="2444" y="3150"/>
                    <a:pt x="3151" y="2443"/>
                    <a:pt x="3151" y="1575"/>
                  </a:cubicBezTo>
                  <a:cubicBezTo>
                    <a:pt x="3151" y="707"/>
                    <a:pt x="2444" y="0"/>
                    <a:pt x="1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1" name="Google Shape;3291;p57"/>
            <p:cNvSpPr/>
            <p:nvPr/>
          </p:nvSpPr>
          <p:spPr>
            <a:xfrm>
              <a:off x="4298975" y="3048350"/>
              <a:ext cx="65125" cy="65925"/>
            </a:xfrm>
            <a:custGeom>
              <a:avLst/>
              <a:gdLst/>
              <a:ahLst/>
              <a:cxnLst/>
              <a:rect l="l" t="t" r="r" b="b"/>
              <a:pathLst>
                <a:path w="2605" h="2637" extrusionOk="0">
                  <a:moveTo>
                    <a:pt x="1318" y="0"/>
                  </a:moveTo>
                  <a:cubicBezTo>
                    <a:pt x="579" y="0"/>
                    <a:pt x="0" y="579"/>
                    <a:pt x="0" y="1318"/>
                  </a:cubicBezTo>
                  <a:cubicBezTo>
                    <a:pt x="0" y="2025"/>
                    <a:pt x="579" y="2636"/>
                    <a:pt x="1318" y="2636"/>
                  </a:cubicBezTo>
                  <a:cubicBezTo>
                    <a:pt x="2026" y="2636"/>
                    <a:pt x="2604" y="2025"/>
                    <a:pt x="2604" y="1318"/>
                  </a:cubicBezTo>
                  <a:cubicBezTo>
                    <a:pt x="2604" y="579"/>
                    <a:pt x="2026" y="0"/>
                    <a:pt x="13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2" name="Google Shape;3292;p57"/>
            <p:cNvSpPr/>
            <p:nvPr/>
          </p:nvSpPr>
          <p:spPr>
            <a:xfrm>
              <a:off x="4292550" y="3041925"/>
              <a:ext cx="78775" cy="78775"/>
            </a:xfrm>
            <a:custGeom>
              <a:avLst/>
              <a:gdLst/>
              <a:ahLst/>
              <a:cxnLst/>
              <a:rect l="l" t="t" r="r" b="b"/>
              <a:pathLst>
                <a:path w="3151" h="3151" extrusionOk="0">
                  <a:moveTo>
                    <a:pt x="1575" y="514"/>
                  </a:moveTo>
                  <a:cubicBezTo>
                    <a:pt x="2122" y="514"/>
                    <a:pt x="2604" y="997"/>
                    <a:pt x="2604" y="1575"/>
                  </a:cubicBezTo>
                  <a:cubicBezTo>
                    <a:pt x="2604" y="2154"/>
                    <a:pt x="2122" y="2604"/>
                    <a:pt x="1575" y="2604"/>
                  </a:cubicBezTo>
                  <a:cubicBezTo>
                    <a:pt x="997" y="2604"/>
                    <a:pt x="515" y="2154"/>
                    <a:pt x="515" y="1575"/>
                  </a:cubicBezTo>
                  <a:cubicBezTo>
                    <a:pt x="515" y="997"/>
                    <a:pt x="997" y="514"/>
                    <a:pt x="1575" y="514"/>
                  </a:cubicBezTo>
                  <a:close/>
                  <a:moveTo>
                    <a:pt x="1575" y="0"/>
                  </a:moveTo>
                  <a:cubicBezTo>
                    <a:pt x="675" y="0"/>
                    <a:pt x="0" y="707"/>
                    <a:pt x="0" y="1575"/>
                  </a:cubicBezTo>
                  <a:cubicBezTo>
                    <a:pt x="0" y="2443"/>
                    <a:pt x="675" y="3150"/>
                    <a:pt x="1575" y="3150"/>
                  </a:cubicBezTo>
                  <a:cubicBezTo>
                    <a:pt x="2443" y="3150"/>
                    <a:pt x="3150" y="2443"/>
                    <a:pt x="3150" y="1575"/>
                  </a:cubicBezTo>
                  <a:cubicBezTo>
                    <a:pt x="3150" y="707"/>
                    <a:pt x="2443" y="0"/>
                    <a:pt x="15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3" name="Google Shape;3293;p57"/>
            <p:cNvSpPr/>
            <p:nvPr/>
          </p:nvSpPr>
          <p:spPr>
            <a:xfrm>
              <a:off x="4483800" y="3159250"/>
              <a:ext cx="65925" cy="65100"/>
            </a:xfrm>
            <a:custGeom>
              <a:avLst/>
              <a:gdLst/>
              <a:ahLst/>
              <a:cxnLst/>
              <a:rect l="l" t="t" r="r" b="b"/>
              <a:pathLst>
                <a:path w="2637" h="2604" extrusionOk="0">
                  <a:moveTo>
                    <a:pt x="1319" y="0"/>
                  </a:moveTo>
                  <a:cubicBezTo>
                    <a:pt x="611" y="0"/>
                    <a:pt x="1" y="579"/>
                    <a:pt x="1" y="1286"/>
                  </a:cubicBezTo>
                  <a:cubicBezTo>
                    <a:pt x="1" y="2025"/>
                    <a:pt x="611" y="2604"/>
                    <a:pt x="1319" y="2604"/>
                  </a:cubicBezTo>
                  <a:cubicBezTo>
                    <a:pt x="2058" y="2604"/>
                    <a:pt x="2636" y="2025"/>
                    <a:pt x="2636" y="1286"/>
                  </a:cubicBezTo>
                  <a:cubicBezTo>
                    <a:pt x="2636" y="579"/>
                    <a:pt x="2058"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4" name="Google Shape;3294;p57"/>
            <p:cNvSpPr/>
            <p:nvPr/>
          </p:nvSpPr>
          <p:spPr>
            <a:xfrm>
              <a:off x="4477375" y="3152000"/>
              <a:ext cx="78775" cy="78800"/>
            </a:xfrm>
            <a:custGeom>
              <a:avLst/>
              <a:gdLst/>
              <a:ahLst/>
              <a:cxnLst/>
              <a:rect l="l" t="t" r="r" b="b"/>
              <a:pathLst>
                <a:path w="3151" h="3152" extrusionOk="0">
                  <a:moveTo>
                    <a:pt x="1576" y="547"/>
                  </a:moveTo>
                  <a:cubicBezTo>
                    <a:pt x="2154" y="547"/>
                    <a:pt x="2636" y="997"/>
                    <a:pt x="2636" y="1576"/>
                  </a:cubicBezTo>
                  <a:cubicBezTo>
                    <a:pt x="2636" y="2155"/>
                    <a:pt x="2154" y="2637"/>
                    <a:pt x="1576" y="2637"/>
                  </a:cubicBezTo>
                  <a:cubicBezTo>
                    <a:pt x="997" y="2637"/>
                    <a:pt x="547" y="2155"/>
                    <a:pt x="547" y="1576"/>
                  </a:cubicBezTo>
                  <a:cubicBezTo>
                    <a:pt x="547" y="997"/>
                    <a:pt x="997" y="547"/>
                    <a:pt x="1576" y="547"/>
                  </a:cubicBezTo>
                  <a:close/>
                  <a:moveTo>
                    <a:pt x="1576" y="1"/>
                  </a:moveTo>
                  <a:cubicBezTo>
                    <a:pt x="708" y="1"/>
                    <a:pt x="0" y="708"/>
                    <a:pt x="0" y="1576"/>
                  </a:cubicBezTo>
                  <a:cubicBezTo>
                    <a:pt x="0" y="2444"/>
                    <a:pt x="708" y="3151"/>
                    <a:pt x="1576" y="3151"/>
                  </a:cubicBezTo>
                  <a:cubicBezTo>
                    <a:pt x="2443" y="3151"/>
                    <a:pt x="3151" y="2444"/>
                    <a:pt x="3151" y="1576"/>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5" name="Google Shape;3295;p57"/>
            <p:cNvSpPr/>
            <p:nvPr/>
          </p:nvSpPr>
          <p:spPr>
            <a:xfrm>
              <a:off x="4669450" y="2579025"/>
              <a:ext cx="65900" cy="65125"/>
            </a:xfrm>
            <a:custGeom>
              <a:avLst/>
              <a:gdLst/>
              <a:ahLst/>
              <a:cxnLst/>
              <a:rect l="l" t="t" r="r" b="b"/>
              <a:pathLst>
                <a:path w="2636" h="2605" extrusionOk="0">
                  <a:moveTo>
                    <a:pt x="1318" y="1"/>
                  </a:moveTo>
                  <a:cubicBezTo>
                    <a:pt x="579" y="1"/>
                    <a:pt x="0" y="580"/>
                    <a:pt x="0" y="1287"/>
                  </a:cubicBezTo>
                  <a:cubicBezTo>
                    <a:pt x="0" y="2026"/>
                    <a:pt x="579" y="2605"/>
                    <a:pt x="1318" y="2605"/>
                  </a:cubicBezTo>
                  <a:cubicBezTo>
                    <a:pt x="2025" y="2605"/>
                    <a:pt x="2636" y="2026"/>
                    <a:pt x="2636" y="1287"/>
                  </a:cubicBezTo>
                  <a:cubicBezTo>
                    <a:pt x="2636" y="580"/>
                    <a:pt x="2025" y="1"/>
                    <a:pt x="131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6" name="Google Shape;3296;p57"/>
            <p:cNvSpPr/>
            <p:nvPr/>
          </p:nvSpPr>
          <p:spPr>
            <a:xfrm>
              <a:off x="4663000" y="2571800"/>
              <a:ext cx="78800" cy="78775"/>
            </a:xfrm>
            <a:custGeom>
              <a:avLst/>
              <a:gdLst/>
              <a:ahLst/>
              <a:cxnLst/>
              <a:rect l="l" t="t" r="r" b="b"/>
              <a:pathLst>
                <a:path w="3152" h="3151" extrusionOk="0">
                  <a:moveTo>
                    <a:pt x="1576" y="547"/>
                  </a:moveTo>
                  <a:cubicBezTo>
                    <a:pt x="2155" y="547"/>
                    <a:pt x="2605" y="997"/>
                    <a:pt x="2605" y="1576"/>
                  </a:cubicBezTo>
                  <a:cubicBezTo>
                    <a:pt x="2605" y="2154"/>
                    <a:pt x="2155" y="2636"/>
                    <a:pt x="1576" y="2636"/>
                  </a:cubicBezTo>
                  <a:cubicBezTo>
                    <a:pt x="997" y="2636"/>
                    <a:pt x="515" y="2154"/>
                    <a:pt x="515" y="1576"/>
                  </a:cubicBezTo>
                  <a:cubicBezTo>
                    <a:pt x="515" y="997"/>
                    <a:pt x="997" y="547"/>
                    <a:pt x="1576" y="547"/>
                  </a:cubicBezTo>
                  <a:close/>
                  <a:moveTo>
                    <a:pt x="1576" y="1"/>
                  </a:moveTo>
                  <a:cubicBezTo>
                    <a:pt x="708" y="1"/>
                    <a:pt x="1" y="708"/>
                    <a:pt x="1" y="1576"/>
                  </a:cubicBezTo>
                  <a:cubicBezTo>
                    <a:pt x="1" y="2476"/>
                    <a:pt x="708" y="3151"/>
                    <a:pt x="1576" y="3151"/>
                  </a:cubicBezTo>
                  <a:cubicBezTo>
                    <a:pt x="2444" y="3151"/>
                    <a:pt x="3151" y="2476"/>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7" name="Google Shape;3297;p57"/>
            <p:cNvSpPr/>
            <p:nvPr/>
          </p:nvSpPr>
          <p:spPr>
            <a:xfrm>
              <a:off x="4855075" y="2496275"/>
              <a:ext cx="65125" cy="65100"/>
            </a:xfrm>
            <a:custGeom>
              <a:avLst/>
              <a:gdLst/>
              <a:ahLst/>
              <a:cxnLst/>
              <a:rect l="l" t="t" r="r" b="b"/>
              <a:pathLst>
                <a:path w="2605" h="2604" extrusionOk="0">
                  <a:moveTo>
                    <a:pt x="1286" y="0"/>
                  </a:moveTo>
                  <a:cubicBezTo>
                    <a:pt x="579" y="0"/>
                    <a:pt x="0" y="579"/>
                    <a:pt x="0" y="1286"/>
                  </a:cubicBezTo>
                  <a:cubicBezTo>
                    <a:pt x="0" y="2025"/>
                    <a:pt x="579" y="2604"/>
                    <a:pt x="1286" y="2604"/>
                  </a:cubicBezTo>
                  <a:cubicBezTo>
                    <a:pt x="2025" y="2604"/>
                    <a:pt x="2604" y="2025"/>
                    <a:pt x="2604" y="1286"/>
                  </a:cubicBezTo>
                  <a:cubicBezTo>
                    <a:pt x="2604" y="579"/>
                    <a:pt x="2025" y="0"/>
                    <a:pt x="128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8" name="Google Shape;3298;p57"/>
            <p:cNvSpPr/>
            <p:nvPr/>
          </p:nvSpPr>
          <p:spPr>
            <a:xfrm>
              <a:off x="4847850" y="2489025"/>
              <a:ext cx="79575" cy="78775"/>
            </a:xfrm>
            <a:custGeom>
              <a:avLst/>
              <a:gdLst/>
              <a:ahLst/>
              <a:cxnLst/>
              <a:rect l="l" t="t" r="r" b="b"/>
              <a:pathLst>
                <a:path w="3183" h="3151" extrusionOk="0">
                  <a:moveTo>
                    <a:pt x="1575" y="547"/>
                  </a:moveTo>
                  <a:cubicBezTo>
                    <a:pt x="2154" y="547"/>
                    <a:pt x="2636" y="997"/>
                    <a:pt x="2636" y="1576"/>
                  </a:cubicBezTo>
                  <a:cubicBezTo>
                    <a:pt x="2636" y="2154"/>
                    <a:pt x="2154" y="2637"/>
                    <a:pt x="1575" y="2637"/>
                  </a:cubicBezTo>
                  <a:cubicBezTo>
                    <a:pt x="1029" y="2637"/>
                    <a:pt x="547" y="2154"/>
                    <a:pt x="547" y="1576"/>
                  </a:cubicBezTo>
                  <a:cubicBezTo>
                    <a:pt x="547" y="997"/>
                    <a:pt x="1029" y="547"/>
                    <a:pt x="1575" y="547"/>
                  </a:cubicBezTo>
                  <a:close/>
                  <a:moveTo>
                    <a:pt x="1575" y="1"/>
                  </a:moveTo>
                  <a:cubicBezTo>
                    <a:pt x="707" y="1"/>
                    <a:pt x="0" y="708"/>
                    <a:pt x="0" y="1576"/>
                  </a:cubicBezTo>
                  <a:cubicBezTo>
                    <a:pt x="0" y="2444"/>
                    <a:pt x="707" y="3151"/>
                    <a:pt x="1575" y="3151"/>
                  </a:cubicBezTo>
                  <a:cubicBezTo>
                    <a:pt x="2475" y="3151"/>
                    <a:pt x="3182" y="2444"/>
                    <a:pt x="3182" y="1576"/>
                  </a:cubicBezTo>
                  <a:cubicBezTo>
                    <a:pt x="3182" y="708"/>
                    <a:pt x="2475"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99" name="Google Shape;3299;p57"/>
            <p:cNvSpPr/>
            <p:nvPr/>
          </p:nvSpPr>
          <p:spPr>
            <a:xfrm>
              <a:off x="5039900" y="2385375"/>
              <a:ext cx="65925" cy="65900"/>
            </a:xfrm>
            <a:custGeom>
              <a:avLst/>
              <a:gdLst/>
              <a:ahLst/>
              <a:cxnLst/>
              <a:rect l="l" t="t" r="r" b="b"/>
              <a:pathLst>
                <a:path w="2637" h="2636" extrusionOk="0">
                  <a:moveTo>
                    <a:pt x="1319" y="0"/>
                  </a:moveTo>
                  <a:cubicBezTo>
                    <a:pt x="611" y="0"/>
                    <a:pt x="1" y="579"/>
                    <a:pt x="1" y="1318"/>
                  </a:cubicBezTo>
                  <a:cubicBezTo>
                    <a:pt x="1" y="2025"/>
                    <a:pt x="611" y="2636"/>
                    <a:pt x="1319" y="2636"/>
                  </a:cubicBezTo>
                  <a:cubicBezTo>
                    <a:pt x="2058" y="2636"/>
                    <a:pt x="2636" y="2025"/>
                    <a:pt x="2636" y="1318"/>
                  </a:cubicBezTo>
                  <a:cubicBezTo>
                    <a:pt x="2636" y="579"/>
                    <a:pt x="2058"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0" name="Google Shape;3300;p57"/>
            <p:cNvSpPr/>
            <p:nvPr/>
          </p:nvSpPr>
          <p:spPr>
            <a:xfrm>
              <a:off x="5033475" y="2378925"/>
              <a:ext cx="78775" cy="78800"/>
            </a:xfrm>
            <a:custGeom>
              <a:avLst/>
              <a:gdLst/>
              <a:ahLst/>
              <a:cxnLst/>
              <a:rect l="l" t="t" r="r" b="b"/>
              <a:pathLst>
                <a:path w="3151" h="3152" extrusionOk="0">
                  <a:moveTo>
                    <a:pt x="1576" y="515"/>
                  </a:moveTo>
                  <a:cubicBezTo>
                    <a:pt x="2154" y="515"/>
                    <a:pt x="2604" y="997"/>
                    <a:pt x="2636" y="1576"/>
                  </a:cubicBezTo>
                  <a:cubicBezTo>
                    <a:pt x="2604" y="2155"/>
                    <a:pt x="2154" y="2605"/>
                    <a:pt x="1576" y="2605"/>
                  </a:cubicBezTo>
                  <a:cubicBezTo>
                    <a:pt x="997" y="2605"/>
                    <a:pt x="547" y="2155"/>
                    <a:pt x="547" y="1576"/>
                  </a:cubicBezTo>
                  <a:cubicBezTo>
                    <a:pt x="547" y="997"/>
                    <a:pt x="997" y="515"/>
                    <a:pt x="1576" y="515"/>
                  </a:cubicBezTo>
                  <a:close/>
                  <a:moveTo>
                    <a:pt x="1576" y="1"/>
                  </a:moveTo>
                  <a:cubicBezTo>
                    <a:pt x="708" y="1"/>
                    <a:pt x="0" y="708"/>
                    <a:pt x="0" y="1576"/>
                  </a:cubicBezTo>
                  <a:cubicBezTo>
                    <a:pt x="0" y="2444"/>
                    <a:pt x="708" y="3151"/>
                    <a:pt x="1576" y="3151"/>
                  </a:cubicBezTo>
                  <a:cubicBezTo>
                    <a:pt x="2443" y="3151"/>
                    <a:pt x="3151" y="2444"/>
                    <a:pt x="3151" y="1576"/>
                  </a:cubicBezTo>
                  <a:cubicBezTo>
                    <a:pt x="3151" y="708"/>
                    <a:pt x="2443"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1" name="Google Shape;3301;p57"/>
            <p:cNvSpPr/>
            <p:nvPr/>
          </p:nvSpPr>
          <p:spPr>
            <a:xfrm>
              <a:off x="5225525" y="2496275"/>
              <a:ext cx="65125" cy="65100"/>
            </a:xfrm>
            <a:custGeom>
              <a:avLst/>
              <a:gdLst/>
              <a:ahLst/>
              <a:cxnLst/>
              <a:rect l="l" t="t" r="r" b="b"/>
              <a:pathLst>
                <a:path w="2605" h="2604" extrusionOk="0">
                  <a:moveTo>
                    <a:pt x="1319" y="0"/>
                  </a:moveTo>
                  <a:cubicBezTo>
                    <a:pt x="580" y="0"/>
                    <a:pt x="1" y="579"/>
                    <a:pt x="1" y="1286"/>
                  </a:cubicBezTo>
                  <a:cubicBezTo>
                    <a:pt x="1" y="2025"/>
                    <a:pt x="580" y="2604"/>
                    <a:pt x="1319" y="2604"/>
                  </a:cubicBezTo>
                  <a:cubicBezTo>
                    <a:pt x="2026" y="2604"/>
                    <a:pt x="2605" y="2025"/>
                    <a:pt x="2605" y="1286"/>
                  </a:cubicBezTo>
                  <a:cubicBezTo>
                    <a:pt x="2605" y="579"/>
                    <a:pt x="2026" y="0"/>
                    <a:pt x="13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2" name="Google Shape;3302;p57"/>
            <p:cNvSpPr/>
            <p:nvPr/>
          </p:nvSpPr>
          <p:spPr>
            <a:xfrm>
              <a:off x="5219100" y="2489025"/>
              <a:ext cx="78775" cy="78775"/>
            </a:xfrm>
            <a:custGeom>
              <a:avLst/>
              <a:gdLst/>
              <a:ahLst/>
              <a:cxnLst/>
              <a:rect l="l" t="t" r="r" b="b"/>
              <a:pathLst>
                <a:path w="3151" h="3151" extrusionOk="0">
                  <a:moveTo>
                    <a:pt x="1576" y="547"/>
                  </a:moveTo>
                  <a:cubicBezTo>
                    <a:pt x="2155" y="547"/>
                    <a:pt x="2605" y="997"/>
                    <a:pt x="2605" y="1576"/>
                  </a:cubicBezTo>
                  <a:cubicBezTo>
                    <a:pt x="2605" y="2154"/>
                    <a:pt x="2155" y="2637"/>
                    <a:pt x="1576" y="2637"/>
                  </a:cubicBezTo>
                  <a:cubicBezTo>
                    <a:pt x="997" y="2637"/>
                    <a:pt x="515" y="2154"/>
                    <a:pt x="515" y="1576"/>
                  </a:cubicBezTo>
                  <a:cubicBezTo>
                    <a:pt x="515" y="997"/>
                    <a:pt x="997" y="547"/>
                    <a:pt x="1576" y="547"/>
                  </a:cubicBezTo>
                  <a:close/>
                  <a:moveTo>
                    <a:pt x="1576" y="1"/>
                  </a:moveTo>
                  <a:cubicBezTo>
                    <a:pt x="708" y="1"/>
                    <a:pt x="1" y="708"/>
                    <a:pt x="1" y="1576"/>
                  </a:cubicBezTo>
                  <a:cubicBezTo>
                    <a:pt x="1" y="2444"/>
                    <a:pt x="708" y="3151"/>
                    <a:pt x="1576" y="3151"/>
                  </a:cubicBezTo>
                  <a:cubicBezTo>
                    <a:pt x="2444" y="3151"/>
                    <a:pt x="3151" y="2444"/>
                    <a:pt x="3151" y="1576"/>
                  </a:cubicBezTo>
                  <a:cubicBezTo>
                    <a:pt x="3151" y="708"/>
                    <a:pt x="2444" y="1"/>
                    <a:pt x="15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3" name="Google Shape;3303;p57"/>
            <p:cNvSpPr/>
            <p:nvPr/>
          </p:nvSpPr>
          <p:spPr>
            <a:xfrm>
              <a:off x="5411175" y="2606350"/>
              <a:ext cx="65125" cy="65925"/>
            </a:xfrm>
            <a:custGeom>
              <a:avLst/>
              <a:gdLst/>
              <a:ahLst/>
              <a:cxnLst/>
              <a:rect l="l" t="t" r="r" b="b"/>
              <a:pathLst>
                <a:path w="2605" h="2637" extrusionOk="0">
                  <a:moveTo>
                    <a:pt x="1286" y="1"/>
                  </a:moveTo>
                  <a:cubicBezTo>
                    <a:pt x="579" y="1"/>
                    <a:pt x="0" y="579"/>
                    <a:pt x="0" y="1319"/>
                  </a:cubicBezTo>
                  <a:cubicBezTo>
                    <a:pt x="0" y="2026"/>
                    <a:pt x="579" y="2637"/>
                    <a:pt x="1286" y="2637"/>
                  </a:cubicBezTo>
                  <a:cubicBezTo>
                    <a:pt x="2025" y="2637"/>
                    <a:pt x="2604" y="2026"/>
                    <a:pt x="2604" y="1319"/>
                  </a:cubicBezTo>
                  <a:cubicBezTo>
                    <a:pt x="2604" y="579"/>
                    <a:pt x="2025" y="1"/>
                    <a:pt x="128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4" name="Google Shape;3304;p57"/>
            <p:cNvSpPr/>
            <p:nvPr/>
          </p:nvSpPr>
          <p:spPr>
            <a:xfrm>
              <a:off x="5403950" y="2599925"/>
              <a:ext cx="78775" cy="78775"/>
            </a:xfrm>
            <a:custGeom>
              <a:avLst/>
              <a:gdLst/>
              <a:ahLst/>
              <a:cxnLst/>
              <a:rect l="l" t="t" r="r" b="b"/>
              <a:pathLst>
                <a:path w="3151" h="3151" extrusionOk="0">
                  <a:moveTo>
                    <a:pt x="1575" y="515"/>
                  </a:moveTo>
                  <a:cubicBezTo>
                    <a:pt x="2154" y="515"/>
                    <a:pt x="2636" y="997"/>
                    <a:pt x="2636" y="1576"/>
                  </a:cubicBezTo>
                  <a:cubicBezTo>
                    <a:pt x="2636" y="2154"/>
                    <a:pt x="2154" y="2604"/>
                    <a:pt x="1575" y="2604"/>
                  </a:cubicBezTo>
                  <a:cubicBezTo>
                    <a:pt x="997" y="2604"/>
                    <a:pt x="547" y="2154"/>
                    <a:pt x="547" y="1576"/>
                  </a:cubicBezTo>
                  <a:cubicBezTo>
                    <a:pt x="547" y="997"/>
                    <a:pt x="997" y="515"/>
                    <a:pt x="1575" y="515"/>
                  </a:cubicBezTo>
                  <a:close/>
                  <a:moveTo>
                    <a:pt x="1575" y="1"/>
                  </a:moveTo>
                  <a:cubicBezTo>
                    <a:pt x="707" y="1"/>
                    <a:pt x="0" y="708"/>
                    <a:pt x="0" y="1576"/>
                  </a:cubicBezTo>
                  <a:cubicBezTo>
                    <a:pt x="0" y="2444"/>
                    <a:pt x="707" y="3151"/>
                    <a:pt x="1575" y="3151"/>
                  </a:cubicBezTo>
                  <a:cubicBezTo>
                    <a:pt x="2443" y="3151"/>
                    <a:pt x="3150" y="2444"/>
                    <a:pt x="3150" y="1576"/>
                  </a:cubicBezTo>
                  <a:cubicBezTo>
                    <a:pt x="3150" y="708"/>
                    <a:pt x="2443" y="1"/>
                    <a:pt x="15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5" name="Google Shape;3305;p57"/>
            <p:cNvSpPr/>
            <p:nvPr/>
          </p:nvSpPr>
          <p:spPr>
            <a:xfrm>
              <a:off x="5747875" y="1384075"/>
              <a:ext cx="105300" cy="3359925"/>
            </a:xfrm>
            <a:custGeom>
              <a:avLst/>
              <a:gdLst/>
              <a:ahLst/>
              <a:cxnLst/>
              <a:rect l="l" t="t" r="r" b="b"/>
              <a:pathLst>
                <a:path w="4212" h="134397" extrusionOk="0">
                  <a:moveTo>
                    <a:pt x="1" y="0"/>
                  </a:moveTo>
                  <a:lnTo>
                    <a:pt x="1" y="134396"/>
                  </a:lnTo>
                  <a:lnTo>
                    <a:pt x="4212" y="134396"/>
                  </a:lnTo>
                  <a:lnTo>
                    <a:pt x="4212" y="0"/>
                  </a:ln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6" name="Google Shape;3306;p57"/>
            <p:cNvSpPr/>
            <p:nvPr/>
          </p:nvSpPr>
          <p:spPr>
            <a:xfrm>
              <a:off x="5747875" y="1797925"/>
              <a:ext cx="105300" cy="856675"/>
            </a:xfrm>
            <a:custGeom>
              <a:avLst/>
              <a:gdLst/>
              <a:ahLst/>
              <a:cxnLst/>
              <a:rect l="l" t="t" r="r" b="b"/>
              <a:pathLst>
                <a:path w="4212" h="34267" extrusionOk="0">
                  <a:moveTo>
                    <a:pt x="1" y="0"/>
                  </a:moveTo>
                  <a:lnTo>
                    <a:pt x="1" y="34267"/>
                  </a:lnTo>
                  <a:lnTo>
                    <a:pt x="4212" y="34267"/>
                  </a:lnTo>
                  <a:lnTo>
                    <a:pt x="4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7" name="Google Shape;3307;p57"/>
            <p:cNvSpPr/>
            <p:nvPr/>
          </p:nvSpPr>
          <p:spPr>
            <a:xfrm>
              <a:off x="1797325" y="1384075"/>
              <a:ext cx="4055850" cy="205750"/>
            </a:xfrm>
            <a:custGeom>
              <a:avLst/>
              <a:gdLst/>
              <a:ahLst/>
              <a:cxnLst/>
              <a:rect l="l" t="t" r="r" b="b"/>
              <a:pathLst>
                <a:path w="162234" h="8230" extrusionOk="0">
                  <a:moveTo>
                    <a:pt x="1" y="0"/>
                  </a:moveTo>
                  <a:lnTo>
                    <a:pt x="1" y="8229"/>
                  </a:lnTo>
                  <a:lnTo>
                    <a:pt x="162234" y="8229"/>
                  </a:lnTo>
                  <a:lnTo>
                    <a:pt x="16223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8" name="Google Shape;3308;p57"/>
            <p:cNvSpPr/>
            <p:nvPr/>
          </p:nvSpPr>
          <p:spPr>
            <a:xfrm>
              <a:off x="1797325" y="1652475"/>
              <a:ext cx="1042325" cy="164750"/>
            </a:xfrm>
            <a:custGeom>
              <a:avLst/>
              <a:gdLst/>
              <a:ahLst/>
              <a:cxnLst/>
              <a:rect l="l" t="t" r="r" b="b"/>
              <a:pathLst>
                <a:path w="41693" h="6590" extrusionOk="0">
                  <a:moveTo>
                    <a:pt x="1" y="0"/>
                  </a:moveTo>
                  <a:lnTo>
                    <a:pt x="1" y="6590"/>
                  </a:lnTo>
                  <a:lnTo>
                    <a:pt x="40599" y="6590"/>
                  </a:lnTo>
                  <a:cubicBezTo>
                    <a:pt x="41178" y="6590"/>
                    <a:pt x="41692" y="6108"/>
                    <a:pt x="41692" y="5497"/>
                  </a:cubicBezTo>
                  <a:lnTo>
                    <a:pt x="41692" y="1061"/>
                  </a:lnTo>
                  <a:cubicBezTo>
                    <a:pt x="41692" y="482"/>
                    <a:pt x="41178" y="0"/>
                    <a:pt x="4059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09" name="Google Shape;3309;p57"/>
            <p:cNvSpPr/>
            <p:nvPr/>
          </p:nvSpPr>
          <p:spPr>
            <a:xfrm>
              <a:off x="1927525" y="1675775"/>
              <a:ext cx="65900" cy="100475"/>
            </a:xfrm>
            <a:custGeom>
              <a:avLst/>
              <a:gdLst/>
              <a:ahLst/>
              <a:cxnLst/>
              <a:rect l="l" t="t" r="r" b="b"/>
              <a:pathLst>
                <a:path w="2636" h="4019" extrusionOk="0">
                  <a:moveTo>
                    <a:pt x="0" y="1"/>
                  </a:moveTo>
                  <a:lnTo>
                    <a:pt x="0" y="4019"/>
                  </a:lnTo>
                  <a:lnTo>
                    <a:pt x="547" y="4019"/>
                  </a:lnTo>
                  <a:lnTo>
                    <a:pt x="547" y="1190"/>
                  </a:lnTo>
                  <a:lnTo>
                    <a:pt x="997" y="4019"/>
                  </a:lnTo>
                  <a:lnTo>
                    <a:pt x="1607" y="4019"/>
                  </a:lnTo>
                  <a:lnTo>
                    <a:pt x="2025" y="1126"/>
                  </a:lnTo>
                  <a:lnTo>
                    <a:pt x="2025" y="4019"/>
                  </a:lnTo>
                  <a:lnTo>
                    <a:pt x="2636" y="4019"/>
                  </a:lnTo>
                  <a:lnTo>
                    <a:pt x="2636" y="1"/>
                  </a:lnTo>
                  <a:lnTo>
                    <a:pt x="1768" y="1"/>
                  </a:lnTo>
                  <a:lnTo>
                    <a:pt x="1318" y="2861"/>
                  </a:lnTo>
                  <a:lnTo>
                    <a:pt x="868"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0" name="Google Shape;3310;p57"/>
            <p:cNvSpPr/>
            <p:nvPr/>
          </p:nvSpPr>
          <p:spPr>
            <a:xfrm>
              <a:off x="2000650" y="1675775"/>
              <a:ext cx="55475" cy="100475"/>
            </a:xfrm>
            <a:custGeom>
              <a:avLst/>
              <a:gdLst/>
              <a:ahLst/>
              <a:cxnLst/>
              <a:rect l="l" t="t" r="r" b="b"/>
              <a:pathLst>
                <a:path w="2219" h="4019" extrusionOk="0">
                  <a:moveTo>
                    <a:pt x="1093" y="708"/>
                  </a:moveTo>
                  <a:lnTo>
                    <a:pt x="1382" y="2733"/>
                  </a:lnTo>
                  <a:lnTo>
                    <a:pt x="772" y="2733"/>
                  </a:lnTo>
                  <a:lnTo>
                    <a:pt x="1093" y="708"/>
                  </a:lnTo>
                  <a:close/>
                  <a:moveTo>
                    <a:pt x="643" y="1"/>
                  </a:moveTo>
                  <a:lnTo>
                    <a:pt x="0" y="4019"/>
                  </a:lnTo>
                  <a:lnTo>
                    <a:pt x="579" y="4019"/>
                  </a:lnTo>
                  <a:lnTo>
                    <a:pt x="707" y="3279"/>
                  </a:lnTo>
                  <a:lnTo>
                    <a:pt x="1479" y="3279"/>
                  </a:lnTo>
                  <a:lnTo>
                    <a:pt x="1575" y="4019"/>
                  </a:lnTo>
                  <a:lnTo>
                    <a:pt x="2218" y="4019"/>
                  </a:lnTo>
                  <a:lnTo>
                    <a:pt x="157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1" name="Google Shape;3311;p57"/>
            <p:cNvSpPr/>
            <p:nvPr/>
          </p:nvSpPr>
          <p:spPr>
            <a:xfrm>
              <a:off x="2063325" y="1675775"/>
              <a:ext cx="49050" cy="100475"/>
            </a:xfrm>
            <a:custGeom>
              <a:avLst/>
              <a:gdLst/>
              <a:ahLst/>
              <a:cxnLst/>
              <a:rect l="l" t="t" r="r" b="b"/>
              <a:pathLst>
                <a:path w="1962" h="4019" extrusionOk="0">
                  <a:moveTo>
                    <a:pt x="933" y="579"/>
                  </a:moveTo>
                  <a:cubicBezTo>
                    <a:pt x="1158" y="579"/>
                    <a:pt x="1254" y="708"/>
                    <a:pt x="1254" y="997"/>
                  </a:cubicBezTo>
                  <a:lnTo>
                    <a:pt x="1254" y="1383"/>
                  </a:lnTo>
                  <a:cubicBezTo>
                    <a:pt x="1254" y="1704"/>
                    <a:pt x="1126" y="1801"/>
                    <a:pt x="868" y="1801"/>
                  </a:cubicBezTo>
                  <a:lnTo>
                    <a:pt x="643" y="1801"/>
                  </a:lnTo>
                  <a:lnTo>
                    <a:pt x="643" y="579"/>
                  </a:lnTo>
                  <a:close/>
                  <a:moveTo>
                    <a:pt x="1" y="1"/>
                  </a:moveTo>
                  <a:lnTo>
                    <a:pt x="1" y="4019"/>
                  </a:lnTo>
                  <a:lnTo>
                    <a:pt x="643" y="4019"/>
                  </a:lnTo>
                  <a:lnTo>
                    <a:pt x="643" y="2379"/>
                  </a:lnTo>
                  <a:lnTo>
                    <a:pt x="868" y="2379"/>
                  </a:lnTo>
                  <a:cubicBezTo>
                    <a:pt x="1126" y="2379"/>
                    <a:pt x="1254" y="2508"/>
                    <a:pt x="1254" y="2894"/>
                  </a:cubicBezTo>
                  <a:lnTo>
                    <a:pt x="1254" y="3536"/>
                  </a:lnTo>
                  <a:cubicBezTo>
                    <a:pt x="1254" y="3858"/>
                    <a:pt x="1286" y="3922"/>
                    <a:pt x="1318" y="4019"/>
                  </a:cubicBezTo>
                  <a:lnTo>
                    <a:pt x="1961" y="4019"/>
                  </a:lnTo>
                  <a:cubicBezTo>
                    <a:pt x="1897" y="3858"/>
                    <a:pt x="1897" y="3729"/>
                    <a:pt x="1897" y="3536"/>
                  </a:cubicBezTo>
                  <a:lnTo>
                    <a:pt x="1897" y="2926"/>
                  </a:lnTo>
                  <a:cubicBezTo>
                    <a:pt x="1897" y="2508"/>
                    <a:pt x="1801" y="2186"/>
                    <a:pt x="1479" y="2058"/>
                  </a:cubicBezTo>
                  <a:cubicBezTo>
                    <a:pt x="1768" y="1929"/>
                    <a:pt x="1897" y="1672"/>
                    <a:pt x="1897" y="1254"/>
                  </a:cubicBezTo>
                  <a:lnTo>
                    <a:pt x="1897" y="933"/>
                  </a:lnTo>
                  <a:cubicBezTo>
                    <a:pt x="1897" y="322"/>
                    <a:pt x="1608" y="1"/>
                    <a:pt x="96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2" name="Google Shape;3312;p57"/>
            <p:cNvSpPr/>
            <p:nvPr/>
          </p:nvSpPr>
          <p:spPr>
            <a:xfrm>
              <a:off x="2119575" y="1674975"/>
              <a:ext cx="47450" cy="102075"/>
            </a:xfrm>
            <a:custGeom>
              <a:avLst/>
              <a:gdLst/>
              <a:ahLst/>
              <a:cxnLst/>
              <a:rect l="l" t="t" r="r" b="b"/>
              <a:pathLst>
                <a:path w="1898" h="4083" extrusionOk="0">
                  <a:moveTo>
                    <a:pt x="965" y="0"/>
                  </a:moveTo>
                  <a:cubicBezTo>
                    <a:pt x="322" y="0"/>
                    <a:pt x="1" y="354"/>
                    <a:pt x="1" y="997"/>
                  </a:cubicBezTo>
                  <a:lnTo>
                    <a:pt x="1" y="3086"/>
                  </a:lnTo>
                  <a:cubicBezTo>
                    <a:pt x="1" y="3729"/>
                    <a:pt x="322" y="4083"/>
                    <a:pt x="965" y="4083"/>
                  </a:cubicBezTo>
                  <a:cubicBezTo>
                    <a:pt x="1576" y="4083"/>
                    <a:pt x="1897" y="3729"/>
                    <a:pt x="1897" y="3086"/>
                  </a:cubicBezTo>
                  <a:lnTo>
                    <a:pt x="1897" y="2540"/>
                  </a:lnTo>
                  <a:lnTo>
                    <a:pt x="1286" y="2540"/>
                  </a:lnTo>
                  <a:lnTo>
                    <a:pt x="1286" y="3118"/>
                  </a:lnTo>
                  <a:cubicBezTo>
                    <a:pt x="1286" y="3408"/>
                    <a:pt x="1158" y="3504"/>
                    <a:pt x="965" y="3504"/>
                  </a:cubicBezTo>
                  <a:cubicBezTo>
                    <a:pt x="772" y="3504"/>
                    <a:pt x="644" y="3408"/>
                    <a:pt x="644" y="3118"/>
                  </a:cubicBezTo>
                  <a:lnTo>
                    <a:pt x="644" y="965"/>
                  </a:lnTo>
                  <a:cubicBezTo>
                    <a:pt x="644" y="675"/>
                    <a:pt x="772" y="579"/>
                    <a:pt x="965" y="579"/>
                  </a:cubicBezTo>
                  <a:cubicBezTo>
                    <a:pt x="1158" y="579"/>
                    <a:pt x="1286" y="675"/>
                    <a:pt x="1286" y="965"/>
                  </a:cubicBezTo>
                  <a:lnTo>
                    <a:pt x="1286" y="1383"/>
                  </a:lnTo>
                  <a:lnTo>
                    <a:pt x="1897" y="1383"/>
                  </a:lnTo>
                  <a:lnTo>
                    <a:pt x="1897" y="997"/>
                  </a:lnTo>
                  <a:cubicBezTo>
                    <a:pt x="1897" y="354"/>
                    <a:pt x="1576" y="0"/>
                    <a:pt x="96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3" name="Google Shape;3313;p57"/>
            <p:cNvSpPr/>
            <p:nvPr/>
          </p:nvSpPr>
          <p:spPr>
            <a:xfrm>
              <a:off x="2176625" y="1675775"/>
              <a:ext cx="49850" cy="100475"/>
            </a:xfrm>
            <a:custGeom>
              <a:avLst/>
              <a:gdLst/>
              <a:ahLst/>
              <a:cxnLst/>
              <a:rect l="l" t="t" r="r" b="b"/>
              <a:pathLst>
                <a:path w="1994" h="4019" extrusionOk="0">
                  <a:moveTo>
                    <a:pt x="1" y="1"/>
                  </a:moveTo>
                  <a:lnTo>
                    <a:pt x="1" y="4019"/>
                  </a:lnTo>
                  <a:lnTo>
                    <a:pt x="612" y="4019"/>
                  </a:lnTo>
                  <a:lnTo>
                    <a:pt x="612" y="2315"/>
                  </a:lnTo>
                  <a:lnTo>
                    <a:pt x="1351" y="2315"/>
                  </a:lnTo>
                  <a:lnTo>
                    <a:pt x="1351" y="4019"/>
                  </a:lnTo>
                  <a:lnTo>
                    <a:pt x="1994" y="4019"/>
                  </a:lnTo>
                  <a:lnTo>
                    <a:pt x="1994" y="1"/>
                  </a:lnTo>
                  <a:lnTo>
                    <a:pt x="1351" y="1"/>
                  </a:lnTo>
                  <a:lnTo>
                    <a:pt x="1351" y="1736"/>
                  </a:lnTo>
                  <a:lnTo>
                    <a:pt x="612" y="1736"/>
                  </a:lnTo>
                  <a:lnTo>
                    <a:pt x="612"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4" name="Google Shape;3314;p57"/>
            <p:cNvSpPr/>
            <p:nvPr/>
          </p:nvSpPr>
          <p:spPr>
            <a:xfrm>
              <a:off x="2064125" y="1418625"/>
              <a:ext cx="2607750" cy="116550"/>
            </a:xfrm>
            <a:custGeom>
              <a:avLst/>
              <a:gdLst/>
              <a:ahLst/>
              <a:cxnLst/>
              <a:rect l="l" t="t" r="r" b="b"/>
              <a:pathLst>
                <a:path w="104310" h="4662" extrusionOk="0">
                  <a:moveTo>
                    <a:pt x="1" y="0"/>
                  </a:moveTo>
                  <a:lnTo>
                    <a:pt x="1" y="4661"/>
                  </a:lnTo>
                  <a:lnTo>
                    <a:pt x="104309" y="4661"/>
                  </a:lnTo>
                  <a:lnTo>
                    <a:pt x="10430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5" name="Google Shape;3315;p57"/>
            <p:cNvSpPr/>
            <p:nvPr/>
          </p:nvSpPr>
          <p:spPr>
            <a:xfrm>
              <a:off x="2016725"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6" name="Google Shape;3316;p57"/>
            <p:cNvSpPr/>
            <p:nvPr/>
          </p:nvSpPr>
          <p:spPr>
            <a:xfrm>
              <a:off x="2202350"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7" name="Google Shape;3317;p57"/>
            <p:cNvSpPr/>
            <p:nvPr/>
          </p:nvSpPr>
          <p:spPr>
            <a:xfrm>
              <a:off x="2387975" y="3505600"/>
              <a:ext cx="176825" cy="81200"/>
            </a:xfrm>
            <a:custGeom>
              <a:avLst/>
              <a:gdLst/>
              <a:ahLst/>
              <a:cxnLst/>
              <a:rect l="l" t="t" r="r" b="b"/>
              <a:pathLst>
                <a:path w="7073" h="3248" extrusionOk="0">
                  <a:moveTo>
                    <a:pt x="1" y="1"/>
                  </a:moveTo>
                  <a:lnTo>
                    <a:pt x="1" y="3247"/>
                  </a:lnTo>
                  <a:lnTo>
                    <a:pt x="7073" y="3247"/>
                  </a:lnTo>
                  <a:lnTo>
                    <a:pt x="707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8" name="Google Shape;3318;p57"/>
            <p:cNvSpPr/>
            <p:nvPr/>
          </p:nvSpPr>
          <p:spPr>
            <a:xfrm>
              <a:off x="25736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19" name="Google Shape;3319;p57"/>
            <p:cNvSpPr/>
            <p:nvPr/>
          </p:nvSpPr>
          <p:spPr>
            <a:xfrm>
              <a:off x="2759250"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0" name="Google Shape;3320;p57"/>
            <p:cNvSpPr/>
            <p:nvPr/>
          </p:nvSpPr>
          <p:spPr>
            <a:xfrm>
              <a:off x="2944875" y="3505600"/>
              <a:ext cx="176025" cy="81200"/>
            </a:xfrm>
            <a:custGeom>
              <a:avLst/>
              <a:gdLst/>
              <a:ahLst/>
              <a:cxnLst/>
              <a:rect l="l" t="t" r="r" b="b"/>
              <a:pathLst>
                <a:path w="7041" h="3248" extrusionOk="0">
                  <a:moveTo>
                    <a:pt x="1" y="1"/>
                  </a:moveTo>
                  <a:lnTo>
                    <a:pt x="1" y="3247"/>
                  </a:lnTo>
                  <a:lnTo>
                    <a:pt x="7041" y="3247"/>
                  </a:lnTo>
                  <a:lnTo>
                    <a:pt x="704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1" name="Google Shape;3321;p57"/>
            <p:cNvSpPr/>
            <p:nvPr/>
          </p:nvSpPr>
          <p:spPr>
            <a:xfrm>
              <a:off x="3130525"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2" name="Google Shape;3322;p57"/>
            <p:cNvSpPr/>
            <p:nvPr/>
          </p:nvSpPr>
          <p:spPr>
            <a:xfrm>
              <a:off x="3316150"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3" name="Google Shape;3323;p57"/>
            <p:cNvSpPr/>
            <p:nvPr/>
          </p:nvSpPr>
          <p:spPr>
            <a:xfrm>
              <a:off x="3501800"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4" name="Google Shape;3324;p57"/>
            <p:cNvSpPr/>
            <p:nvPr/>
          </p:nvSpPr>
          <p:spPr>
            <a:xfrm>
              <a:off x="36866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5" name="Google Shape;3325;p57"/>
            <p:cNvSpPr/>
            <p:nvPr/>
          </p:nvSpPr>
          <p:spPr>
            <a:xfrm>
              <a:off x="3872250" y="3505600"/>
              <a:ext cx="176825" cy="81200"/>
            </a:xfrm>
            <a:custGeom>
              <a:avLst/>
              <a:gdLst/>
              <a:ahLst/>
              <a:cxnLst/>
              <a:rect l="l" t="t" r="r" b="b"/>
              <a:pathLst>
                <a:path w="7073" h="3248" extrusionOk="0">
                  <a:moveTo>
                    <a:pt x="1" y="1"/>
                  </a:moveTo>
                  <a:lnTo>
                    <a:pt x="1"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6" name="Google Shape;3326;p57"/>
            <p:cNvSpPr/>
            <p:nvPr/>
          </p:nvSpPr>
          <p:spPr>
            <a:xfrm>
              <a:off x="4057900"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7" name="Google Shape;3327;p57"/>
            <p:cNvSpPr/>
            <p:nvPr/>
          </p:nvSpPr>
          <p:spPr>
            <a:xfrm>
              <a:off x="4243525" y="3505600"/>
              <a:ext cx="176825" cy="81200"/>
            </a:xfrm>
            <a:custGeom>
              <a:avLst/>
              <a:gdLst/>
              <a:ahLst/>
              <a:cxnLst/>
              <a:rect l="l" t="t" r="r" b="b"/>
              <a:pathLst>
                <a:path w="7073"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8" name="Google Shape;3328;p57"/>
            <p:cNvSpPr/>
            <p:nvPr/>
          </p:nvSpPr>
          <p:spPr>
            <a:xfrm>
              <a:off x="4429150" y="3505600"/>
              <a:ext cx="176825" cy="81200"/>
            </a:xfrm>
            <a:custGeom>
              <a:avLst/>
              <a:gdLst/>
              <a:ahLst/>
              <a:cxnLst/>
              <a:rect l="l" t="t" r="r" b="b"/>
              <a:pathLst>
                <a:path w="7073" h="3248" extrusionOk="0">
                  <a:moveTo>
                    <a:pt x="1" y="1"/>
                  </a:moveTo>
                  <a:lnTo>
                    <a:pt x="1" y="3247"/>
                  </a:lnTo>
                  <a:lnTo>
                    <a:pt x="7073" y="3247"/>
                  </a:lnTo>
                  <a:lnTo>
                    <a:pt x="7073" y="1"/>
                  </a:lnTo>
                  <a:close/>
                </a:path>
              </a:pathLst>
            </a:custGeom>
            <a:solidFill>
              <a:srgbClr val="59595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9" name="Google Shape;3329;p57"/>
            <p:cNvSpPr/>
            <p:nvPr/>
          </p:nvSpPr>
          <p:spPr>
            <a:xfrm>
              <a:off x="4614800" y="3505600"/>
              <a:ext cx="176800" cy="81200"/>
            </a:xfrm>
            <a:custGeom>
              <a:avLst/>
              <a:gdLst/>
              <a:ahLst/>
              <a:cxnLst/>
              <a:rect l="l" t="t" r="r" b="b"/>
              <a:pathLst>
                <a:path w="7072" h="3248" extrusionOk="0">
                  <a:moveTo>
                    <a:pt x="0" y="1"/>
                  </a:moveTo>
                  <a:lnTo>
                    <a:pt x="0" y="3247"/>
                  </a:lnTo>
                  <a:lnTo>
                    <a:pt x="7072" y="3247"/>
                  </a:lnTo>
                  <a:lnTo>
                    <a:pt x="707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0" name="Google Shape;3330;p57"/>
            <p:cNvSpPr/>
            <p:nvPr/>
          </p:nvSpPr>
          <p:spPr>
            <a:xfrm>
              <a:off x="4800425"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1" name="Google Shape;3331;p57"/>
            <p:cNvSpPr/>
            <p:nvPr/>
          </p:nvSpPr>
          <p:spPr>
            <a:xfrm>
              <a:off x="4986050" y="3505600"/>
              <a:ext cx="176025" cy="81200"/>
            </a:xfrm>
            <a:custGeom>
              <a:avLst/>
              <a:gdLst/>
              <a:ahLst/>
              <a:cxnLst/>
              <a:rect l="l" t="t" r="r" b="b"/>
              <a:pathLst>
                <a:path w="7041" h="3248" extrusionOk="0">
                  <a:moveTo>
                    <a:pt x="1" y="1"/>
                  </a:moveTo>
                  <a:lnTo>
                    <a:pt x="1" y="3247"/>
                  </a:lnTo>
                  <a:lnTo>
                    <a:pt x="7041" y="3247"/>
                  </a:lnTo>
                  <a:lnTo>
                    <a:pt x="704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2" name="Google Shape;3332;p57"/>
            <p:cNvSpPr/>
            <p:nvPr/>
          </p:nvSpPr>
          <p:spPr>
            <a:xfrm>
              <a:off x="5171700" y="3505600"/>
              <a:ext cx="176000" cy="81200"/>
            </a:xfrm>
            <a:custGeom>
              <a:avLst/>
              <a:gdLst/>
              <a:ahLst/>
              <a:cxnLst/>
              <a:rect l="l" t="t" r="r" b="b"/>
              <a:pathLst>
                <a:path w="7040" h="3248" extrusionOk="0">
                  <a:moveTo>
                    <a:pt x="0" y="1"/>
                  </a:moveTo>
                  <a:lnTo>
                    <a:pt x="0" y="3247"/>
                  </a:lnTo>
                  <a:lnTo>
                    <a:pt x="7040" y="3247"/>
                  </a:lnTo>
                  <a:lnTo>
                    <a:pt x="7040"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3" name="Google Shape;3333;p57"/>
            <p:cNvSpPr/>
            <p:nvPr/>
          </p:nvSpPr>
          <p:spPr>
            <a:xfrm>
              <a:off x="5357325" y="3505600"/>
              <a:ext cx="176025" cy="81200"/>
            </a:xfrm>
            <a:custGeom>
              <a:avLst/>
              <a:gdLst/>
              <a:ahLst/>
              <a:cxnLst/>
              <a:rect l="l" t="t" r="r" b="b"/>
              <a:pathLst>
                <a:path w="7041" h="3248" extrusionOk="0">
                  <a:moveTo>
                    <a:pt x="1" y="1"/>
                  </a:moveTo>
                  <a:lnTo>
                    <a:pt x="1" y="3247"/>
                  </a:lnTo>
                  <a:lnTo>
                    <a:pt x="7040" y="3247"/>
                  </a:lnTo>
                  <a:lnTo>
                    <a:pt x="704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4" name="Google Shape;3334;p57"/>
            <p:cNvSpPr/>
            <p:nvPr/>
          </p:nvSpPr>
          <p:spPr>
            <a:xfrm>
              <a:off x="1902600" y="1883100"/>
              <a:ext cx="299775" cy="81200"/>
            </a:xfrm>
            <a:custGeom>
              <a:avLst/>
              <a:gdLst/>
              <a:ahLst/>
              <a:cxnLst/>
              <a:rect l="l" t="t" r="r" b="b"/>
              <a:pathLst>
                <a:path w="11991" h="3248" extrusionOk="0">
                  <a:moveTo>
                    <a:pt x="1" y="1"/>
                  </a:moveTo>
                  <a:lnTo>
                    <a:pt x="1" y="3247"/>
                  </a:lnTo>
                  <a:lnTo>
                    <a:pt x="11990" y="3247"/>
                  </a:lnTo>
                  <a:lnTo>
                    <a:pt x="1199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5" name="Google Shape;3335;p57"/>
            <p:cNvSpPr/>
            <p:nvPr/>
          </p:nvSpPr>
          <p:spPr>
            <a:xfrm>
              <a:off x="221842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6" name="Google Shape;3336;p57"/>
            <p:cNvSpPr/>
            <p:nvPr/>
          </p:nvSpPr>
          <p:spPr>
            <a:xfrm>
              <a:off x="2534250"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7" name="Google Shape;3337;p57"/>
            <p:cNvSpPr/>
            <p:nvPr/>
          </p:nvSpPr>
          <p:spPr>
            <a:xfrm>
              <a:off x="2850050"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8" name="Google Shape;3338;p57"/>
            <p:cNvSpPr/>
            <p:nvPr/>
          </p:nvSpPr>
          <p:spPr>
            <a:xfrm>
              <a:off x="316667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9" name="Google Shape;3339;p57"/>
            <p:cNvSpPr/>
            <p:nvPr/>
          </p:nvSpPr>
          <p:spPr>
            <a:xfrm>
              <a:off x="3482500"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0" name="Google Shape;3340;p57"/>
            <p:cNvSpPr/>
            <p:nvPr/>
          </p:nvSpPr>
          <p:spPr>
            <a:xfrm>
              <a:off x="379832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1" name="Google Shape;3341;p57"/>
            <p:cNvSpPr/>
            <p:nvPr/>
          </p:nvSpPr>
          <p:spPr>
            <a:xfrm>
              <a:off x="4114950"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2" name="Google Shape;3342;p57"/>
            <p:cNvSpPr/>
            <p:nvPr/>
          </p:nvSpPr>
          <p:spPr>
            <a:xfrm>
              <a:off x="4430775" y="1883100"/>
              <a:ext cx="300575" cy="81200"/>
            </a:xfrm>
            <a:custGeom>
              <a:avLst/>
              <a:gdLst/>
              <a:ahLst/>
              <a:cxnLst/>
              <a:rect l="l" t="t" r="r" b="b"/>
              <a:pathLst>
                <a:path w="12023" h="3248" extrusionOk="0">
                  <a:moveTo>
                    <a:pt x="0" y="1"/>
                  </a:moveTo>
                  <a:lnTo>
                    <a:pt x="0" y="3247"/>
                  </a:lnTo>
                  <a:lnTo>
                    <a:pt x="12022" y="3247"/>
                  </a:lnTo>
                  <a:lnTo>
                    <a:pt x="12022"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3" name="Google Shape;3343;p57"/>
            <p:cNvSpPr/>
            <p:nvPr/>
          </p:nvSpPr>
          <p:spPr>
            <a:xfrm>
              <a:off x="474657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4" name="Google Shape;3344;p57"/>
            <p:cNvSpPr/>
            <p:nvPr/>
          </p:nvSpPr>
          <p:spPr>
            <a:xfrm>
              <a:off x="5063200" y="1883100"/>
              <a:ext cx="299775" cy="81200"/>
            </a:xfrm>
            <a:custGeom>
              <a:avLst/>
              <a:gdLst/>
              <a:ahLst/>
              <a:cxnLst/>
              <a:rect l="l" t="t" r="r" b="b"/>
              <a:pathLst>
                <a:path w="11991" h="3248" extrusionOk="0">
                  <a:moveTo>
                    <a:pt x="1" y="1"/>
                  </a:moveTo>
                  <a:lnTo>
                    <a:pt x="1" y="3247"/>
                  </a:lnTo>
                  <a:lnTo>
                    <a:pt x="11991" y="3247"/>
                  </a:lnTo>
                  <a:lnTo>
                    <a:pt x="11991"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5" name="Google Shape;3345;p57"/>
            <p:cNvSpPr/>
            <p:nvPr/>
          </p:nvSpPr>
          <p:spPr>
            <a:xfrm>
              <a:off x="5379025" y="1883100"/>
              <a:ext cx="300575" cy="81200"/>
            </a:xfrm>
            <a:custGeom>
              <a:avLst/>
              <a:gdLst/>
              <a:ahLst/>
              <a:cxnLst/>
              <a:rect l="l" t="t" r="r" b="b"/>
              <a:pathLst>
                <a:path w="12023" h="3248" extrusionOk="0">
                  <a:moveTo>
                    <a:pt x="1" y="1"/>
                  </a:moveTo>
                  <a:lnTo>
                    <a:pt x="1" y="3247"/>
                  </a:lnTo>
                  <a:lnTo>
                    <a:pt x="12023" y="3247"/>
                  </a:lnTo>
                  <a:lnTo>
                    <a:pt x="1202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6" name="Google Shape;3346;p57"/>
            <p:cNvSpPr/>
            <p:nvPr/>
          </p:nvSpPr>
          <p:spPr>
            <a:xfrm>
              <a:off x="3290450" y="2074375"/>
              <a:ext cx="512725" cy="198500"/>
            </a:xfrm>
            <a:custGeom>
              <a:avLst/>
              <a:gdLst/>
              <a:ahLst/>
              <a:cxnLst/>
              <a:rect l="l" t="t" r="r" b="b"/>
              <a:pathLst>
                <a:path w="20509" h="7940" extrusionOk="0">
                  <a:moveTo>
                    <a:pt x="0" y="0"/>
                  </a:moveTo>
                  <a:lnTo>
                    <a:pt x="4436" y="2218"/>
                  </a:lnTo>
                  <a:lnTo>
                    <a:pt x="4436" y="6751"/>
                  </a:lnTo>
                  <a:cubicBezTo>
                    <a:pt x="4436" y="7426"/>
                    <a:pt x="4950" y="7940"/>
                    <a:pt x="5625" y="7940"/>
                  </a:cubicBezTo>
                  <a:lnTo>
                    <a:pt x="19319" y="7940"/>
                  </a:lnTo>
                  <a:cubicBezTo>
                    <a:pt x="19962" y="7940"/>
                    <a:pt x="20508" y="7426"/>
                    <a:pt x="20508" y="6751"/>
                  </a:cubicBezTo>
                  <a:lnTo>
                    <a:pt x="20508" y="1190"/>
                  </a:lnTo>
                  <a:cubicBezTo>
                    <a:pt x="20508" y="547"/>
                    <a:pt x="19962" y="0"/>
                    <a:pt x="193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7" name="Google Shape;3347;p57"/>
            <p:cNvSpPr/>
            <p:nvPr/>
          </p:nvSpPr>
          <p:spPr>
            <a:xfrm>
              <a:off x="3503400" y="2106500"/>
              <a:ext cx="60300" cy="131025"/>
            </a:xfrm>
            <a:custGeom>
              <a:avLst/>
              <a:gdLst/>
              <a:ahLst/>
              <a:cxnLst/>
              <a:rect l="l" t="t" r="r" b="b"/>
              <a:pathLst>
                <a:path w="2412" h="5241" extrusionOk="0">
                  <a:moveTo>
                    <a:pt x="1190" y="1"/>
                  </a:moveTo>
                  <a:cubicBezTo>
                    <a:pt x="418" y="1"/>
                    <a:pt x="0" y="483"/>
                    <a:pt x="0" y="1287"/>
                  </a:cubicBezTo>
                  <a:lnTo>
                    <a:pt x="0" y="1576"/>
                  </a:lnTo>
                  <a:lnTo>
                    <a:pt x="772" y="1576"/>
                  </a:lnTo>
                  <a:lnTo>
                    <a:pt x="772" y="1255"/>
                  </a:lnTo>
                  <a:cubicBezTo>
                    <a:pt x="772" y="869"/>
                    <a:pt x="933" y="740"/>
                    <a:pt x="1190" y="740"/>
                  </a:cubicBezTo>
                  <a:cubicBezTo>
                    <a:pt x="1447" y="740"/>
                    <a:pt x="1608" y="869"/>
                    <a:pt x="1608" y="1319"/>
                  </a:cubicBezTo>
                  <a:lnTo>
                    <a:pt x="1608" y="1608"/>
                  </a:lnTo>
                  <a:cubicBezTo>
                    <a:pt x="1608" y="2026"/>
                    <a:pt x="1415" y="2155"/>
                    <a:pt x="1125" y="2155"/>
                  </a:cubicBezTo>
                  <a:lnTo>
                    <a:pt x="804" y="2155"/>
                  </a:lnTo>
                  <a:lnTo>
                    <a:pt x="804" y="2894"/>
                  </a:lnTo>
                  <a:lnTo>
                    <a:pt x="1061" y="2894"/>
                  </a:lnTo>
                  <a:cubicBezTo>
                    <a:pt x="1447" y="2894"/>
                    <a:pt x="1608" y="3055"/>
                    <a:pt x="1608" y="3537"/>
                  </a:cubicBezTo>
                  <a:lnTo>
                    <a:pt x="1608" y="3955"/>
                  </a:lnTo>
                  <a:cubicBezTo>
                    <a:pt x="1608" y="4405"/>
                    <a:pt x="1447" y="4533"/>
                    <a:pt x="1190" y="4533"/>
                  </a:cubicBezTo>
                  <a:cubicBezTo>
                    <a:pt x="933" y="4533"/>
                    <a:pt x="772" y="4373"/>
                    <a:pt x="772" y="4019"/>
                  </a:cubicBezTo>
                  <a:lnTo>
                    <a:pt x="772" y="3537"/>
                  </a:lnTo>
                  <a:lnTo>
                    <a:pt x="0" y="3537"/>
                  </a:lnTo>
                  <a:lnTo>
                    <a:pt x="0" y="3955"/>
                  </a:lnTo>
                  <a:cubicBezTo>
                    <a:pt x="0" y="4790"/>
                    <a:pt x="418" y="5241"/>
                    <a:pt x="1190" y="5241"/>
                  </a:cubicBezTo>
                  <a:cubicBezTo>
                    <a:pt x="1993" y="5241"/>
                    <a:pt x="2411" y="4790"/>
                    <a:pt x="2411" y="3955"/>
                  </a:cubicBezTo>
                  <a:lnTo>
                    <a:pt x="2411" y="3569"/>
                  </a:lnTo>
                  <a:cubicBezTo>
                    <a:pt x="2411" y="3055"/>
                    <a:pt x="2251" y="2669"/>
                    <a:pt x="1833" y="2476"/>
                  </a:cubicBezTo>
                  <a:cubicBezTo>
                    <a:pt x="2218" y="2315"/>
                    <a:pt x="2411" y="1962"/>
                    <a:pt x="2411" y="1415"/>
                  </a:cubicBezTo>
                  <a:lnTo>
                    <a:pt x="2411" y="1287"/>
                  </a:lnTo>
                  <a:cubicBezTo>
                    <a:pt x="2411" y="483"/>
                    <a:pt x="1993" y="1"/>
                    <a:pt x="119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8" name="Google Shape;3348;p57"/>
            <p:cNvSpPr/>
            <p:nvPr/>
          </p:nvSpPr>
          <p:spPr>
            <a:xfrm>
              <a:off x="3575725" y="2106500"/>
              <a:ext cx="61100" cy="131025"/>
            </a:xfrm>
            <a:custGeom>
              <a:avLst/>
              <a:gdLst/>
              <a:ahLst/>
              <a:cxnLst/>
              <a:rect l="l" t="t" r="r" b="b"/>
              <a:pathLst>
                <a:path w="2444" h="5241" extrusionOk="0">
                  <a:moveTo>
                    <a:pt x="1222" y="740"/>
                  </a:moveTo>
                  <a:cubicBezTo>
                    <a:pt x="1479" y="740"/>
                    <a:pt x="1640" y="869"/>
                    <a:pt x="1640" y="1255"/>
                  </a:cubicBezTo>
                  <a:lnTo>
                    <a:pt x="1640" y="4019"/>
                  </a:lnTo>
                  <a:cubicBezTo>
                    <a:pt x="1640" y="4373"/>
                    <a:pt x="1479" y="4533"/>
                    <a:pt x="1222" y="4533"/>
                  </a:cubicBezTo>
                  <a:cubicBezTo>
                    <a:pt x="965" y="4533"/>
                    <a:pt x="804" y="4373"/>
                    <a:pt x="804" y="4019"/>
                  </a:cubicBezTo>
                  <a:lnTo>
                    <a:pt x="804" y="1255"/>
                  </a:lnTo>
                  <a:cubicBezTo>
                    <a:pt x="804" y="869"/>
                    <a:pt x="965" y="740"/>
                    <a:pt x="1222" y="740"/>
                  </a:cubicBezTo>
                  <a:close/>
                  <a:moveTo>
                    <a:pt x="1222" y="1"/>
                  </a:moveTo>
                  <a:cubicBezTo>
                    <a:pt x="418" y="1"/>
                    <a:pt x="0" y="483"/>
                    <a:pt x="0" y="1287"/>
                  </a:cubicBezTo>
                  <a:lnTo>
                    <a:pt x="0" y="3955"/>
                  </a:lnTo>
                  <a:cubicBezTo>
                    <a:pt x="0" y="4790"/>
                    <a:pt x="418" y="5241"/>
                    <a:pt x="1222" y="5241"/>
                  </a:cubicBezTo>
                  <a:cubicBezTo>
                    <a:pt x="1993" y="5241"/>
                    <a:pt x="2443" y="4790"/>
                    <a:pt x="2443" y="3955"/>
                  </a:cubicBezTo>
                  <a:lnTo>
                    <a:pt x="2443" y="1287"/>
                  </a:lnTo>
                  <a:cubicBezTo>
                    <a:pt x="2443" y="483"/>
                    <a:pt x="1993" y="1"/>
                    <a:pt x="122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9" name="Google Shape;3349;p57"/>
            <p:cNvSpPr/>
            <p:nvPr/>
          </p:nvSpPr>
          <p:spPr>
            <a:xfrm>
              <a:off x="3649650" y="2108125"/>
              <a:ext cx="66725" cy="128600"/>
            </a:xfrm>
            <a:custGeom>
              <a:avLst/>
              <a:gdLst/>
              <a:ahLst/>
              <a:cxnLst/>
              <a:rect l="l" t="t" r="r" b="b"/>
              <a:pathLst>
                <a:path w="2669" h="5144" extrusionOk="0">
                  <a:moveTo>
                    <a:pt x="1" y="0"/>
                  </a:moveTo>
                  <a:lnTo>
                    <a:pt x="1" y="5143"/>
                  </a:lnTo>
                  <a:lnTo>
                    <a:pt x="804" y="5143"/>
                  </a:lnTo>
                  <a:lnTo>
                    <a:pt x="804" y="3568"/>
                  </a:lnTo>
                  <a:lnTo>
                    <a:pt x="1061" y="3086"/>
                  </a:lnTo>
                  <a:lnTo>
                    <a:pt x="1833" y="5143"/>
                  </a:lnTo>
                  <a:lnTo>
                    <a:pt x="2669" y="5143"/>
                  </a:lnTo>
                  <a:lnTo>
                    <a:pt x="1544" y="2283"/>
                  </a:lnTo>
                  <a:lnTo>
                    <a:pt x="2669" y="0"/>
                  </a:lnTo>
                  <a:lnTo>
                    <a:pt x="1865" y="0"/>
                  </a:lnTo>
                  <a:lnTo>
                    <a:pt x="804" y="2250"/>
                  </a:lnTo>
                  <a:lnTo>
                    <a:pt x="804"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0" name="Google Shape;3350;p57"/>
            <p:cNvSpPr/>
            <p:nvPr/>
          </p:nvSpPr>
          <p:spPr>
            <a:xfrm>
              <a:off x="2318075" y="3979725"/>
              <a:ext cx="69125" cy="148700"/>
            </a:xfrm>
            <a:custGeom>
              <a:avLst/>
              <a:gdLst/>
              <a:ahLst/>
              <a:cxnLst/>
              <a:rect l="l" t="t" r="r" b="b"/>
              <a:pathLst>
                <a:path w="2765" h="5948" extrusionOk="0">
                  <a:moveTo>
                    <a:pt x="161" y="1"/>
                  </a:moveTo>
                  <a:lnTo>
                    <a:pt x="0" y="3408"/>
                  </a:lnTo>
                  <a:lnTo>
                    <a:pt x="868" y="3408"/>
                  </a:lnTo>
                  <a:lnTo>
                    <a:pt x="868" y="3215"/>
                  </a:lnTo>
                  <a:cubicBezTo>
                    <a:pt x="868" y="2797"/>
                    <a:pt x="1061" y="2637"/>
                    <a:pt x="1350" y="2637"/>
                  </a:cubicBezTo>
                  <a:cubicBezTo>
                    <a:pt x="1640" y="2637"/>
                    <a:pt x="1833" y="2797"/>
                    <a:pt x="1833" y="3215"/>
                  </a:cubicBezTo>
                  <a:lnTo>
                    <a:pt x="1833" y="4533"/>
                  </a:lnTo>
                  <a:cubicBezTo>
                    <a:pt x="1833" y="4951"/>
                    <a:pt x="1640" y="5112"/>
                    <a:pt x="1350" y="5112"/>
                  </a:cubicBezTo>
                  <a:cubicBezTo>
                    <a:pt x="1061" y="5112"/>
                    <a:pt x="868" y="4951"/>
                    <a:pt x="868" y="4533"/>
                  </a:cubicBezTo>
                  <a:lnTo>
                    <a:pt x="868" y="3987"/>
                  </a:lnTo>
                  <a:lnTo>
                    <a:pt x="0" y="3987"/>
                  </a:lnTo>
                  <a:lnTo>
                    <a:pt x="0" y="4469"/>
                  </a:lnTo>
                  <a:cubicBezTo>
                    <a:pt x="0" y="5401"/>
                    <a:pt x="482" y="5948"/>
                    <a:pt x="1383" y="5948"/>
                  </a:cubicBezTo>
                  <a:cubicBezTo>
                    <a:pt x="2283" y="5948"/>
                    <a:pt x="2765" y="5401"/>
                    <a:pt x="2765" y="4469"/>
                  </a:cubicBezTo>
                  <a:lnTo>
                    <a:pt x="2765" y="3151"/>
                  </a:lnTo>
                  <a:cubicBezTo>
                    <a:pt x="2765" y="2283"/>
                    <a:pt x="2411" y="1801"/>
                    <a:pt x="1736" y="1801"/>
                  </a:cubicBezTo>
                  <a:cubicBezTo>
                    <a:pt x="1350" y="1801"/>
                    <a:pt x="1093" y="1962"/>
                    <a:pt x="932" y="2251"/>
                  </a:cubicBezTo>
                  <a:lnTo>
                    <a:pt x="997" y="837"/>
                  </a:lnTo>
                  <a:lnTo>
                    <a:pt x="2604" y="837"/>
                  </a:lnTo>
                  <a:lnTo>
                    <a:pt x="26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1" name="Google Shape;3351;p57"/>
            <p:cNvSpPr/>
            <p:nvPr/>
          </p:nvSpPr>
          <p:spPr>
            <a:xfrm>
              <a:off x="2400050" y="3978125"/>
              <a:ext cx="70725" cy="150300"/>
            </a:xfrm>
            <a:custGeom>
              <a:avLst/>
              <a:gdLst/>
              <a:ahLst/>
              <a:cxnLst/>
              <a:rect l="l" t="t" r="r" b="b"/>
              <a:pathLst>
                <a:path w="2829" h="6012" extrusionOk="0">
                  <a:moveTo>
                    <a:pt x="1414" y="836"/>
                  </a:moveTo>
                  <a:cubicBezTo>
                    <a:pt x="1704" y="836"/>
                    <a:pt x="1897" y="997"/>
                    <a:pt x="1897" y="1415"/>
                  </a:cubicBezTo>
                  <a:lnTo>
                    <a:pt x="1897" y="4597"/>
                  </a:lnTo>
                  <a:cubicBezTo>
                    <a:pt x="1897" y="5015"/>
                    <a:pt x="1704" y="5176"/>
                    <a:pt x="1414" y="5176"/>
                  </a:cubicBezTo>
                  <a:cubicBezTo>
                    <a:pt x="1125" y="5176"/>
                    <a:pt x="932" y="5015"/>
                    <a:pt x="932" y="4597"/>
                  </a:cubicBezTo>
                  <a:lnTo>
                    <a:pt x="932" y="1415"/>
                  </a:lnTo>
                  <a:cubicBezTo>
                    <a:pt x="932" y="997"/>
                    <a:pt x="1125" y="836"/>
                    <a:pt x="1414" y="836"/>
                  </a:cubicBezTo>
                  <a:close/>
                  <a:moveTo>
                    <a:pt x="1414" y="1"/>
                  </a:moveTo>
                  <a:cubicBezTo>
                    <a:pt x="514" y="1"/>
                    <a:pt x="0" y="515"/>
                    <a:pt x="0" y="1479"/>
                  </a:cubicBezTo>
                  <a:lnTo>
                    <a:pt x="0" y="4533"/>
                  </a:lnTo>
                  <a:cubicBezTo>
                    <a:pt x="0" y="5465"/>
                    <a:pt x="514" y="6012"/>
                    <a:pt x="1414" y="6012"/>
                  </a:cubicBezTo>
                  <a:cubicBezTo>
                    <a:pt x="2314" y="6012"/>
                    <a:pt x="2829" y="5465"/>
                    <a:pt x="2829" y="4533"/>
                  </a:cubicBezTo>
                  <a:lnTo>
                    <a:pt x="2829" y="1479"/>
                  </a:lnTo>
                  <a:cubicBezTo>
                    <a:pt x="2829" y="515"/>
                    <a:pt x="2314" y="1"/>
                    <a:pt x="14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2" name="Google Shape;3352;p57"/>
            <p:cNvSpPr/>
            <p:nvPr/>
          </p:nvSpPr>
          <p:spPr>
            <a:xfrm>
              <a:off x="2483625" y="3978125"/>
              <a:ext cx="70725" cy="150300"/>
            </a:xfrm>
            <a:custGeom>
              <a:avLst/>
              <a:gdLst/>
              <a:ahLst/>
              <a:cxnLst/>
              <a:rect l="l" t="t" r="r" b="b"/>
              <a:pathLst>
                <a:path w="2829" h="6012" extrusionOk="0">
                  <a:moveTo>
                    <a:pt x="1414" y="836"/>
                  </a:moveTo>
                  <a:cubicBezTo>
                    <a:pt x="1704" y="836"/>
                    <a:pt x="1897" y="997"/>
                    <a:pt x="1897" y="1415"/>
                  </a:cubicBezTo>
                  <a:lnTo>
                    <a:pt x="1897" y="4597"/>
                  </a:lnTo>
                  <a:cubicBezTo>
                    <a:pt x="1897" y="5015"/>
                    <a:pt x="1704" y="5176"/>
                    <a:pt x="1414" y="5176"/>
                  </a:cubicBezTo>
                  <a:cubicBezTo>
                    <a:pt x="1125" y="5176"/>
                    <a:pt x="932" y="5015"/>
                    <a:pt x="932" y="4597"/>
                  </a:cubicBezTo>
                  <a:lnTo>
                    <a:pt x="932" y="1415"/>
                  </a:lnTo>
                  <a:cubicBezTo>
                    <a:pt x="932" y="997"/>
                    <a:pt x="1125" y="836"/>
                    <a:pt x="1414" y="836"/>
                  </a:cubicBezTo>
                  <a:close/>
                  <a:moveTo>
                    <a:pt x="1414" y="1"/>
                  </a:moveTo>
                  <a:cubicBezTo>
                    <a:pt x="514" y="1"/>
                    <a:pt x="0" y="515"/>
                    <a:pt x="0" y="1479"/>
                  </a:cubicBezTo>
                  <a:lnTo>
                    <a:pt x="0" y="4533"/>
                  </a:lnTo>
                  <a:cubicBezTo>
                    <a:pt x="0" y="5465"/>
                    <a:pt x="514" y="6012"/>
                    <a:pt x="1414" y="6012"/>
                  </a:cubicBezTo>
                  <a:cubicBezTo>
                    <a:pt x="2314" y="6012"/>
                    <a:pt x="2829" y="5465"/>
                    <a:pt x="2829" y="4533"/>
                  </a:cubicBezTo>
                  <a:lnTo>
                    <a:pt x="2829" y="1479"/>
                  </a:lnTo>
                  <a:cubicBezTo>
                    <a:pt x="2829" y="515"/>
                    <a:pt x="2314" y="1"/>
                    <a:pt x="141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3" name="Google Shape;3353;p57"/>
            <p:cNvSpPr/>
            <p:nvPr/>
          </p:nvSpPr>
          <p:spPr>
            <a:xfrm>
              <a:off x="2568800" y="3979725"/>
              <a:ext cx="76375" cy="147100"/>
            </a:xfrm>
            <a:custGeom>
              <a:avLst/>
              <a:gdLst/>
              <a:ahLst/>
              <a:cxnLst/>
              <a:rect l="l" t="t" r="r" b="b"/>
              <a:pathLst>
                <a:path w="3055" h="5884" extrusionOk="0">
                  <a:moveTo>
                    <a:pt x="0" y="1"/>
                  </a:moveTo>
                  <a:lnTo>
                    <a:pt x="0" y="5883"/>
                  </a:lnTo>
                  <a:lnTo>
                    <a:pt x="933" y="5883"/>
                  </a:lnTo>
                  <a:lnTo>
                    <a:pt x="933" y="4083"/>
                  </a:lnTo>
                  <a:lnTo>
                    <a:pt x="1222" y="3537"/>
                  </a:lnTo>
                  <a:lnTo>
                    <a:pt x="2122" y="5883"/>
                  </a:lnTo>
                  <a:lnTo>
                    <a:pt x="3054" y="5883"/>
                  </a:lnTo>
                  <a:lnTo>
                    <a:pt x="1768" y="2605"/>
                  </a:lnTo>
                  <a:lnTo>
                    <a:pt x="3054" y="1"/>
                  </a:lnTo>
                  <a:lnTo>
                    <a:pt x="2154" y="1"/>
                  </a:lnTo>
                  <a:lnTo>
                    <a:pt x="933" y="2572"/>
                  </a:lnTo>
                  <a:lnTo>
                    <a:pt x="93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4" name="Google Shape;3354;p57"/>
            <p:cNvSpPr/>
            <p:nvPr/>
          </p:nvSpPr>
          <p:spPr>
            <a:xfrm>
              <a:off x="2310025" y="4223225"/>
              <a:ext cx="337550" cy="12875"/>
            </a:xfrm>
            <a:custGeom>
              <a:avLst/>
              <a:gdLst/>
              <a:ahLst/>
              <a:cxnLst/>
              <a:rect l="l" t="t" r="r" b="b"/>
              <a:pathLst>
                <a:path w="13502" h="515" extrusionOk="0">
                  <a:moveTo>
                    <a:pt x="1" y="1"/>
                  </a:moveTo>
                  <a:lnTo>
                    <a:pt x="1" y="515"/>
                  </a:lnTo>
                  <a:lnTo>
                    <a:pt x="13502" y="515"/>
                  </a:lnTo>
                  <a:lnTo>
                    <a:pt x="1350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5" name="Google Shape;3355;p57"/>
            <p:cNvSpPr/>
            <p:nvPr/>
          </p:nvSpPr>
          <p:spPr>
            <a:xfrm>
              <a:off x="3584550" y="3979725"/>
              <a:ext cx="69150" cy="148700"/>
            </a:xfrm>
            <a:custGeom>
              <a:avLst/>
              <a:gdLst/>
              <a:ahLst/>
              <a:cxnLst/>
              <a:rect l="l" t="t" r="r" b="b"/>
              <a:pathLst>
                <a:path w="2766" h="5948" extrusionOk="0">
                  <a:moveTo>
                    <a:pt x="162" y="1"/>
                  </a:moveTo>
                  <a:lnTo>
                    <a:pt x="1" y="3408"/>
                  </a:lnTo>
                  <a:lnTo>
                    <a:pt x="869" y="3408"/>
                  </a:lnTo>
                  <a:lnTo>
                    <a:pt x="869" y="3215"/>
                  </a:lnTo>
                  <a:cubicBezTo>
                    <a:pt x="869" y="2797"/>
                    <a:pt x="1062" y="2637"/>
                    <a:pt x="1351" y="2637"/>
                  </a:cubicBezTo>
                  <a:cubicBezTo>
                    <a:pt x="1640" y="2637"/>
                    <a:pt x="1833" y="2797"/>
                    <a:pt x="1833" y="3215"/>
                  </a:cubicBezTo>
                  <a:lnTo>
                    <a:pt x="1833" y="4533"/>
                  </a:lnTo>
                  <a:cubicBezTo>
                    <a:pt x="1833" y="4951"/>
                    <a:pt x="1640" y="5112"/>
                    <a:pt x="1351" y="5112"/>
                  </a:cubicBezTo>
                  <a:cubicBezTo>
                    <a:pt x="1062" y="5112"/>
                    <a:pt x="869" y="4951"/>
                    <a:pt x="869" y="4533"/>
                  </a:cubicBezTo>
                  <a:lnTo>
                    <a:pt x="869" y="3987"/>
                  </a:lnTo>
                  <a:lnTo>
                    <a:pt x="1" y="3987"/>
                  </a:lnTo>
                  <a:lnTo>
                    <a:pt x="1" y="4469"/>
                  </a:lnTo>
                  <a:cubicBezTo>
                    <a:pt x="1" y="5401"/>
                    <a:pt x="451" y="5948"/>
                    <a:pt x="1383" y="5948"/>
                  </a:cubicBezTo>
                  <a:cubicBezTo>
                    <a:pt x="2283" y="5948"/>
                    <a:pt x="2765" y="5401"/>
                    <a:pt x="2765" y="4469"/>
                  </a:cubicBezTo>
                  <a:lnTo>
                    <a:pt x="2765" y="3151"/>
                  </a:lnTo>
                  <a:cubicBezTo>
                    <a:pt x="2765" y="2283"/>
                    <a:pt x="2412" y="1801"/>
                    <a:pt x="1737" y="1801"/>
                  </a:cubicBezTo>
                  <a:cubicBezTo>
                    <a:pt x="1351" y="1801"/>
                    <a:pt x="1094" y="1962"/>
                    <a:pt x="933" y="2251"/>
                  </a:cubicBezTo>
                  <a:lnTo>
                    <a:pt x="997" y="837"/>
                  </a:lnTo>
                  <a:lnTo>
                    <a:pt x="2605" y="837"/>
                  </a:lnTo>
                  <a:lnTo>
                    <a:pt x="26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6" name="Google Shape;3356;p57"/>
            <p:cNvSpPr/>
            <p:nvPr/>
          </p:nvSpPr>
          <p:spPr>
            <a:xfrm>
              <a:off x="3666525" y="3978125"/>
              <a:ext cx="70750" cy="150300"/>
            </a:xfrm>
            <a:custGeom>
              <a:avLst/>
              <a:gdLst/>
              <a:ahLst/>
              <a:cxnLst/>
              <a:rect l="l" t="t" r="r" b="b"/>
              <a:pathLst>
                <a:path w="2830" h="6012" extrusionOk="0">
                  <a:moveTo>
                    <a:pt x="1415" y="836"/>
                  </a:moveTo>
                  <a:cubicBezTo>
                    <a:pt x="1704" y="836"/>
                    <a:pt x="1897" y="997"/>
                    <a:pt x="1897" y="1415"/>
                  </a:cubicBezTo>
                  <a:lnTo>
                    <a:pt x="1897" y="4597"/>
                  </a:lnTo>
                  <a:cubicBezTo>
                    <a:pt x="1897" y="5015"/>
                    <a:pt x="1704"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29" y="5465"/>
                    <a:pt x="2829" y="4533"/>
                  </a:cubicBezTo>
                  <a:lnTo>
                    <a:pt x="2829" y="1479"/>
                  </a:lnTo>
                  <a:cubicBezTo>
                    <a:pt x="2829"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7" name="Google Shape;3357;p57"/>
            <p:cNvSpPr/>
            <p:nvPr/>
          </p:nvSpPr>
          <p:spPr>
            <a:xfrm>
              <a:off x="3750100" y="3978125"/>
              <a:ext cx="70750" cy="150300"/>
            </a:xfrm>
            <a:custGeom>
              <a:avLst/>
              <a:gdLst/>
              <a:ahLst/>
              <a:cxnLst/>
              <a:rect l="l" t="t" r="r" b="b"/>
              <a:pathLst>
                <a:path w="2830" h="6012" extrusionOk="0">
                  <a:moveTo>
                    <a:pt x="1415" y="836"/>
                  </a:moveTo>
                  <a:cubicBezTo>
                    <a:pt x="1704" y="836"/>
                    <a:pt x="1897" y="997"/>
                    <a:pt x="1897" y="1415"/>
                  </a:cubicBezTo>
                  <a:lnTo>
                    <a:pt x="1897" y="4597"/>
                  </a:lnTo>
                  <a:cubicBezTo>
                    <a:pt x="1897" y="5015"/>
                    <a:pt x="1704"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29" y="5465"/>
                    <a:pt x="2829" y="4533"/>
                  </a:cubicBezTo>
                  <a:lnTo>
                    <a:pt x="2829" y="1479"/>
                  </a:lnTo>
                  <a:cubicBezTo>
                    <a:pt x="2829"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8" name="Google Shape;3358;p57"/>
            <p:cNvSpPr/>
            <p:nvPr/>
          </p:nvSpPr>
          <p:spPr>
            <a:xfrm>
              <a:off x="3835300" y="3979725"/>
              <a:ext cx="76350" cy="147100"/>
            </a:xfrm>
            <a:custGeom>
              <a:avLst/>
              <a:gdLst/>
              <a:ahLst/>
              <a:cxnLst/>
              <a:rect l="l" t="t" r="r" b="b"/>
              <a:pathLst>
                <a:path w="3054" h="5884" extrusionOk="0">
                  <a:moveTo>
                    <a:pt x="0" y="1"/>
                  </a:moveTo>
                  <a:lnTo>
                    <a:pt x="0" y="5883"/>
                  </a:lnTo>
                  <a:lnTo>
                    <a:pt x="932" y="5883"/>
                  </a:lnTo>
                  <a:lnTo>
                    <a:pt x="932" y="4083"/>
                  </a:lnTo>
                  <a:lnTo>
                    <a:pt x="1222" y="3537"/>
                  </a:lnTo>
                  <a:lnTo>
                    <a:pt x="2122" y="5883"/>
                  </a:lnTo>
                  <a:lnTo>
                    <a:pt x="3054" y="5883"/>
                  </a:lnTo>
                  <a:lnTo>
                    <a:pt x="1768" y="2605"/>
                  </a:lnTo>
                  <a:lnTo>
                    <a:pt x="3054" y="1"/>
                  </a:lnTo>
                  <a:lnTo>
                    <a:pt x="2154" y="1"/>
                  </a:lnTo>
                  <a:lnTo>
                    <a:pt x="932" y="2572"/>
                  </a:lnTo>
                  <a:lnTo>
                    <a:pt x="9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9" name="Google Shape;3359;p57"/>
            <p:cNvSpPr/>
            <p:nvPr/>
          </p:nvSpPr>
          <p:spPr>
            <a:xfrm>
              <a:off x="3576525" y="4223225"/>
              <a:ext cx="337550" cy="12875"/>
            </a:xfrm>
            <a:custGeom>
              <a:avLst/>
              <a:gdLst/>
              <a:ahLst/>
              <a:cxnLst/>
              <a:rect l="l" t="t" r="r" b="b"/>
              <a:pathLst>
                <a:path w="13502" h="515" extrusionOk="0">
                  <a:moveTo>
                    <a:pt x="1" y="1"/>
                  </a:moveTo>
                  <a:lnTo>
                    <a:pt x="1" y="515"/>
                  </a:lnTo>
                  <a:lnTo>
                    <a:pt x="13501" y="515"/>
                  </a:lnTo>
                  <a:lnTo>
                    <a:pt x="135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0" name="Google Shape;3360;p57"/>
            <p:cNvSpPr/>
            <p:nvPr/>
          </p:nvSpPr>
          <p:spPr>
            <a:xfrm>
              <a:off x="4959550" y="3979725"/>
              <a:ext cx="69125" cy="148700"/>
            </a:xfrm>
            <a:custGeom>
              <a:avLst/>
              <a:gdLst/>
              <a:ahLst/>
              <a:cxnLst/>
              <a:rect l="l" t="t" r="r" b="b"/>
              <a:pathLst>
                <a:path w="2765" h="5948" extrusionOk="0">
                  <a:moveTo>
                    <a:pt x="161" y="1"/>
                  </a:moveTo>
                  <a:lnTo>
                    <a:pt x="0" y="3408"/>
                  </a:lnTo>
                  <a:lnTo>
                    <a:pt x="868" y="3408"/>
                  </a:lnTo>
                  <a:lnTo>
                    <a:pt x="868" y="3215"/>
                  </a:lnTo>
                  <a:cubicBezTo>
                    <a:pt x="868" y="2797"/>
                    <a:pt x="1061" y="2637"/>
                    <a:pt x="1350" y="2637"/>
                  </a:cubicBezTo>
                  <a:cubicBezTo>
                    <a:pt x="1640" y="2637"/>
                    <a:pt x="1832" y="2797"/>
                    <a:pt x="1832" y="3215"/>
                  </a:cubicBezTo>
                  <a:lnTo>
                    <a:pt x="1832" y="4533"/>
                  </a:lnTo>
                  <a:cubicBezTo>
                    <a:pt x="1832" y="4951"/>
                    <a:pt x="1640" y="5112"/>
                    <a:pt x="1350" y="5112"/>
                  </a:cubicBezTo>
                  <a:cubicBezTo>
                    <a:pt x="1061" y="5112"/>
                    <a:pt x="868" y="4951"/>
                    <a:pt x="868" y="4533"/>
                  </a:cubicBezTo>
                  <a:lnTo>
                    <a:pt x="868" y="3987"/>
                  </a:lnTo>
                  <a:lnTo>
                    <a:pt x="0" y="3987"/>
                  </a:lnTo>
                  <a:lnTo>
                    <a:pt x="0" y="4469"/>
                  </a:lnTo>
                  <a:cubicBezTo>
                    <a:pt x="0" y="5401"/>
                    <a:pt x="482" y="5948"/>
                    <a:pt x="1382" y="5948"/>
                  </a:cubicBezTo>
                  <a:cubicBezTo>
                    <a:pt x="2282" y="5948"/>
                    <a:pt x="2765" y="5401"/>
                    <a:pt x="2765" y="4469"/>
                  </a:cubicBezTo>
                  <a:lnTo>
                    <a:pt x="2765" y="3151"/>
                  </a:lnTo>
                  <a:cubicBezTo>
                    <a:pt x="2765" y="2283"/>
                    <a:pt x="2411" y="1801"/>
                    <a:pt x="1736" y="1801"/>
                  </a:cubicBezTo>
                  <a:cubicBezTo>
                    <a:pt x="1350" y="1801"/>
                    <a:pt x="1093" y="1962"/>
                    <a:pt x="932" y="2251"/>
                  </a:cubicBezTo>
                  <a:lnTo>
                    <a:pt x="997" y="837"/>
                  </a:lnTo>
                  <a:lnTo>
                    <a:pt x="2604" y="837"/>
                  </a:lnTo>
                  <a:lnTo>
                    <a:pt x="26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1" name="Google Shape;3361;p57"/>
            <p:cNvSpPr/>
            <p:nvPr/>
          </p:nvSpPr>
          <p:spPr>
            <a:xfrm>
              <a:off x="5042325" y="3978125"/>
              <a:ext cx="69925" cy="150300"/>
            </a:xfrm>
            <a:custGeom>
              <a:avLst/>
              <a:gdLst/>
              <a:ahLst/>
              <a:cxnLst/>
              <a:rect l="l" t="t" r="r" b="b"/>
              <a:pathLst>
                <a:path w="2797" h="6012" extrusionOk="0">
                  <a:moveTo>
                    <a:pt x="1382" y="836"/>
                  </a:moveTo>
                  <a:cubicBezTo>
                    <a:pt x="1672" y="836"/>
                    <a:pt x="1864" y="997"/>
                    <a:pt x="1864" y="1415"/>
                  </a:cubicBezTo>
                  <a:lnTo>
                    <a:pt x="1864" y="4597"/>
                  </a:lnTo>
                  <a:cubicBezTo>
                    <a:pt x="1864" y="5015"/>
                    <a:pt x="1672" y="5176"/>
                    <a:pt x="1382" y="5176"/>
                  </a:cubicBezTo>
                  <a:cubicBezTo>
                    <a:pt x="1093" y="5176"/>
                    <a:pt x="900" y="5015"/>
                    <a:pt x="900" y="4597"/>
                  </a:cubicBezTo>
                  <a:lnTo>
                    <a:pt x="900" y="1415"/>
                  </a:lnTo>
                  <a:cubicBezTo>
                    <a:pt x="900" y="997"/>
                    <a:pt x="1093" y="836"/>
                    <a:pt x="1382" y="836"/>
                  </a:cubicBezTo>
                  <a:close/>
                  <a:moveTo>
                    <a:pt x="1382" y="1"/>
                  </a:moveTo>
                  <a:cubicBezTo>
                    <a:pt x="482" y="1"/>
                    <a:pt x="0" y="515"/>
                    <a:pt x="0" y="1479"/>
                  </a:cubicBezTo>
                  <a:lnTo>
                    <a:pt x="0" y="4533"/>
                  </a:lnTo>
                  <a:cubicBezTo>
                    <a:pt x="0" y="5465"/>
                    <a:pt x="482" y="6012"/>
                    <a:pt x="1382" y="6012"/>
                  </a:cubicBezTo>
                  <a:cubicBezTo>
                    <a:pt x="2314" y="6012"/>
                    <a:pt x="2797" y="5465"/>
                    <a:pt x="2797" y="4533"/>
                  </a:cubicBezTo>
                  <a:lnTo>
                    <a:pt x="2797" y="1479"/>
                  </a:lnTo>
                  <a:cubicBezTo>
                    <a:pt x="2797" y="515"/>
                    <a:pt x="2314" y="1"/>
                    <a:pt x="13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2" name="Google Shape;3362;p57"/>
            <p:cNvSpPr/>
            <p:nvPr/>
          </p:nvSpPr>
          <p:spPr>
            <a:xfrm>
              <a:off x="5125075" y="3978125"/>
              <a:ext cx="70750" cy="150300"/>
            </a:xfrm>
            <a:custGeom>
              <a:avLst/>
              <a:gdLst/>
              <a:ahLst/>
              <a:cxnLst/>
              <a:rect l="l" t="t" r="r" b="b"/>
              <a:pathLst>
                <a:path w="2830" h="6012" extrusionOk="0">
                  <a:moveTo>
                    <a:pt x="1415" y="836"/>
                  </a:moveTo>
                  <a:cubicBezTo>
                    <a:pt x="1705" y="836"/>
                    <a:pt x="1897" y="997"/>
                    <a:pt x="1897" y="1415"/>
                  </a:cubicBezTo>
                  <a:lnTo>
                    <a:pt x="1897" y="4597"/>
                  </a:lnTo>
                  <a:cubicBezTo>
                    <a:pt x="1897" y="5015"/>
                    <a:pt x="1705" y="5176"/>
                    <a:pt x="1415" y="5176"/>
                  </a:cubicBezTo>
                  <a:cubicBezTo>
                    <a:pt x="1126" y="5176"/>
                    <a:pt x="933" y="5015"/>
                    <a:pt x="933" y="4597"/>
                  </a:cubicBezTo>
                  <a:lnTo>
                    <a:pt x="933" y="1415"/>
                  </a:lnTo>
                  <a:cubicBezTo>
                    <a:pt x="933" y="997"/>
                    <a:pt x="1126" y="836"/>
                    <a:pt x="1415" y="836"/>
                  </a:cubicBezTo>
                  <a:close/>
                  <a:moveTo>
                    <a:pt x="1415" y="1"/>
                  </a:moveTo>
                  <a:cubicBezTo>
                    <a:pt x="515" y="1"/>
                    <a:pt x="1" y="515"/>
                    <a:pt x="1" y="1479"/>
                  </a:cubicBezTo>
                  <a:lnTo>
                    <a:pt x="1" y="4533"/>
                  </a:lnTo>
                  <a:cubicBezTo>
                    <a:pt x="1" y="5465"/>
                    <a:pt x="515" y="6012"/>
                    <a:pt x="1415" y="6012"/>
                  </a:cubicBezTo>
                  <a:cubicBezTo>
                    <a:pt x="2315" y="6012"/>
                    <a:pt x="2830" y="5465"/>
                    <a:pt x="2830" y="4533"/>
                  </a:cubicBezTo>
                  <a:lnTo>
                    <a:pt x="2830" y="1479"/>
                  </a:lnTo>
                  <a:cubicBezTo>
                    <a:pt x="2830" y="515"/>
                    <a:pt x="2315" y="1"/>
                    <a:pt x="141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3" name="Google Shape;3363;p57"/>
            <p:cNvSpPr/>
            <p:nvPr/>
          </p:nvSpPr>
          <p:spPr>
            <a:xfrm>
              <a:off x="5210275" y="3979725"/>
              <a:ext cx="77175" cy="147100"/>
            </a:xfrm>
            <a:custGeom>
              <a:avLst/>
              <a:gdLst/>
              <a:ahLst/>
              <a:cxnLst/>
              <a:rect l="l" t="t" r="r" b="b"/>
              <a:pathLst>
                <a:path w="3087" h="5884" extrusionOk="0">
                  <a:moveTo>
                    <a:pt x="0" y="1"/>
                  </a:moveTo>
                  <a:lnTo>
                    <a:pt x="0" y="5883"/>
                  </a:lnTo>
                  <a:lnTo>
                    <a:pt x="932" y="5883"/>
                  </a:lnTo>
                  <a:lnTo>
                    <a:pt x="932" y="4083"/>
                  </a:lnTo>
                  <a:lnTo>
                    <a:pt x="1222" y="3537"/>
                  </a:lnTo>
                  <a:lnTo>
                    <a:pt x="2122" y="5883"/>
                  </a:lnTo>
                  <a:lnTo>
                    <a:pt x="3086" y="5883"/>
                  </a:lnTo>
                  <a:lnTo>
                    <a:pt x="1768" y="2605"/>
                  </a:lnTo>
                  <a:lnTo>
                    <a:pt x="3086" y="1"/>
                  </a:lnTo>
                  <a:lnTo>
                    <a:pt x="2154" y="1"/>
                  </a:lnTo>
                  <a:lnTo>
                    <a:pt x="932" y="2572"/>
                  </a:lnTo>
                  <a:lnTo>
                    <a:pt x="93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4" name="Google Shape;3364;p57"/>
            <p:cNvSpPr/>
            <p:nvPr/>
          </p:nvSpPr>
          <p:spPr>
            <a:xfrm>
              <a:off x="4952300" y="4223225"/>
              <a:ext cx="336750" cy="12875"/>
            </a:xfrm>
            <a:custGeom>
              <a:avLst/>
              <a:gdLst/>
              <a:ahLst/>
              <a:cxnLst/>
              <a:rect l="l" t="t" r="r" b="b"/>
              <a:pathLst>
                <a:path w="13470" h="515" extrusionOk="0">
                  <a:moveTo>
                    <a:pt x="1" y="1"/>
                  </a:moveTo>
                  <a:lnTo>
                    <a:pt x="1" y="515"/>
                  </a:lnTo>
                  <a:lnTo>
                    <a:pt x="13469" y="515"/>
                  </a:lnTo>
                  <a:lnTo>
                    <a:pt x="13469"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5" name="Google Shape;3365;p57"/>
            <p:cNvSpPr/>
            <p:nvPr/>
          </p:nvSpPr>
          <p:spPr>
            <a:xfrm>
              <a:off x="3124100" y="3854375"/>
              <a:ext cx="13675" cy="703175"/>
            </a:xfrm>
            <a:custGeom>
              <a:avLst/>
              <a:gdLst/>
              <a:ahLst/>
              <a:cxnLst/>
              <a:rect l="l" t="t" r="r" b="b"/>
              <a:pathLst>
                <a:path w="547" h="28127" extrusionOk="0">
                  <a:moveTo>
                    <a:pt x="0" y="0"/>
                  </a:moveTo>
                  <a:lnTo>
                    <a:pt x="0" y="28127"/>
                  </a:lnTo>
                  <a:lnTo>
                    <a:pt x="547" y="28127"/>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6" name="Google Shape;3366;p57"/>
            <p:cNvSpPr/>
            <p:nvPr/>
          </p:nvSpPr>
          <p:spPr>
            <a:xfrm>
              <a:off x="4502275" y="3854375"/>
              <a:ext cx="12900" cy="703175"/>
            </a:xfrm>
            <a:custGeom>
              <a:avLst/>
              <a:gdLst/>
              <a:ahLst/>
              <a:cxnLst/>
              <a:rect l="l" t="t" r="r" b="b"/>
              <a:pathLst>
                <a:path w="516" h="28127" extrusionOk="0">
                  <a:moveTo>
                    <a:pt x="1" y="0"/>
                  </a:moveTo>
                  <a:lnTo>
                    <a:pt x="1" y="28127"/>
                  </a:lnTo>
                  <a:lnTo>
                    <a:pt x="515" y="28127"/>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7" name="Google Shape;3367;p57"/>
            <p:cNvSpPr/>
            <p:nvPr/>
          </p:nvSpPr>
          <p:spPr>
            <a:xfrm>
              <a:off x="2361475" y="3788475"/>
              <a:ext cx="41000" cy="84400"/>
            </a:xfrm>
            <a:custGeom>
              <a:avLst/>
              <a:gdLst/>
              <a:ahLst/>
              <a:cxnLst/>
              <a:rect l="l" t="t" r="r" b="b"/>
              <a:pathLst>
                <a:path w="1640" h="3376" extrusionOk="0">
                  <a:moveTo>
                    <a:pt x="0" y="0"/>
                  </a:moveTo>
                  <a:lnTo>
                    <a:pt x="0" y="483"/>
                  </a:lnTo>
                  <a:lnTo>
                    <a:pt x="547" y="483"/>
                  </a:lnTo>
                  <a:lnTo>
                    <a:pt x="547" y="3376"/>
                  </a:lnTo>
                  <a:lnTo>
                    <a:pt x="1093" y="3376"/>
                  </a:lnTo>
                  <a:lnTo>
                    <a:pt x="1093" y="483"/>
                  </a:lnTo>
                  <a:lnTo>
                    <a:pt x="1639" y="483"/>
                  </a:lnTo>
                  <a:lnTo>
                    <a:pt x="16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8" name="Google Shape;3368;p57"/>
            <p:cNvSpPr/>
            <p:nvPr/>
          </p:nvSpPr>
          <p:spPr>
            <a:xfrm>
              <a:off x="2407275" y="3786875"/>
              <a:ext cx="40200" cy="86800"/>
            </a:xfrm>
            <a:custGeom>
              <a:avLst/>
              <a:gdLst/>
              <a:ahLst/>
              <a:cxnLst/>
              <a:rect l="l" t="t" r="r" b="b"/>
              <a:pathLst>
                <a:path w="1608" h="3472" extrusionOk="0">
                  <a:moveTo>
                    <a:pt x="804" y="482"/>
                  </a:moveTo>
                  <a:cubicBezTo>
                    <a:pt x="965" y="482"/>
                    <a:pt x="1093" y="579"/>
                    <a:pt x="1093" y="836"/>
                  </a:cubicBezTo>
                  <a:lnTo>
                    <a:pt x="1093" y="2636"/>
                  </a:lnTo>
                  <a:cubicBezTo>
                    <a:pt x="1093" y="2893"/>
                    <a:pt x="965" y="2990"/>
                    <a:pt x="804" y="2990"/>
                  </a:cubicBezTo>
                  <a:cubicBezTo>
                    <a:pt x="643" y="2990"/>
                    <a:pt x="547" y="2893"/>
                    <a:pt x="547" y="2636"/>
                  </a:cubicBezTo>
                  <a:lnTo>
                    <a:pt x="547" y="836"/>
                  </a:lnTo>
                  <a:cubicBezTo>
                    <a:pt x="547" y="579"/>
                    <a:pt x="643" y="482"/>
                    <a:pt x="804" y="482"/>
                  </a:cubicBezTo>
                  <a:close/>
                  <a:moveTo>
                    <a:pt x="804" y="0"/>
                  </a:moveTo>
                  <a:cubicBezTo>
                    <a:pt x="290" y="0"/>
                    <a:pt x="0" y="322"/>
                    <a:pt x="0" y="868"/>
                  </a:cubicBezTo>
                  <a:lnTo>
                    <a:pt x="0" y="2604"/>
                  </a:lnTo>
                  <a:cubicBezTo>
                    <a:pt x="0" y="3150"/>
                    <a:pt x="290" y="3472"/>
                    <a:pt x="804" y="3472"/>
                  </a:cubicBezTo>
                  <a:cubicBezTo>
                    <a:pt x="1318" y="3472"/>
                    <a:pt x="1608" y="3150"/>
                    <a:pt x="1608" y="2604"/>
                  </a:cubicBezTo>
                  <a:lnTo>
                    <a:pt x="1608" y="868"/>
                  </a:lnTo>
                  <a:cubicBezTo>
                    <a:pt x="1608" y="322"/>
                    <a:pt x="1318" y="0"/>
                    <a:pt x="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9" name="Google Shape;3369;p57"/>
            <p:cNvSpPr/>
            <p:nvPr/>
          </p:nvSpPr>
          <p:spPr>
            <a:xfrm>
              <a:off x="2456300" y="3788475"/>
              <a:ext cx="40200" cy="84400"/>
            </a:xfrm>
            <a:custGeom>
              <a:avLst/>
              <a:gdLst/>
              <a:ahLst/>
              <a:cxnLst/>
              <a:rect l="l" t="t" r="r" b="b"/>
              <a:pathLst>
                <a:path w="1608" h="3376" extrusionOk="0">
                  <a:moveTo>
                    <a:pt x="836" y="483"/>
                  </a:moveTo>
                  <a:cubicBezTo>
                    <a:pt x="997" y="483"/>
                    <a:pt x="1093" y="547"/>
                    <a:pt x="1093" y="804"/>
                  </a:cubicBezTo>
                  <a:lnTo>
                    <a:pt x="1093" y="2540"/>
                  </a:lnTo>
                  <a:cubicBezTo>
                    <a:pt x="1093" y="2797"/>
                    <a:pt x="997" y="2893"/>
                    <a:pt x="836" y="2893"/>
                  </a:cubicBezTo>
                  <a:lnTo>
                    <a:pt x="514" y="2893"/>
                  </a:lnTo>
                  <a:lnTo>
                    <a:pt x="514" y="483"/>
                  </a:lnTo>
                  <a:close/>
                  <a:moveTo>
                    <a:pt x="0" y="0"/>
                  </a:moveTo>
                  <a:lnTo>
                    <a:pt x="0" y="3376"/>
                  </a:lnTo>
                  <a:lnTo>
                    <a:pt x="836" y="3376"/>
                  </a:lnTo>
                  <a:cubicBezTo>
                    <a:pt x="1350" y="3376"/>
                    <a:pt x="1607" y="3054"/>
                    <a:pt x="1607" y="2540"/>
                  </a:cubicBezTo>
                  <a:lnTo>
                    <a:pt x="1607" y="804"/>
                  </a:lnTo>
                  <a:cubicBezTo>
                    <a:pt x="1607" y="290"/>
                    <a:pt x="1350" y="0"/>
                    <a:pt x="8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0" name="Google Shape;3370;p57"/>
            <p:cNvSpPr/>
            <p:nvPr/>
          </p:nvSpPr>
          <p:spPr>
            <a:xfrm>
              <a:off x="2501300" y="3788475"/>
              <a:ext cx="46625" cy="84400"/>
            </a:xfrm>
            <a:custGeom>
              <a:avLst/>
              <a:gdLst/>
              <a:ahLst/>
              <a:cxnLst/>
              <a:rect l="l" t="t" r="r" b="b"/>
              <a:pathLst>
                <a:path w="1865" h="3376" extrusionOk="0">
                  <a:moveTo>
                    <a:pt x="900" y="579"/>
                  </a:moveTo>
                  <a:lnTo>
                    <a:pt x="1157" y="2283"/>
                  </a:lnTo>
                  <a:lnTo>
                    <a:pt x="675" y="2283"/>
                  </a:lnTo>
                  <a:lnTo>
                    <a:pt x="900" y="579"/>
                  </a:lnTo>
                  <a:close/>
                  <a:moveTo>
                    <a:pt x="547" y="0"/>
                  </a:moveTo>
                  <a:lnTo>
                    <a:pt x="0" y="3376"/>
                  </a:lnTo>
                  <a:lnTo>
                    <a:pt x="515" y="3376"/>
                  </a:lnTo>
                  <a:lnTo>
                    <a:pt x="579" y="2765"/>
                  </a:lnTo>
                  <a:lnTo>
                    <a:pt x="1254" y="2765"/>
                  </a:lnTo>
                  <a:lnTo>
                    <a:pt x="1350" y="3376"/>
                  </a:lnTo>
                  <a:lnTo>
                    <a:pt x="1865" y="3376"/>
                  </a:lnTo>
                  <a:lnTo>
                    <a:pt x="13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1" name="Google Shape;3371;p57"/>
            <p:cNvSpPr/>
            <p:nvPr/>
          </p:nvSpPr>
          <p:spPr>
            <a:xfrm>
              <a:off x="2549500" y="3788475"/>
              <a:ext cx="47450" cy="84400"/>
            </a:xfrm>
            <a:custGeom>
              <a:avLst/>
              <a:gdLst/>
              <a:ahLst/>
              <a:cxnLst/>
              <a:rect l="l" t="t" r="r" b="b"/>
              <a:pathLst>
                <a:path w="1898" h="3376" extrusionOk="0">
                  <a:moveTo>
                    <a:pt x="1" y="0"/>
                  </a:moveTo>
                  <a:lnTo>
                    <a:pt x="676" y="2251"/>
                  </a:lnTo>
                  <a:lnTo>
                    <a:pt x="676" y="3376"/>
                  </a:lnTo>
                  <a:lnTo>
                    <a:pt x="1222" y="3376"/>
                  </a:lnTo>
                  <a:lnTo>
                    <a:pt x="1222" y="2251"/>
                  </a:lnTo>
                  <a:lnTo>
                    <a:pt x="1897" y="0"/>
                  </a:lnTo>
                  <a:lnTo>
                    <a:pt x="1383" y="0"/>
                  </a:lnTo>
                  <a:lnTo>
                    <a:pt x="965" y="1511"/>
                  </a:lnTo>
                  <a:lnTo>
                    <a:pt x="5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2" name="Google Shape;3372;p57"/>
            <p:cNvSpPr/>
            <p:nvPr/>
          </p:nvSpPr>
          <p:spPr>
            <a:xfrm>
              <a:off x="3644025" y="3788475"/>
              <a:ext cx="64325" cy="84400"/>
            </a:xfrm>
            <a:custGeom>
              <a:avLst/>
              <a:gdLst/>
              <a:ahLst/>
              <a:cxnLst/>
              <a:rect l="l" t="t" r="r" b="b"/>
              <a:pathLst>
                <a:path w="2573" h="3376" extrusionOk="0">
                  <a:moveTo>
                    <a:pt x="1" y="0"/>
                  </a:moveTo>
                  <a:lnTo>
                    <a:pt x="354" y="3376"/>
                  </a:lnTo>
                  <a:lnTo>
                    <a:pt x="1094" y="3376"/>
                  </a:lnTo>
                  <a:lnTo>
                    <a:pt x="1286" y="1575"/>
                  </a:lnTo>
                  <a:lnTo>
                    <a:pt x="1479" y="3376"/>
                  </a:lnTo>
                  <a:lnTo>
                    <a:pt x="2186" y="3376"/>
                  </a:lnTo>
                  <a:lnTo>
                    <a:pt x="2572" y="0"/>
                  </a:lnTo>
                  <a:lnTo>
                    <a:pt x="2090" y="0"/>
                  </a:lnTo>
                  <a:lnTo>
                    <a:pt x="1833" y="2668"/>
                  </a:lnTo>
                  <a:lnTo>
                    <a:pt x="1576" y="0"/>
                  </a:lnTo>
                  <a:lnTo>
                    <a:pt x="1061" y="0"/>
                  </a:lnTo>
                  <a:lnTo>
                    <a:pt x="804" y="2636"/>
                  </a:lnTo>
                  <a:lnTo>
                    <a:pt x="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3" name="Google Shape;3373;p57"/>
            <p:cNvSpPr/>
            <p:nvPr/>
          </p:nvSpPr>
          <p:spPr>
            <a:xfrm>
              <a:off x="3714750" y="3788475"/>
              <a:ext cx="36175" cy="84400"/>
            </a:xfrm>
            <a:custGeom>
              <a:avLst/>
              <a:gdLst/>
              <a:ahLst/>
              <a:cxnLst/>
              <a:rect l="l" t="t" r="r" b="b"/>
              <a:pathLst>
                <a:path w="1447" h="3376" extrusionOk="0">
                  <a:moveTo>
                    <a:pt x="0" y="0"/>
                  </a:moveTo>
                  <a:lnTo>
                    <a:pt x="0" y="3376"/>
                  </a:lnTo>
                  <a:lnTo>
                    <a:pt x="1447" y="3376"/>
                  </a:lnTo>
                  <a:lnTo>
                    <a:pt x="1447" y="2893"/>
                  </a:lnTo>
                  <a:lnTo>
                    <a:pt x="515" y="2893"/>
                  </a:lnTo>
                  <a:lnTo>
                    <a:pt x="515" y="1897"/>
                  </a:lnTo>
                  <a:lnTo>
                    <a:pt x="1254" y="1897"/>
                  </a:lnTo>
                  <a:lnTo>
                    <a:pt x="1254" y="1415"/>
                  </a:lnTo>
                  <a:lnTo>
                    <a:pt x="515" y="1415"/>
                  </a:lnTo>
                  <a:lnTo>
                    <a:pt x="515" y="483"/>
                  </a:lnTo>
                  <a:lnTo>
                    <a:pt x="1447" y="483"/>
                  </a:lnTo>
                  <a:lnTo>
                    <a:pt x="1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4" name="Google Shape;3374;p57"/>
            <p:cNvSpPr/>
            <p:nvPr/>
          </p:nvSpPr>
          <p:spPr>
            <a:xfrm>
              <a:off x="3758950" y="3788475"/>
              <a:ext cx="36175" cy="84400"/>
            </a:xfrm>
            <a:custGeom>
              <a:avLst/>
              <a:gdLst/>
              <a:ahLst/>
              <a:cxnLst/>
              <a:rect l="l" t="t" r="r" b="b"/>
              <a:pathLst>
                <a:path w="1447" h="3376" extrusionOk="0">
                  <a:moveTo>
                    <a:pt x="0" y="0"/>
                  </a:moveTo>
                  <a:lnTo>
                    <a:pt x="0" y="3376"/>
                  </a:lnTo>
                  <a:lnTo>
                    <a:pt x="1447" y="3376"/>
                  </a:lnTo>
                  <a:lnTo>
                    <a:pt x="1447" y="2893"/>
                  </a:lnTo>
                  <a:lnTo>
                    <a:pt x="547" y="2893"/>
                  </a:lnTo>
                  <a:lnTo>
                    <a:pt x="547" y="1897"/>
                  </a:lnTo>
                  <a:lnTo>
                    <a:pt x="1254" y="1897"/>
                  </a:lnTo>
                  <a:lnTo>
                    <a:pt x="1254" y="1415"/>
                  </a:lnTo>
                  <a:lnTo>
                    <a:pt x="547" y="1415"/>
                  </a:lnTo>
                  <a:lnTo>
                    <a:pt x="547" y="483"/>
                  </a:lnTo>
                  <a:lnTo>
                    <a:pt x="1447" y="483"/>
                  </a:lnTo>
                  <a:lnTo>
                    <a:pt x="14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5" name="Google Shape;3375;p57"/>
            <p:cNvSpPr/>
            <p:nvPr/>
          </p:nvSpPr>
          <p:spPr>
            <a:xfrm>
              <a:off x="3803150" y="3788475"/>
              <a:ext cx="44225" cy="84400"/>
            </a:xfrm>
            <a:custGeom>
              <a:avLst/>
              <a:gdLst/>
              <a:ahLst/>
              <a:cxnLst/>
              <a:rect l="l" t="t" r="r" b="b"/>
              <a:pathLst>
                <a:path w="1769" h="3376" extrusionOk="0">
                  <a:moveTo>
                    <a:pt x="0" y="0"/>
                  </a:moveTo>
                  <a:lnTo>
                    <a:pt x="0" y="3376"/>
                  </a:lnTo>
                  <a:lnTo>
                    <a:pt x="547" y="3376"/>
                  </a:lnTo>
                  <a:lnTo>
                    <a:pt x="547" y="2315"/>
                  </a:lnTo>
                  <a:lnTo>
                    <a:pt x="707" y="2026"/>
                  </a:lnTo>
                  <a:lnTo>
                    <a:pt x="1222" y="3376"/>
                  </a:lnTo>
                  <a:lnTo>
                    <a:pt x="1768" y="3376"/>
                  </a:lnTo>
                  <a:lnTo>
                    <a:pt x="1029" y="1479"/>
                  </a:lnTo>
                  <a:lnTo>
                    <a:pt x="1768" y="0"/>
                  </a:lnTo>
                  <a:lnTo>
                    <a:pt x="1222" y="0"/>
                  </a:lnTo>
                  <a:lnTo>
                    <a:pt x="547" y="1447"/>
                  </a:lnTo>
                  <a:lnTo>
                    <a:pt x="54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6" name="Google Shape;3376;p57"/>
            <p:cNvSpPr/>
            <p:nvPr/>
          </p:nvSpPr>
          <p:spPr>
            <a:xfrm>
              <a:off x="4995700" y="3788475"/>
              <a:ext cx="56275" cy="84400"/>
            </a:xfrm>
            <a:custGeom>
              <a:avLst/>
              <a:gdLst/>
              <a:ahLst/>
              <a:cxnLst/>
              <a:rect l="l" t="t" r="r" b="b"/>
              <a:pathLst>
                <a:path w="2251" h="3376" extrusionOk="0">
                  <a:moveTo>
                    <a:pt x="1" y="0"/>
                  </a:moveTo>
                  <a:lnTo>
                    <a:pt x="1" y="3376"/>
                  </a:lnTo>
                  <a:lnTo>
                    <a:pt x="483" y="3376"/>
                  </a:lnTo>
                  <a:lnTo>
                    <a:pt x="483" y="965"/>
                  </a:lnTo>
                  <a:lnTo>
                    <a:pt x="869" y="3376"/>
                  </a:lnTo>
                  <a:lnTo>
                    <a:pt x="1383" y="3376"/>
                  </a:lnTo>
                  <a:lnTo>
                    <a:pt x="1736" y="933"/>
                  </a:lnTo>
                  <a:lnTo>
                    <a:pt x="1736" y="3376"/>
                  </a:lnTo>
                  <a:lnTo>
                    <a:pt x="2251" y="3376"/>
                  </a:lnTo>
                  <a:lnTo>
                    <a:pt x="2251" y="0"/>
                  </a:lnTo>
                  <a:lnTo>
                    <a:pt x="1511" y="0"/>
                  </a:lnTo>
                  <a:lnTo>
                    <a:pt x="1126" y="2379"/>
                  </a:lnTo>
                  <a:lnTo>
                    <a:pt x="7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7" name="Google Shape;3377;p57"/>
            <p:cNvSpPr/>
            <p:nvPr/>
          </p:nvSpPr>
          <p:spPr>
            <a:xfrm>
              <a:off x="5060000" y="3786875"/>
              <a:ext cx="40200" cy="86800"/>
            </a:xfrm>
            <a:custGeom>
              <a:avLst/>
              <a:gdLst/>
              <a:ahLst/>
              <a:cxnLst/>
              <a:rect l="l" t="t" r="r" b="b"/>
              <a:pathLst>
                <a:path w="1608" h="3472" extrusionOk="0">
                  <a:moveTo>
                    <a:pt x="804" y="482"/>
                  </a:moveTo>
                  <a:cubicBezTo>
                    <a:pt x="997" y="482"/>
                    <a:pt x="1093" y="579"/>
                    <a:pt x="1093" y="836"/>
                  </a:cubicBezTo>
                  <a:lnTo>
                    <a:pt x="1093" y="2636"/>
                  </a:lnTo>
                  <a:cubicBezTo>
                    <a:pt x="1093" y="2893"/>
                    <a:pt x="997" y="2990"/>
                    <a:pt x="804" y="2990"/>
                  </a:cubicBezTo>
                  <a:cubicBezTo>
                    <a:pt x="643" y="2990"/>
                    <a:pt x="547" y="2893"/>
                    <a:pt x="547" y="2636"/>
                  </a:cubicBezTo>
                  <a:lnTo>
                    <a:pt x="547" y="836"/>
                  </a:lnTo>
                  <a:cubicBezTo>
                    <a:pt x="547" y="579"/>
                    <a:pt x="643" y="482"/>
                    <a:pt x="804" y="482"/>
                  </a:cubicBezTo>
                  <a:close/>
                  <a:moveTo>
                    <a:pt x="804" y="0"/>
                  </a:moveTo>
                  <a:cubicBezTo>
                    <a:pt x="290" y="0"/>
                    <a:pt x="0" y="322"/>
                    <a:pt x="0" y="868"/>
                  </a:cubicBezTo>
                  <a:lnTo>
                    <a:pt x="0" y="2604"/>
                  </a:lnTo>
                  <a:cubicBezTo>
                    <a:pt x="0" y="3150"/>
                    <a:pt x="290" y="3472"/>
                    <a:pt x="804" y="3472"/>
                  </a:cubicBezTo>
                  <a:cubicBezTo>
                    <a:pt x="1350" y="3472"/>
                    <a:pt x="1607" y="3150"/>
                    <a:pt x="1607" y="2604"/>
                  </a:cubicBezTo>
                  <a:lnTo>
                    <a:pt x="1607" y="868"/>
                  </a:lnTo>
                  <a:cubicBezTo>
                    <a:pt x="1607" y="322"/>
                    <a:pt x="1350" y="0"/>
                    <a:pt x="80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8" name="Google Shape;3378;p57"/>
            <p:cNvSpPr/>
            <p:nvPr/>
          </p:nvSpPr>
          <p:spPr>
            <a:xfrm>
              <a:off x="5109025" y="3788475"/>
              <a:ext cx="41800" cy="84400"/>
            </a:xfrm>
            <a:custGeom>
              <a:avLst/>
              <a:gdLst/>
              <a:ahLst/>
              <a:cxnLst/>
              <a:rect l="l" t="t" r="r" b="b"/>
              <a:pathLst>
                <a:path w="1672" h="3376" extrusionOk="0">
                  <a:moveTo>
                    <a:pt x="0" y="0"/>
                  </a:moveTo>
                  <a:lnTo>
                    <a:pt x="0" y="3376"/>
                  </a:lnTo>
                  <a:lnTo>
                    <a:pt x="482" y="3376"/>
                  </a:lnTo>
                  <a:lnTo>
                    <a:pt x="482" y="933"/>
                  </a:lnTo>
                  <a:lnTo>
                    <a:pt x="1125" y="3376"/>
                  </a:lnTo>
                  <a:lnTo>
                    <a:pt x="1672" y="3376"/>
                  </a:lnTo>
                  <a:lnTo>
                    <a:pt x="1672" y="0"/>
                  </a:lnTo>
                  <a:lnTo>
                    <a:pt x="1222" y="0"/>
                  </a:lnTo>
                  <a:lnTo>
                    <a:pt x="1222" y="1993"/>
                  </a:lnTo>
                  <a:lnTo>
                    <a:pt x="6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9" name="Google Shape;3379;p57"/>
            <p:cNvSpPr/>
            <p:nvPr/>
          </p:nvSpPr>
          <p:spPr>
            <a:xfrm>
              <a:off x="5156425" y="3788475"/>
              <a:ext cx="41000" cy="84400"/>
            </a:xfrm>
            <a:custGeom>
              <a:avLst/>
              <a:gdLst/>
              <a:ahLst/>
              <a:cxnLst/>
              <a:rect l="l" t="t" r="r" b="b"/>
              <a:pathLst>
                <a:path w="1640" h="3376" extrusionOk="0">
                  <a:moveTo>
                    <a:pt x="1" y="0"/>
                  </a:moveTo>
                  <a:lnTo>
                    <a:pt x="1" y="483"/>
                  </a:lnTo>
                  <a:lnTo>
                    <a:pt x="579" y="483"/>
                  </a:lnTo>
                  <a:lnTo>
                    <a:pt x="579" y="3376"/>
                  </a:lnTo>
                  <a:lnTo>
                    <a:pt x="1093" y="3376"/>
                  </a:lnTo>
                  <a:lnTo>
                    <a:pt x="1093" y="483"/>
                  </a:lnTo>
                  <a:lnTo>
                    <a:pt x="1640" y="483"/>
                  </a:lnTo>
                  <a:lnTo>
                    <a:pt x="164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0" name="Google Shape;3380;p57"/>
            <p:cNvSpPr/>
            <p:nvPr/>
          </p:nvSpPr>
          <p:spPr>
            <a:xfrm>
              <a:off x="5203850" y="3788475"/>
              <a:ext cx="41800" cy="84400"/>
            </a:xfrm>
            <a:custGeom>
              <a:avLst/>
              <a:gdLst/>
              <a:ahLst/>
              <a:cxnLst/>
              <a:rect l="l" t="t" r="r" b="b"/>
              <a:pathLst>
                <a:path w="1672" h="3376" extrusionOk="0">
                  <a:moveTo>
                    <a:pt x="0" y="0"/>
                  </a:moveTo>
                  <a:lnTo>
                    <a:pt x="0" y="3376"/>
                  </a:lnTo>
                  <a:lnTo>
                    <a:pt x="514" y="3376"/>
                  </a:lnTo>
                  <a:lnTo>
                    <a:pt x="514" y="1929"/>
                  </a:lnTo>
                  <a:lnTo>
                    <a:pt x="1125" y="1929"/>
                  </a:lnTo>
                  <a:lnTo>
                    <a:pt x="1125" y="3376"/>
                  </a:lnTo>
                  <a:lnTo>
                    <a:pt x="1672" y="3376"/>
                  </a:lnTo>
                  <a:lnTo>
                    <a:pt x="1672" y="0"/>
                  </a:lnTo>
                  <a:lnTo>
                    <a:pt x="1125" y="0"/>
                  </a:lnTo>
                  <a:lnTo>
                    <a:pt x="1125" y="1447"/>
                  </a:lnTo>
                  <a:lnTo>
                    <a:pt x="514" y="1447"/>
                  </a:lnTo>
                  <a:lnTo>
                    <a:pt x="5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1" name="Google Shape;3381;p57"/>
            <p:cNvSpPr/>
            <p:nvPr/>
          </p:nvSpPr>
          <p:spPr>
            <a:xfrm>
              <a:off x="5501975" y="4781525"/>
              <a:ext cx="384950" cy="152150"/>
            </a:xfrm>
            <a:custGeom>
              <a:avLst/>
              <a:gdLst/>
              <a:ahLst/>
              <a:cxnLst/>
              <a:rect l="l" t="t" r="r" b="b"/>
              <a:pathLst>
                <a:path w="15398" h="6086" extrusionOk="0">
                  <a:moveTo>
                    <a:pt x="10219" y="1"/>
                  </a:moveTo>
                  <a:cubicBezTo>
                    <a:pt x="9435" y="1"/>
                    <a:pt x="8648" y="105"/>
                    <a:pt x="7908" y="234"/>
                  </a:cubicBezTo>
                  <a:cubicBezTo>
                    <a:pt x="5112" y="716"/>
                    <a:pt x="2669" y="1841"/>
                    <a:pt x="1" y="2773"/>
                  </a:cubicBezTo>
                  <a:cubicBezTo>
                    <a:pt x="1" y="2773"/>
                    <a:pt x="76" y="2748"/>
                    <a:pt x="266" y="2748"/>
                  </a:cubicBezTo>
                  <a:cubicBezTo>
                    <a:pt x="818" y="2748"/>
                    <a:pt x="2340" y="2962"/>
                    <a:pt x="5787" y="4638"/>
                  </a:cubicBezTo>
                  <a:cubicBezTo>
                    <a:pt x="7449" y="5454"/>
                    <a:pt x="9357" y="6085"/>
                    <a:pt x="11271" y="6085"/>
                  </a:cubicBezTo>
                  <a:cubicBezTo>
                    <a:pt x="11318" y="6085"/>
                    <a:pt x="11365" y="6085"/>
                    <a:pt x="11412" y="6084"/>
                  </a:cubicBezTo>
                  <a:cubicBezTo>
                    <a:pt x="12987" y="6020"/>
                    <a:pt x="15398" y="5602"/>
                    <a:pt x="15301" y="3577"/>
                  </a:cubicBezTo>
                  <a:cubicBezTo>
                    <a:pt x="15301" y="3577"/>
                    <a:pt x="14594" y="1231"/>
                    <a:pt x="12505" y="395"/>
                  </a:cubicBezTo>
                  <a:cubicBezTo>
                    <a:pt x="11782" y="105"/>
                    <a:pt x="11002" y="1"/>
                    <a:pt x="1021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2" name="Google Shape;3382;p57"/>
            <p:cNvSpPr/>
            <p:nvPr/>
          </p:nvSpPr>
          <p:spPr>
            <a:xfrm>
              <a:off x="5530100" y="4563375"/>
              <a:ext cx="360850" cy="175900"/>
            </a:xfrm>
            <a:custGeom>
              <a:avLst/>
              <a:gdLst/>
              <a:ahLst/>
              <a:cxnLst/>
              <a:rect l="l" t="t" r="r" b="b"/>
              <a:pathLst>
                <a:path w="14434" h="7036" extrusionOk="0">
                  <a:moveTo>
                    <a:pt x="5706" y="1"/>
                  </a:moveTo>
                  <a:cubicBezTo>
                    <a:pt x="3817" y="1"/>
                    <a:pt x="1947" y="203"/>
                    <a:pt x="1" y="313"/>
                  </a:cubicBezTo>
                  <a:cubicBezTo>
                    <a:pt x="1" y="313"/>
                    <a:pt x="2" y="313"/>
                    <a:pt x="5" y="313"/>
                  </a:cubicBezTo>
                  <a:cubicBezTo>
                    <a:pt x="90" y="313"/>
                    <a:pt x="1356" y="373"/>
                    <a:pt x="5015" y="3753"/>
                  </a:cubicBezTo>
                  <a:cubicBezTo>
                    <a:pt x="6397" y="5038"/>
                    <a:pt x="8101" y="6228"/>
                    <a:pt x="9966" y="6742"/>
                  </a:cubicBezTo>
                  <a:cubicBezTo>
                    <a:pt x="10551" y="6901"/>
                    <a:pt x="11261" y="7036"/>
                    <a:pt x="11945" y="7036"/>
                  </a:cubicBezTo>
                  <a:cubicBezTo>
                    <a:pt x="13064" y="7036"/>
                    <a:pt x="14114" y="6673"/>
                    <a:pt x="14434" y="5456"/>
                  </a:cubicBezTo>
                  <a:cubicBezTo>
                    <a:pt x="14434" y="5456"/>
                    <a:pt x="14434" y="3045"/>
                    <a:pt x="12666" y="1631"/>
                  </a:cubicBezTo>
                  <a:cubicBezTo>
                    <a:pt x="11444" y="667"/>
                    <a:pt x="9805" y="313"/>
                    <a:pt x="8294" y="152"/>
                  </a:cubicBezTo>
                  <a:cubicBezTo>
                    <a:pt x="7422" y="42"/>
                    <a:pt x="6562" y="1"/>
                    <a:pt x="570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3" name="Google Shape;3383;p57"/>
            <p:cNvSpPr/>
            <p:nvPr/>
          </p:nvSpPr>
          <p:spPr>
            <a:xfrm>
              <a:off x="5963250" y="4563150"/>
              <a:ext cx="171200" cy="366975"/>
            </a:xfrm>
            <a:custGeom>
              <a:avLst/>
              <a:gdLst/>
              <a:ahLst/>
              <a:cxnLst/>
              <a:rect l="l" t="t" r="r" b="b"/>
              <a:pathLst>
                <a:path w="6848" h="14679" extrusionOk="0">
                  <a:moveTo>
                    <a:pt x="6847" y="1"/>
                  </a:moveTo>
                  <a:cubicBezTo>
                    <a:pt x="4983" y="2090"/>
                    <a:pt x="3054" y="3954"/>
                    <a:pt x="1576" y="6365"/>
                  </a:cubicBezTo>
                  <a:cubicBezTo>
                    <a:pt x="772" y="7683"/>
                    <a:pt x="1" y="9162"/>
                    <a:pt x="1" y="10737"/>
                  </a:cubicBezTo>
                  <a:cubicBezTo>
                    <a:pt x="33" y="12987"/>
                    <a:pt x="1929" y="14498"/>
                    <a:pt x="1929" y="14498"/>
                  </a:cubicBezTo>
                  <a:cubicBezTo>
                    <a:pt x="2213" y="14622"/>
                    <a:pt x="2485" y="14678"/>
                    <a:pt x="2744" y="14678"/>
                  </a:cubicBezTo>
                  <a:cubicBezTo>
                    <a:pt x="4153" y="14678"/>
                    <a:pt x="5174" y="13020"/>
                    <a:pt x="5690" y="11798"/>
                  </a:cubicBezTo>
                  <a:cubicBezTo>
                    <a:pt x="6462" y="9998"/>
                    <a:pt x="6558" y="7940"/>
                    <a:pt x="6430" y="6044"/>
                  </a:cubicBezTo>
                  <a:cubicBezTo>
                    <a:pt x="6044" y="910"/>
                    <a:pt x="6844" y="4"/>
                    <a:pt x="684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4" name="Google Shape;3384;p57"/>
            <p:cNvSpPr/>
            <p:nvPr/>
          </p:nvSpPr>
          <p:spPr>
            <a:xfrm>
              <a:off x="6172200" y="4849250"/>
              <a:ext cx="349575" cy="202350"/>
            </a:xfrm>
            <a:custGeom>
              <a:avLst/>
              <a:gdLst/>
              <a:ahLst/>
              <a:cxnLst/>
              <a:rect l="l" t="t" r="r" b="b"/>
              <a:pathLst>
                <a:path w="13983" h="8094" extrusionOk="0">
                  <a:moveTo>
                    <a:pt x="13983" y="0"/>
                  </a:moveTo>
                  <a:cubicBezTo>
                    <a:pt x="13983" y="0"/>
                    <a:pt x="13983" y="0"/>
                    <a:pt x="13983" y="0"/>
                  </a:cubicBezTo>
                  <a:lnTo>
                    <a:pt x="13983" y="0"/>
                  </a:lnTo>
                  <a:cubicBezTo>
                    <a:pt x="13983" y="0"/>
                    <a:pt x="13983" y="0"/>
                    <a:pt x="13983" y="0"/>
                  </a:cubicBezTo>
                  <a:close/>
                  <a:moveTo>
                    <a:pt x="13983" y="0"/>
                  </a:moveTo>
                  <a:cubicBezTo>
                    <a:pt x="11186" y="161"/>
                    <a:pt x="8518" y="129"/>
                    <a:pt x="5754" y="772"/>
                  </a:cubicBezTo>
                  <a:cubicBezTo>
                    <a:pt x="4275" y="1157"/>
                    <a:pt x="2668" y="1672"/>
                    <a:pt x="1575" y="2765"/>
                  </a:cubicBezTo>
                  <a:cubicBezTo>
                    <a:pt x="0" y="4372"/>
                    <a:pt x="257" y="6783"/>
                    <a:pt x="257" y="6783"/>
                  </a:cubicBezTo>
                  <a:cubicBezTo>
                    <a:pt x="641" y="7768"/>
                    <a:pt x="1468" y="8094"/>
                    <a:pt x="2381" y="8094"/>
                  </a:cubicBezTo>
                  <a:cubicBezTo>
                    <a:pt x="3226" y="8094"/>
                    <a:pt x="4144" y="7815"/>
                    <a:pt x="4854" y="7522"/>
                  </a:cubicBezTo>
                  <a:cubicBezTo>
                    <a:pt x="6654" y="6783"/>
                    <a:pt x="8197" y="5433"/>
                    <a:pt x="9418" y="3986"/>
                  </a:cubicBezTo>
                  <a:cubicBezTo>
                    <a:pt x="12783" y="77"/>
                    <a:pt x="13975" y="1"/>
                    <a:pt x="1398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5" name="Google Shape;3385;p57"/>
            <p:cNvSpPr/>
            <p:nvPr/>
          </p:nvSpPr>
          <p:spPr>
            <a:xfrm>
              <a:off x="6055675" y="4428950"/>
              <a:ext cx="163950" cy="374500"/>
            </a:xfrm>
            <a:custGeom>
              <a:avLst/>
              <a:gdLst/>
              <a:ahLst/>
              <a:cxnLst/>
              <a:rect l="l" t="t" r="r" b="b"/>
              <a:pathLst>
                <a:path w="6558" h="14980" extrusionOk="0">
                  <a:moveTo>
                    <a:pt x="1254" y="1"/>
                  </a:moveTo>
                  <a:cubicBezTo>
                    <a:pt x="1254" y="1"/>
                    <a:pt x="1254" y="1"/>
                    <a:pt x="1254" y="1"/>
                  </a:cubicBezTo>
                  <a:lnTo>
                    <a:pt x="1254" y="1"/>
                  </a:lnTo>
                  <a:cubicBezTo>
                    <a:pt x="1254" y="1"/>
                    <a:pt x="1254" y="1"/>
                    <a:pt x="1254" y="1"/>
                  </a:cubicBezTo>
                  <a:close/>
                  <a:moveTo>
                    <a:pt x="1254" y="1"/>
                  </a:moveTo>
                  <a:lnTo>
                    <a:pt x="1254" y="1"/>
                  </a:lnTo>
                  <a:cubicBezTo>
                    <a:pt x="740" y="2797"/>
                    <a:pt x="32" y="5369"/>
                    <a:pt x="0" y="8197"/>
                  </a:cubicBezTo>
                  <a:cubicBezTo>
                    <a:pt x="0" y="9740"/>
                    <a:pt x="129" y="11412"/>
                    <a:pt x="932" y="12730"/>
                  </a:cubicBezTo>
                  <a:cubicBezTo>
                    <a:pt x="2090" y="14658"/>
                    <a:pt x="4500" y="14980"/>
                    <a:pt x="4500" y="14980"/>
                  </a:cubicBezTo>
                  <a:cubicBezTo>
                    <a:pt x="6493" y="14723"/>
                    <a:pt x="6558" y="12280"/>
                    <a:pt x="6333" y="10737"/>
                  </a:cubicBezTo>
                  <a:cubicBezTo>
                    <a:pt x="6076" y="8808"/>
                    <a:pt x="5111" y="6976"/>
                    <a:pt x="4018" y="5401"/>
                  </a:cubicBezTo>
                  <a:cubicBezTo>
                    <a:pt x="1044" y="1212"/>
                    <a:pt x="1252" y="13"/>
                    <a:pt x="125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6" name="Google Shape;3386;p57"/>
            <p:cNvSpPr/>
            <p:nvPr/>
          </p:nvSpPr>
          <p:spPr>
            <a:xfrm>
              <a:off x="6315225" y="4531000"/>
              <a:ext cx="371300" cy="201600"/>
            </a:xfrm>
            <a:custGeom>
              <a:avLst/>
              <a:gdLst/>
              <a:ahLst/>
              <a:cxnLst/>
              <a:rect l="l" t="t" r="r" b="b"/>
              <a:pathLst>
                <a:path w="14852" h="8064" extrusionOk="0">
                  <a:moveTo>
                    <a:pt x="14852" y="1"/>
                  </a:moveTo>
                  <a:cubicBezTo>
                    <a:pt x="14851" y="1"/>
                    <a:pt x="14851" y="2"/>
                    <a:pt x="14851" y="2"/>
                  </a:cubicBezTo>
                  <a:lnTo>
                    <a:pt x="14851" y="2"/>
                  </a:lnTo>
                  <a:cubicBezTo>
                    <a:pt x="14851" y="1"/>
                    <a:pt x="14852" y="1"/>
                    <a:pt x="14852" y="1"/>
                  </a:cubicBezTo>
                  <a:close/>
                  <a:moveTo>
                    <a:pt x="14851" y="2"/>
                  </a:moveTo>
                  <a:lnTo>
                    <a:pt x="14851" y="2"/>
                  </a:lnTo>
                  <a:cubicBezTo>
                    <a:pt x="14821" y="35"/>
                    <a:pt x="13983" y="905"/>
                    <a:pt x="8905" y="1126"/>
                  </a:cubicBezTo>
                  <a:cubicBezTo>
                    <a:pt x="7008" y="1190"/>
                    <a:pt x="4983" y="1544"/>
                    <a:pt x="3280" y="2540"/>
                  </a:cubicBezTo>
                  <a:cubicBezTo>
                    <a:pt x="1897" y="3312"/>
                    <a:pt x="1" y="4823"/>
                    <a:pt x="1030" y="6591"/>
                  </a:cubicBezTo>
                  <a:cubicBezTo>
                    <a:pt x="1030" y="6591"/>
                    <a:pt x="2530" y="8063"/>
                    <a:pt x="4524" y="8063"/>
                  </a:cubicBezTo>
                  <a:cubicBezTo>
                    <a:pt x="4674" y="8063"/>
                    <a:pt x="4828" y="8055"/>
                    <a:pt x="4983" y="8037"/>
                  </a:cubicBezTo>
                  <a:cubicBezTo>
                    <a:pt x="6558" y="7844"/>
                    <a:pt x="7941" y="6944"/>
                    <a:pt x="9130" y="5980"/>
                  </a:cubicBezTo>
                  <a:cubicBezTo>
                    <a:pt x="11380" y="4244"/>
                    <a:pt x="12987" y="2091"/>
                    <a:pt x="14851" y="2"/>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7" name="Google Shape;3387;p57"/>
            <p:cNvSpPr/>
            <p:nvPr/>
          </p:nvSpPr>
          <p:spPr>
            <a:xfrm>
              <a:off x="6243725" y="4308400"/>
              <a:ext cx="213775" cy="345150"/>
            </a:xfrm>
            <a:custGeom>
              <a:avLst/>
              <a:gdLst/>
              <a:ahLst/>
              <a:cxnLst/>
              <a:rect l="l" t="t" r="r" b="b"/>
              <a:pathLst>
                <a:path w="8551" h="13806" extrusionOk="0">
                  <a:moveTo>
                    <a:pt x="8550" y="1"/>
                  </a:moveTo>
                  <a:cubicBezTo>
                    <a:pt x="8550" y="1"/>
                    <a:pt x="8550" y="1"/>
                    <a:pt x="8550" y="1"/>
                  </a:cubicBezTo>
                  <a:lnTo>
                    <a:pt x="8550" y="1"/>
                  </a:lnTo>
                  <a:cubicBezTo>
                    <a:pt x="8550" y="1"/>
                    <a:pt x="8550" y="1"/>
                    <a:pt x="8550" y="1"/>
                  </a:cubicBezTo>
                  <a:close/>
                  <a:moveTo>
                    <a:pt x="8550" y="1"/>
                  </a:moveTo>
                  <a:cubicBezTo>
                    <a:pt x="8550" y="12"/>
                    <a:pt x="8469" y="1238"/>
                    <a:pt x="4597" y="4598"/>
                  </a:cubicBezTo>
                  <a:cubicBezTo>
                    <a:pt x="3182" y="5851"/>
                    <a:pt x="1800" y="7426"/>
                    <a:pt x="1093" y="9226"/>
                  </a:cubicBezTo>
                  <a:cubicBezTo>
                    <a:pt x="514" y="10705"/>
                    <a:pt x="0" y="13084"/>
                    <a:pt x="1897" y="13791"/>
                  </a:cubicBezTo>
                  <a:cubicBezTo>
                    <a:pt x="1897" y="13791"/>
                    <a:pt x="2038" y="13806"/>
                    <a:pt x="2275" y="13806"/>
                  </a:cubicBezTo>
                  <a:cubicBezTo>
                    <a:pt x="3016" y="13806"/>
                    <a:pt x="4689" y="13658"/>
                    <a:pt x="5882" y="12441"/>
                  </a:cubicBezTo>
                  <a:cubicBezTo>
                    <a:pt x="6975" y="11348"/>
                    <a:pt x="7490" y="9741"/>
                    <a:pt x="7843" y="8262"/>
                  </a:cubicBezTo>
                  <a:cubicBezTo>
                    <a:pt x="8454" y="5498"/>
                    <a:pt x="8390" y="2830"/>
                    <a:pt x="855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8" name="Google Shape;3388;p57"/>
            <p:cNvSpPr/>
            <p:nvPr/>
          </p:nvSpPr>
          <p:spPr>
            <a:xfrm>
              <a:off x="5842700" y="4681450"/>
              <a:ext cx="240325" cy="567025"/>
            </a:xfrm>
            <a:custGeom>
              <a:avLst/>
              <a:gdLst/>
              <a:ahLst/>
              <a:cxnLst/>
              <a:rect l="l" t="t" r="r" b="b"/>
              <a:pathLst>
                <a:path w="9613" h="22681" extrusionOk="0">
                  <a:moveTo>
                    <a:pt x="333" y="1"/>
                  </a:moveTo>
                  <a:cubicBezTo>
                    <a:pt x="297" y="1"/>
                    <a:pt x="260" y="9"/>
                    <a:pt x="226" y="26"/>
                  </a:cubicBezTo>
                  <a:cubicBezTo>
                    <a:pt x="65" y="58"/>
                    <a:pt x="1" y="219"/>
                    <a:pt x="65" y="380"/>
                  </a:cubicBezTo>
                  <a:lnTo>
                    <a:pt x="4887" y="12241"/>
                  </a:lnTo>
                  <a:lnTo>
                    <a:pt x="9066" y="22495"/>
                  </a:lnTo>
                  <a:cubicBezTo>
                    <a:pt x="9090" y="22614"/>
                    <a:pt x="9184" y="22680"/>
                    <a:pt x="9284" y="22680"/>
                  </a:cubicBezTo>
                  <a:cubicBezTo>
                    <a:pt x="9319" y="22680"/>
                    <a:pt x="9354" y="22672"/>
                    <a:pt x="9387" y="22656"/>
                  </a:cubicBezTo>
                  <a:cubicBezTo>
                    <a:pt x="9548" y="22592"/>
                    <a:pt x="9612" y="22431"/>
                    <a:pt x="9548" y="22302"/>
                  </a:cubicBezTo>
                  <a:lnTo>
                    <a:pt x="5369" y="12048"/>
                  </a:lnTo>
                  <a:lnTo>
                    <a:pt x="547" y="155"/>
                  </a:lnTo>
                  <a:cubicBezTo>
                    <a:pt x="524" y="61"/>
                    <a:pt x="431" y="1"/>
                    <a:pt x="3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9" name="Google Shape;3389;p57"/>
            <p:cNvSpPr/>
            <p:nvPr/>
          </p:nvSpPr>
          <p:spPr>
            <a:xfrm>
              <a:off x="6091825" y="4613150"/>
              <a:ext cx="231475" cy="591025"/>
            </a:xfrm>
            <a:custGeom>
              <a:avLst/>
              <a:gdLst/>
              <a:ahLst/>
              <a:cxnLst/>
              <a:rect l="l" t="t" r="r" b="b"/>
              <a:pathLst>
                <a:path w="9259" h="23641" extrusionOk="0">
                  <a:moveTo>
                    <a:pt x="8970" y="1"/>
                  </a:moveTo>
                  <a:cubicBezTo>
                    <a:pt x="8858" y="1"/>
                    <a:pt x="8759" y="60"/>
                    <a:pt x="8712" y="154"/>
                  </a:cubicBezTo>
                  <a:lnTo>
                    <a:pt x="4244" y="8962"/>
                  </a:lnTo>
                  <a:lnTo>
                    <a:pt x="4212" y="9026"/>
                  </a:lnTo>
                  <a:lnTo>
                    <a:pt x="33" y="23298"/>
                  </a:lnTo>
                  <a:cubicBezTo>
                    <a:pt x="1" y="23427"/>
                    <a:pt x="65" y="23588"/>
                    <a:pt x="226" y="23620"/>
                  </a:cubicBezTo>
                  <a:cubicBezTo>
                    <a:pt x="254" y="23634"/>
                    <a:pt x="284" y="23640"/>
                    <a:pt x="313" y="23640"/>
                  </a:cubicBezTo>
                  <a:cubicBezTo>
                    <a:pt x="419" y="23640"/>
                    <a:pt x="522" y="23560"/>
                    <a:pt x="547" y="23459"/>
                  </a:cubicBezTo>
                  <a:lnTo>
                    <a:pt x="4726" y="9187"/>
                  </a:lnTo>
                  <a:lnTo>
                    <a:pt x="9194" y="379"/>
                  </a:lnTo>
                  <a:cubicBezTo>
                    <a:pt x="9258" y="251"/>
                    <a:pt x="9226" y="90"/>
                    <a:pt x="9098" y="26"/>
                  </a:cubicBezTo>
                  <a:cubicBezTo>
                    <a:pt x="9055" y="9"/>
                    <a:pt x="9011" y="1"/>
                    <a:pt x="897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0" name="Google Shape;3390;p57"/>
            <p:cNvSpPr/>
            <p:nvPr/>
          </p:nvSpPr>
          <p:spPr>
            <a:xfrm>
              <a:off x="6132000" y="4990325"/>
              <a:ext cx="118975" cy="73500"/>
            </a:xfrm>
            <a:custGeom>
              <a:avLst/>
              <a:gdLst/>
              <a:ahLst/>
              <a:cxnLst/>
              <a:rect l="l" t="t" r="r" b="b"/>
              <a:pathLst>
                <a:path w="4759" h="2940" extrusionOk="0">
                  <a:moveTo>
                    <a:pt x="4475" y="0"/>
                  </a:moveTo>
                  <a:cubicBezTo>
                    <a:pt x="4430" y="0"/>
                    <a:pt x="4383" y="15"/>
                    <a:pt x="4340" y="47"/>
                  </a:cubicBezTo>
                  <a:lnTo>
                    <a:pt x="162" y="2425"/>
                  </a:lnTo>
                  <a:cubicBezTo>
                    <a:pt x="33" y="2522"/>
                    <a:pt x="1" y="2683"/>
                    <a:pt x="65" y="2811"/>
                  </a:cubicBezTo>
                  <a:cubicBezTo>
                    <a:pt x="108" y="2897"/>
                    <a:pt x="194" y="2940"/>
                    <a:pt x="284" y="2940"/>
                  </a:cubicBezTo>
                  <a:cubicBezTo>
                    <a:pt x="330" y="2940"/>
                    <a:pt x="376" y="2929"/>
                    <a:pt x="419" y="2908"/>
                  </a:cubicBezTo>
                  <a:lnTo>
                    <a:pt x="4598" y="497"/>
                  </a:lnTo>
                  <a:cubicBezTo>
                    <a:pt x="4726" y="432"/>
                    <a:pt x="4758" y="272"/>
                    <a:pt x="4694" y="143"/>
                  </a:cubicBezTo>
                  <a:cubicBezTo>
                    <a:pt x="4651" y="57"/>
                    <a:pt x="4565" y="0"/>
                    <a:pt x="44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1" name="Google Shape;3391;p57"/>
            <p:cNvSpPr/>
            <p:nvPr/>
          </p:nvSpPr>
          <p:spPr>
            <a:xfrm>
              <a:off x="6144075" y="4717625"/>
              <a:ext cx="67525" cy="129850"/>
            </a:xfrm>
            <a:custGeom>
              <a:avLst/>
              <a:gdLst/>
              <a:ahLst/>
              <a:cxnLst/>
              <a:rect l="l" t="t" r="r" b="b"/>
              <a:pathLst>
                <a:path w="2701" h="5194" extrusionOk="0">
                  <a:moveTo>
                    <a:pt x="301" y="0"/>
                  </a:moveTo>
                  <a:cubicBezTo>
                    <a:pt x="264" y="0"/>
                    <a:pt x="227" y="8"/>
                    <a:pt x="193" y="26"/>
                  </a:cubicBezTo>
                  <a:cubicBezTo>
                    <a:pt x="64" y="90"/>
                    <a:pt x="0" y="251"/>
                    <a:pt x="64" y="379"/>
                  </a:cubicBezTo>
                  <a:lnTo>
                    <a:pt x="2122" y="5008"/>
                  </a:lnTo>
                  <a:cubicBezTo>
                    <a:pt x="2169" y="5127"/>
                    <a:pt x="2270" y="5193"/>
                    <a:pt x="2371" y="5193"/>
                  </a:cubicBezTo>
                  <a:cubicBezTo>
                    <a:pt x="2407" y="5193"/>
                    <a:pt x="2442" y="5185"/>
                    <a:pt x="2475" y="5169"/>
                  </a:cubicBezTo>
                  <a:cubicBezTo>
                    <a:pt x="2636" y="5104"/>
                    <a:pt x="2700" y="4944"/>
                    <a:pt x="2636" y="4815"/>
                  </a:cubicBezTo>
                  <a:lnTo>
                    <a:pt x="547" y="154"/>
                  </a:lnTo>
                  <a:cubicBezTo>
                    <a:pt x="500" y="60"/>
                    <a:pt x="401" y="0"/>
                    <a:pt x="3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2" name="Google Shape;3392;p57"/>
            <p:cNvSpPr/>
            <p:nvPr/>
          </p:nvSpPr>
          <p:spPr>
            <a:xfrm>
              <a:off x="6261400" y="4661375"/>
              <a:ext cx="142250" cy="70375"/>
            </a:xfrm>
            <a:custGeom>
              <a:avLst/>
              <a:gdLst/>
              <a:ahLst/>
              <a:cxnLst/>
              <a:rect l="l" t="t" r="r" b="b"/>
              <a:pathLst>
                <a:path w="5690" h="2815" extrusionOk="0">
                  <a:moveTo>
                    <a:pt x="5380" y="0"/>
                  </a:moveTo>
                  <a:cubicBezTo>
                    <a:pt x="5343" y="0"/>
                    <a:pt x="5306" y="8"/>
                    <a:pt x="5272" y="25"/>
                  </a:cubicBezTo>
                  <a:lnTo>
                    <a:pt x="193" y="2276"/>
                  </a:lnTo>
                  <a:cubicBezTo>
                    <a:pt x="64" y="2340"/>
                    <a:pt x="0" y="2501"/>
                    <a:pt x="64" y="2629"/>
                  </a:cubicBezTo>
                  <a:cubicBezTo>
                    <a:pt x="88" y="2748"/>
                    <a:pt x="183" y="2815"/>
                    <a:pt x="296" y="2815"/>
                  </a:cubicBezTo>
                  <a:cubicBezTo>
                    <a:pt x="335" y="2815"/>
                    <a:pt x="377" y="2807"/>
                    <a:pt x="418" y="2790"/>
                  </a:cubicBezTo>
                  <a:lnTo>
                    <a:pt x="5497" y="508"/>
                  </a:lnTo>
                  <a:cubicBezTo>
                    <a:pt x="5625" y="443"/>
                    <a:pt x="5690" y="283"/>
                    <a:pt x="5625" y="154"/>
                  </a:cubicBezTo>
                  <a:cubicBezTo>
                    <a:pt x="5578" y="60"/>
                    <a:pt x="5480" y="0"/>
                    <a:pt x="5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3" name="Google Shape;3393;p57"/>
            <p:cNvSpPr/>
            <p:nvPr/>
          </p:nvSpPr>
          <p:spPr>
            <a:xfrm>
              <a:off x="5983350" y="4849900"/>
              <a:ext cx="59475" cy="189975"/>
            </a:xfrm>
            <a:custGeom>
              <a:avLst/>
              <a:gdLst/>
              <a:ahLst/>
              <a:cxnLst/>
              <a:rect l="l" t="t" r="r" b="b"/>
              <a:pathLst>
                <a:path w="2379" h="7599" extrusionOk="0">
                  <a:moveTo>
                    <a:pt x="2070" y="0"/>
                  </a:moveTo>
                  <a:cubicBezTo>
                    <a:pt x="1953" y="0"/>
                    <a:pt x="1828" y="87"/>
                    <a:pt x="1800" y="199"/>
                  </a:cubicBezTo>
                  <a:lnTo>
                    <a:pt x="32" y="7271"/>
                  </a:lnTo>
                  <a:cubicBezTo>
                    <a:pt x="0" y="7400"/>
                    <a:pt x="97" y="7560"/>
                    <a:pt x="225" y="7592"/>
                  </a:cubicBezTo>
                  <a:cubicBezTo>
                    <a:pt x="246" y="7597"/>
                    <a:pt x="267" y="7599"/>
                    <a:pt x="287" y="7599"/>
                  </a:cubicBezTo>
                  <a:cubicBezTo>
                    <a:pt x="419" y="7599"/>
                    <a:pt x="523" y="7511"/>
                    <a:pt x="579" y="7400"/>
                  </a:cubicBezTo>
                  <a:lnTo>
                    <a:pt x="2315" y="328"/>
                  </a:lnTo>
                  <a:cubicBezTo>
                    <a:pt x="2379" y="199"/>
                    <a:pt x="2282" y="38"/>
                    <a:pt x="2122" y="6"/>
                  </a:cubicBezTo>
                  <a:cubicBezTo>
                    <a:pt x="2105" y="2"/>
                    <a:pt x="2087" y="0"/>
                    <a:pt x="2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4" name="Google Shape;3394;p57"/>
            <p:cNvSpPr/>
            <p:nvPr/>
          </p:nvSpPr>
          <p:spPr>
            <a:xfrm>
              <a:off x="5822625" y="4838000"/>
              <a:ext cx="117350" cy="67525"/>
            </a:xfrm>
            <a:custGeom>
              <a:avLst/>
              <a:gdLst/>
              <a:ahLst/>
              <a:cxnLst/>
              <a:rect l="l" t="t" r="r" b="b"/>
              <a:pathLst>
                <a:path w="4694" h="2701" extrusionOk="0">
                  <a:moveTo>
                    <a:pt x="315" y="0"/>
                  </a:moveTo>
                  <a:cubicBezTo>
                    <a:pt x="222" y="0"/>
                    <a:pt x="129" y="43"/>
                    <a:pt x="65" y="129"/>
                  </a:cubicBezTo>
                  <a:cubicBezTo>
                    <a:pt x="0" y="257"/>
                    <a:pt x="65" y="418"/>
                    <a:pt x="193" y="482"/>
                  </a:cubicBezTo>
                  <a:lnTo>
                    <a:pt x="4276" y="2668"/>
                  </a:lnTo>
                  <a:cubicBezTo>
                    <a:pt x="4318" y="2690"/>
                    <a:pt x="4365" y="2700"/>
                    <a:pt x="4410" y="2700"/>
                  </a:cubicBezTo>
                  <a:cubicBezTo>
                    <a:pt x="4501" y="2700"/>
                    <a:pt x="4586" y="2657"/>
                    <a:pt x="4629" y="2572"/>
                  </a:cubicBezTo>
                  <a:cubicBezTo>
                    <a:pt x="4693" y="2443"/>
                    <a:pt x="4661" y="2282"/>
                    <a:pt x="4533" y="2186"/>
                  </a:cubicBezTo>
                  <a:lnTo>
                    <a:pt x="450" y="32"/>
                  </a:lnTo>
                  <a:cubicBezTo>
                    <a:pt x="407" y="11"/>
                    <a:pt x="361" y="0"/>
                    <a:pt x="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5" name="Google Shape;3395;p57"/>
            <p:cNvSpPr/>
            <p:nvPr/>
          </p:nvSpPr>
          <p:spPr>
            <a:xfrm>
              <a:off x="5951200" y="5157025"/>
              <a:ext cx="268425" cy="212975"/>
            </a:xfrm>
            <a:custGeom>
              <a:avLst/>
              <a:gdLst/>
              <a:ahLst/>
              <a:cxnLst/>
              <a:rect l="l" t="t" r="r" b="b"/>
              <a:pathLst>
                <a:path w="10737" h="8519" extrusionOk="0">
                  <a:moveTo>
                    <a:pt x="0" y="0"/>
                  </a:moveTo>
                  <a:lnTo>
                    <a:pt x="1608" y="8519"/>
                  </a:lnTo>
                  <a:lnTo>
                    <a:pt x="9129" y="8519"/>
                  </a:lnTo>
                  <a:lnTo>
                    <a:pt x="1073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6" name="Google Shape;3396;p57"/>
            <p:cNvSpPr/>
            <p:nvPr/>
          </p:nvSpPr>
          <p:spPr>
            <a:xfrm>
              <a:off x="5943975" y="5150600"/>
              <a:ext cx="282875" cy="225825"/>
            </a:xfrm>
            <a:custGeom>
              <a:avLst/>
              <a:gdLst/>
              <a:ahLst/>
              <a:cxnLst/>
              <a:rect l="l" t="t" r="r" b="b"/>
              <a:pathLst>
                <a:path w="11315" h="9033" extrusionOk="0">
                  <a:moveTo>
                    <a:pt x="10704" y="547"/>
                  </a:moveTo>
                  <a:lnTo>
                    <a:pt x="9198" y="8519"/>
                  </a:lnTo>
                  <a:lnTo>
                    <a:pt x="2122" y="8519"/>
                  </a:lnTo>
                  <a:lnTo>
                    <a:pt x="611" y="547"/>
                  </a:lnTo>
                  <a:close/>
                  <a:moveTo>
                    <a:pt x="289" y="0"/>
                  </a:moveTo>
                  <a:cubicBezTo>
                    <a:pt x="193" y="0"/>
                    <a:pt x="129" y="32"/>
                    <a:pt x="64" y="97"/>
                  </a:cubicBezTo>
                  <a:cubicBezTo>
                    <a:pt x="32" y="161"/>
                    <a:pt x="0" y="257"/>
                    <a:pt x="0" y="322"/>
                  </a:cubicBezTo>
                  <a:lnTo>
                    <a:pt x="1640" y="8840"/>
                  </a:lnTo>
                  <a:cubicBezTo>
                    <a:pt x="1640" y="8937"/>
                    <a:pt x="1768" y="9033"/>
                    <a:pt x="1897" y="9033"/>
                  </a:cubicBezTo>
                  <a:lnTo>
                    <a:pt x="9418" y="9033"/>
                  </a:lnTo>
                  <a:cubicBezTo>
                    <a:pt x="9547" y="9033"/>
                    <a:pt x="9643" y="8937"/>
                    <a:pt x="9676" y="8840"/>
                  </a:cubicBezTo>
                  <a:lnTo>
                    <a:pt x="11283" y="322"/>
                  </a:lnTo>
                  <a:cubicBezTo>
                    <a:pt x="11315" y="257"/>
                    <a:pt x="11283" y="161"/>
                    <a:pt x="11219" y="97"/>
                  </a:cubicBezTo>
                  <a:cubicBezTo>
                    <a:pt x="11186" y="32"/>
                    <a:pt x="11090" y="0"/>
                    <a:pt x="110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7" name="Google Shape;3397;p57"/>
            <p:cNvSpPr/>
            <p:nvPr/>
          </p:nvSpPr>
          <p:spPr>
            <a:xfrm>
              <a:off x="3847350" y="4310825"/>
              <a:ext cx="341550" cy="994100"/>
            </a:xfrm>
            <a:custGeom>
              <a:avLst/>
              <a:gdLst/>
              <a:ahLst/>
              <a:cxnLst/>
              <a:rect l="l" t="t" r="r" b="b"/>
              <a:pathLst>
                <a:path w="13662" h="39764" extrusionOk="0">
                  <a:moveTo>
                    <a:pt x="10897" y="0"/>
                  </a:moveTo>
                  <a:lnTo>
                    <a:pt x="0" y="30441"/>
                  </a:lnTo>
                  <a:lnTo>
                    <a:pt x="2315" y="39763"/>
                  </a:lnTo>
                  <a:lnTo>
                    <a:pt x="9740" y="35102"/>
                  </a:lnTo>
                  <a:lnTo>
                    <a:pt x="13662" y="3215"/>
                  </a:lnTo>
                  <a:lnTo>
                    <a:pt x="1089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8" name="Google Shape;3398;p57"/>
            <p:cNvSpPr/>
            <p:nvPr/>
          </p:nvSpPr>
          <p:spPr>
            <a:xfrm>
              <a:off x="3840100" y="4304400"/>
              <a:ext cx="356025" cy="1007475"/>
            </a:xfrm>
            <a:custGeom>
              <a:avLst/>
              <a:gdLst/>
              <a:ahLst/>
              <a:cxnLst/>
              <a:rect l="l" t="t" r="r" b="b"/>
              <a:pathLst>
                <a:path w="14241" h="40299" extrusionOk="0">
                  <a:moveTo>
                    <a:pt x="11288" y="789"/>
                  </a:moveTo>
                  <a:lnTo>
                    <a:pt x="13694" y="3568"/>
                  </a:lnTo>
                  <a:lnTo>
                    <a:pt x="9773" y="35198"/>
                  </a:lnTo>
                  <a:lnTo>
                    <a:pt x="2765" y="39602"/>
                  </a:lnTo>
                  <a:lnTo>
                    <a:pt x="547" y="30730"/>
                  </a:lnTo>
                  <a:lnTo>
                    <a:pt x="11288" y="789"/>
                  </a:lnTo>
                  <a:close/>
                  <a:moveTo>
                    <a:pt x="11155" y="0"/>
                  </a:moveTo>
                  <a:cubicBezTo>
                    <a:pt x="11059" y="32"/>
                    <a:pt x="10994" y="97"/>
                    <a:pt x="10962" y="193"/>
                  </a:cubicBezTo>
                  <a:lnTo>
                    <a:pt x="33" y="30634"/>
                  </a:lnTo>
                  <a:cubicBezTo>
                    <a:pt x="1" y="30666"/>
                    <a:pt x="1" y="30730"/>
                    <a:pt x="33" y="30762"/>
                  </a:cubicBezTo>
                  <a:lnTo>
                    <a:pt x="2347" y="40084"/>
                  </a:lnTo>
                  <a:cubicBezTo>
                    <a:pt x="2380" y="40181"/>
                    <a:pt x="2412" y="40245"/>
                    <a:pt x="2508" y="40277"/>
                  </a:cubicBezTo>
                  <a:cubicBezTo>
                    <a:pt x="2535" y="40291"/>
                    <a:pt x="2567" y="40298"/>
                    <a:pt x="2602" y="40298"/>
                  </a:cubicBezTo>
                  <a:cubicBezTo>
                    <a:pt x="2652" y="40298"/>
                    <a:pt x="2709" y="40283"/>
                    <a:pt x="2765" y="40245"/>
                  </a:cubicBezTo>
                  <a:lnTo>
                    <a:pt x="10191" y="35584"/>
                  </a:lnTo>
                  <a:cubicBezTo>
                    <a:pt x="10255" y="35552"/>
                    <a:pt x="10287" y="35488"/>
                    <a:pt x="10287" y="35391"/>
                  </a:cubicBezTo>
                  <a:lnTo>
                    <a:pt x="14241" y="3504"/>
                  </a:lnTo>
                  <a:cubicBezTo>
                    <a:pt x="14241" y="3440"/>
                    <a:pt x="14209" y="3343"/>
                    <a:pt x="14177" y="3311"/>
                  </a:cubicBezTo>
                  <a:lnTo>
                    <a:pt x="11412" y="97"/>
                  </a:lnTo>
                  <a:cubicBezTo>
                    <a:pt x="11348" y="32"/>
                    <a:pt x="11251" y="0"/>
                    <a:pt x="111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99" name="Google Shape;3399;p57"/>
            <p:cNvSpPr/>
            <p:nvPr/>
          </p:nvSpPr>
          <p:spPr>
            <a:xfrm>
              <a:off x="3691825" y="5009525"/>
              <a:ext cx="308225" cy="332350"/>
            </a:xfrm>
            <a:custGeom>
              <a:avLst/>
              <a:gdLst/>
              <a:ahLst/>
              <a:cxnLst/>
              <a:rect l="l" t="t" r="r" b="b"/>
              <a:pathLst>
                <a:path w="12329" h="13294" extrusionOk="0">
                  <a:moveTo>
                    <a:pt x="5783" y="0"/>
                  </a:moveTo>
                  <a:cubicBezTo>
                    <a:pt x="3319" y="0"/>
                    <a:pt x="0" y="1543"/>
                    <a:pt x="242" y="4100"/>
                  </a:cubicBezTo>
                  <a:cubicBezTo>
                    <a:pt x="532" y="7154"/>
                    <a:pt x="3457" y="13294"/>
                    <a:pt x="5610" y="13294"/>
                  </a:cubicBezTo>
                  <a:cubicBezTo>
                    <a:pt x="7796" y="13294"/>
                    <a:pt x="9564" y="13294"/>
                    <a:pt x="10721" y="12104"/>
                  </a:cubicBezTo>
                  <a:cubicBezTo>
                    <a:pt x="11879" y="10947"/>
                    <a:pt x="12329" y="8761"/>
                    <a:pt x="11171" y="5868"/>
                  </a:cubicBezTo>
                  <a:cubicBezTo>
                    <a:pt x="9982" y="2943"/>
                    <a:pt x="7089" y="179"/>
                    <a:pt x="7089" y="179"/>
                  </a:cubicBezTo>
                  <a:cubicBezTo>
                    <a:pt x="6708" y="59"/>
                    <a:pt x="6261" y="0"/>
                    <a:pt x="578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0" name="Google Shape;3400;p57"/>
            <p:cNvSpPr/>
            <p:nvPr/>
          </p:nvSpPr>
          <p:spPr>
            <a:xfrm>
              <a:off x="3690650" y="5002725"/>
              <a:ext cx="303775" cy="345575"/>
            </a:xfrm>
            <a:custGeom>
              <a:avLst/>
              <a:gdLst/>
              <a:ahLst/>
              <a:cxnLst/>
              <a:rect l="l" t="t" r="r" b="b"/>
              <a:pathLst>
                <a:path w="12151" h="13823" extrusionOk="0">
                  <a:moveTo>
                    <a:pt x="5850" y="547"/>
                  </a:moveTo>
                  <a:cubicBezTo>
                    <a:pt x="6277" y="547"/>
                    <a:pt x="6674" y="576"/>
                    <a:pt x="6988" y="688"/>
                  </a:cubicBezTo>
                  <a:lnTo>
                    <a:pt x="6988" y="688"/>
                  </a:lnTo>
                  <a:cubicBezTo>
                    <a:pt x="7008" y="708"/>
                    <a:pt x="7035" y="736"/>
                    <a:pt x="7072" y="772"/>
                  </a:cubicBezTo>
                  <a:cubicBezTo>
                    <a:pt x="7618" y="1319"/>
                    <a:pt x="9965" y="3762"/>
                    <a:pt x="10961" y="6237"/>
                  </a:cubicBezTo>
                  <a:cubicBezTo>
                    <a:pt x="11411" y="7394"/>
                    <a:pt x="11636" y="8423"/>
                    <a:pt x="11636" y="9323"/>
                  </a:cubicBezTo>
                  <a:cubicBezTo>
                    <a:pt x="11636" y="10608"/>
                    <a:pt x="11218" y="11573"/>
                    <a:pt x="10576" y="12184"/>
                  </a:cubicBezTo>
                  <a:cubicBezTo>
                    <a:pt x="10061" y="12730"/>
                    <a:pt x="9386" y="12987"/>
                    <a:pt x="8550" y="13148"/>
                  </a:cubicBezTo>
                  <a:cubicBezTo>
                    <a:pt x="7747" y="13276"/>
                    <a:pt x="6750" y="13276"/>
                    <a:pt x="5657" y="13276"/>
                  </a:cubicBezTo>
                  <a:cubicBezTo>
                    <a:pt x="5465" y="13276"/>
                    <a:pt x="5240" y="13212"/>
                    <a:pt x="4950" y="13051"/>
                  </a:cubicBezTo>
                  <a:cubicBezTo>
                    <a:pt x="4500" y="12794"/>
                    <a:pt x="3986" y="12280"/>
                    <a:pt x="3504" y="11605"/>
                  </a:cubicBezTo>
                  <a:cubicBezTo>
                    <a:pt x="2797" y="10608"/>
                    <a:pt x="2089" y="9258"/>
                    <a:pt x="1543" y="7940"/>
                  </a:cubicBezTo>
                  <a:cubicBezTo>
                    <a:pt x="1029" y="6623"/>
                    <a:pt x="643" y="5305"/>
                    <a:pt x="547" y="4340"/>
                  </a:cubicBezTo>
                  <a:cubicBezTo>
                    <a:pt x="547" y="4276"/>
                    <a:pt x="547" y="4180"/>
                    <a:pt x="547" y="4115"/>
                  </a:cubicBezTo>
                  <a:cubicBezTo>
                    <a:pt x="547" y="3569"/>
                    <a:pt x="707" y="3087"/>
                    <a:pt x="1029" y="2669"/>
                  </a:cubicBezTo>
                  <a:cubicBezTo>
                    <a:pt x="1479" y="1994"/>
                    <a:pt x="2250" y="1479"/>
                    <a:pt x="3150" y="1094"/>
                  </a:cubicBezTo>
                  <a:cubicBezTo>
                    <a:pt x="4018" y="740"/>
                    <a:pt x="4982" y="547"/>
                    <a:pt x="5850" y="547"/>
                  </a:cubicBezTo>
                  <a:close/>
                  <a:moveTo>
                    <a:pt x="5850" y="1"/>
                  </a:moveTo>
                  <a:cubicBezTo>
                    <a:pt x="4597" y="1"/>
                    <a:pt x="3182" y="386"/>
                    <a:pt x="2025" y="1062"/>
                  </a:cubicBezTo>
                  <a:cubicBezTo>
                    <a:pt x="1447" y="1415"/>
                    <a:pt x="964" y="1833"/>
                    <a:pt x="579" y="2347"/>
                  </a:cubicBezTo>
                  <a:cubicBezTo>
                    <a:pt x="225" y="2862"/>
                    <a:pt x="0" y="3440"/>
                    <a:pt x="0" y="4115"/>
                  </a:cubicBezTo>
                  <a:cubicBezTo>
                    <a:pt x="0" y="4212"/>
                    <a:pt x="0" y="4308"/>
                    <a:pt x="32" y="4405"/>
                  </a:cubicBezTo>
                  <a:cubicBezTo>
                    <a:pt x="161" y="5980"/>
                    <a:pt x="997" y="8294"/>
                    <a:pt x="2025" y="10255"/>
                  </a:cubicBezTo>
                  <a:cubicBezTo>
                    <a:pt x="2572" y="11219"/>
                    <a:pt x="3150" y="12087"/>
                    <a:pt x="3761" y="12730"/>
                  </a:cubicBezTo>
                  <a:cubicBezTo>
                    <a:pt x="4050" y="13051"/>
                    <a:pt x="4372" y="13309"/>
                    <a:pt x="4693" y="13501"/>
                  </a:cubicBezTo>
                  <a:cubicBezTo>
                    <a:pt x="5015" y="13694"/>
                    <a:pt x="5336" y="13823"/>
                    <a:pt x="5657" y="13823"/>
                  </a:cubicBezTo>
                  <a:cubicBezTo>
                    <a:pt x="6750" y="13823"/>
                    <a:pt x="7747" y="13823"/>
                    <a:pt x="8647" y="13662"/>
                  </a:cubicBezTo>
                  <a:cubicBezTo>
                    <a:pt x="9547" y="13534"/>
                    <a:pt x="10318" y="13212"/>
                    <a:pt x="10961" y="12569"/>
                  </a:cubicBezTo>
                  <a:cubicBezTo>
                    <a:pt x="11701" y="11830"/>
                    <a:pt x="12151" y="10705"/>
                    <a:pt x="12151" y="9323"/>
                  </a:cubicBezTo>
                  <a:cubicBezTo>
                    <a:pt x="12151" y="8358"/>
                    <a:pt x="11958" y="7233"/>
                    <a:pt x="11443" y="6012"/>
                  </a:cubicBezTo>
                  <a:cubicBezTo>
                    <a:pt x="10254" y="3022"/>
                    <a:pt x="7329" y="258"/>
                    <a:pt x="7329" y="258"/>
                  </a:cubicBezTo>
                  <a:lnTo>
                    <a:pt x="7200" y="194"/>
                  </a:lnTo>
                  <a:cubicBezTo>
                    <a:pt x="6815" y="65"/>
                    <a:pt x="6333" y="1"/>
                    <a:pt x="58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1" name="Google Shape;3401;p57"/>
            <p:cNvSpPr/>
            <p:nvPr/>
          </p:nvSpPr>
          <p:spPr>
            <a:xfrm>
              <a:off x="2765675" y="5136875"/>
              <a:ext cx="160425" cy="71975"/>
            </a:xfrm>
            <a:custGeom>
              <a:avLst/>
              <a:gdLst/>
              <a:ahLst/>
              <a:cxnLst/>
              <a:rect l="l" t="t" r="r" b="b"/>
              <a:pathLst>
                <a:path w="6417" h="2879" extrusionOk="0">
                  <a:moveTo>
                    <a:pt x="5299" y="0"/>
                  </a:moveTo>
                  <a:cubicBezTo>
                    <a:pt x="5199" y="0"/>
                    <a:pt x="5083" y="11"/>
                    <a:pt x="4951" y="35"/>
                  </a:cubicBezTo>
                  <a:cubicBezTo>
                    <a:pt x="4951" y="35"/>
                    <a:pt x="1" y="2349"/>
                    <a:pt x="451" y="2799"/>
                  </a:cubicBezTo>
                  <a:cubicBezTo>
                    <a:pt x="502" y="2854"/>
                    <a:pt x="596" y="2879"/>
                    <a:pt x="725" y="2879"/>
                  </a:cubicBezTo>
                  <a:cubicBezTo>
                    <a:pt x="1646" y="2879"/>
                    <a:pt x="4302" y="1623"/>
                    <a:pt x="4951" y="1482"/>
                  </a:cubicBezTo>
                  <a:cubicBezTo>
                    <a:pt x="5629" y="1364"/>
                    <a:pt x="6416" y="0"/>
                    <a:pt x="5299"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2" name="Google Shape;3402;p57"/>
            <p:cNvSpPr/>
            <p:nvPr/>
          </p:nvSpPr>
          <p:spPr>
            <a:xfrm>
              <a:off x="2768900" y="5129700"/>
              <a:ext cx="150300" cy="86025"/>
            </a:xfrm>
            <a:custGeom>
              <a:avLst/>
              <a:gdLst/>
              <a:ahLst/>
              <a:cxnLst/>
              <a:rect l="l" t="t" r="r" b="b"/>
              <a:pathLst>
                <a:path w="6012" h="3441" extrusionOk="0">
                  <a:moveTo>
                    <a:pt x="5176" y="547"/>
                  </a:moveTo>
                  <a:cubicBezTo>
                    <a:pt x="5336" y="547"/>
                    <a:pt x="5401" y="579"/>
                    <a:pt x="5433" y="611"/>
                  </a:cubicBezTo>
                  <a:cubicBezTo>
                    <a:pt x="5433" y="611"/>
                    <a:pt x="5465" y="643"/>
                    <a:pt x="5465" y="708"/>
                  </a:cubicBezTo>
                  <a:cubicBezTo>
                    <a:pt x="5465" y="804"/>
                    <a:pt x="5368" y="1029"/>
                    <a:pt x="5240" y="1190"/>
                  </a:cubicBezTo>
                  <a:cubicBezTo>
                    <a:pt x="5079" y="1351"/>
                    <a:pt x="4886" y="1479"/>
                    <a:pt x="4758" y="1511"/>
                  </a:cubicBezTo>
                  <a:cubicBezTo>
                    <a:pt x="4565" y="1544"/>
                    <a:pt x="4276" y="1672"/>
                    <a:pt x="3922" y="1801"/>
                  </a:cubicBezTo>
                  <a:cubicBezTo>
                    <a:pt x="3376" y="1994"/>
                    <a:pt x="2700" y="2283"/>
                    <a:pt x="2058" y="2508"/>
                  </a:cubicBezTo>
                  <a:cubicBezTo>
                    <a:pt x="1768" y="2604"/>
                    <a:pt x="1447" y="2701"/>
                    <a:pt x="1190" y="2797"/>
                  </a:cubicBezTo>
                  <a:cubicBezTo>
                    <a:pt x="1018" y="2840"/>
                    <a:pt x="861" y="2869"/>
                    <a:pt x="738" y="2883"/>
                  </a:cubicBezTo>
                  <a:lnTo>
                    <a:pt x="738" y="2883"/>
                  </a:lnTo>
                  <a:cubicBezTo>
                    <a:pt x="749" y="2876"/>
                    <a:pt x="760" y="2869"/>
                    <a:pt x="772" y="2861"/>
                  </a:cubicBezTo>
                  <a:cubicBezTo>
                    <a:pt x="1222" y="2476"/>
                    <a:pt x="2283" y="1897"/>
                    <a:pt x="3215" y="1415"/>
                  </a:cubicBezTo>
                  <a:cubicBezTo>
                    <a:pt x="3665" y="1190"/>
                    <a:pt x="4115" y="965"/>
                    <a:pt x="4436" y="804"/>
                  </a:cubicBezTo>
                  <a:cubicBezTo>
                    <a:pt x="4632" y="695"/>
                    <a:pt x="4798" y="616"/>
                    <a:pt x="4886" y="576"/>
                  </a:cubicBezTo>
                  <a:lnTo>
                    <a:pt x="4886" y="576"/>
                  </a:lnTo>
                  <a:lnTo>
                    <a:pt x="4886" y="579"/>
                  </a:lnTo>
                  <a:cubicBezTo>
                    <a:pt x="4983" y="547"/>
                    <a:pt x="5079" y="547"/>
                    <a:pt x="5176" y="547"/>
                  </a:cubicBezTo>
                  <a:close/>
                  <a:moveTo>
                    <a:pt x="5176" y="1"/>
                  </a:moveTo>
                  <a:cubicBezTo>
                    <a:pt x="5047" y="1"/>
                    <a:pt x="4918" y="33"/>
                    <a:pt x="4790" y="65"/>
                  </a:cubicBezTo>
                  <a:lnTo>
                    <a:pt x="4726" y="65"/>
                  </a:lnTo>
                  <a:cubicBezTo>
                    <a:pt x="4693" y="65"/>
                    <a:pt x="3568" y="611"/>
                    <a:pt x="2411" y="1222"/>
                  </a:cubicBezTo>
                  <a:cubicBezTo>
                    <a:pt x="1865" y="1511"/>
                    <a:pt x="1286" y="1833"/>
                    <a:pt x="836" y="2122"/>
                  </a:cubicBezTo>
                  <a:cubicBezTo>
                    <a:pt x="611" y="2283"/>
                    <a:pt x="450" y="2411"/>
                    <a:pt x="290" y="2540"/>
                  </a:cubicBezTo>
                  <a:cubicBezTo>
                    <a:pt x="225" y="2604"/>
                    <a:pt x="161" y="2669"/>
                    <a:pt x="129" y="2733"/>
                  </a:cubicBezTo>
                  <a:cubicBezTo>
                    <a:pt x="65" y="2797"/>
                    <a:pt x="32" y="2894"/>
                    <a:pt x="0" y="3022"/>
                  </a:cubicBezTo>
                  <a:cubicBezTo>
                    <a:pt x="0" y="3119"/>
                    <a:pt x="65" y="3215"/>
                    <a:pt x="129" y="3279"/>
                  </a:cubicBezTo>
                  <a:cubicBezTo>
                    <a:pt x="258" y="3408"/>
                    <a:pt x="418" y="3440"/>
                    <a:pt x="579" y="3440"/>
                  </a:cubicBezTo>
                  <a:cubicBezTo>
                    <a:pt x="868" y="3440"/>
                    <a:pt x="1222" y="3344"/>
                    <a:pt x="1608" y="3215"/>
                  </a:cubicBezTo>
                  <a:cubicBezTo>
                    <a:pt x="2218" y="3022"/>
                    <a:pt x="2925" y="2765"/>
                    <a:pt x="3536" y="2508"/>
                  </a:cubicBezTo>
                  <a:cubicBezTo>
                    <a:pt x="3858" y="2411"/>
                    <a:pt x="4147" y="2283"/>
                    <a:pt x="4372" y="2219"/>
                  </a:cubicBezTo>
                  <a:cubicBezTo>
                    <a:pt x="4597" y="2122"/>
                    <a:pt x="4790" y="2058"/>
                    <a:pt x="4886" y="2026"/>
                  </a:cubicBezTo>
                  <a:cubicBezTo>
                    <a:pt x="5176" y="1961"/>
                    <a:pt x="5433" y="1769"/>
                    <a:pt x="5626" y="1544"/>
                  </a:cubicBezTo>
                  <a:cubicBezTo>
                    <a:pt x="5851" y="1286"/>
                    <a:pt x="5979" y="997"/>
                    <a:pt x="5979" y="708"/>
                  </a:cubicBezTo>
                  <a:cubicBezTo>
                    <a:pt x="6011" y="515"/>
                    <a:pt x="5915" y="322"/>
                    <a:pt x="5786" y="193"/>
                  </a:cubicBezTo>
                  <a:cubicBezTo>
                    <a:pt x="5626" y="65"/>
                    <a:pt x="5401" y="1"/>
                    <a:pt x="51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3" name="Google Shape;3403;p57"/>
            <p:cNvSpPr/>
            <p:nvPr/>
          </p:nvSpPr>
          <p:spPr>
            <a:xfrm>
              <a:off x="2849250" y="5096175"/>
              <a:ext cx="87625" cy="156775"/>
            </a:xfrm>
            <a:custGeom>
              <a:avLst/>
              <a:gdLst/>
              <a:ahLst/>
              <a:cxnLst/>
              <a:rect l="l" t="t" r="r" b="b"/>
              <a:pathLst>
                <a:path w="3505" h="6271" extrusionOk="0">
                  <a:moveTo>
                    <a:pt x="2823" y="0"/>
                  </a:moveTo>
                  <a:cubicBezTo>
                    <a:pt x="2347" y="0"/>
                    <a:pt x="1770" y="91"/>
                    <a:pt x="1608" y="506"/>
                  </a:cubicBezTo>
                  <a:cubicBezTo>
                    <a:pt x="1319" y="1213"/>
                    <a:pt x="1" y="5167"/>
                    <a:pt x="162" y="6035"/>
                  </a:cubicBezTo>
                  <a:cubicBezTo>
                    <a:pt x="186" y="6200"/>
                    <a:pt x="254" y="6271"/>
                    <a:pt x="351" y="6271"/>
                  </a:cubicBezTo>
                  <a:cubicBezTo>
                    <a:pt x="766" y="6271"/>
                    <a:pt x="1718" y="4995"/>
                    <a:pt x="2187" y="4267"/>
                  </a:cubicBezTo>
                  <a:cubicBezTo>
                    <a:pt x="2765" y="3399"/>
                    <a:pt x="3505" y="56"/>
                    <a:pt x="3505" y="56"/>
                  </a:cubicBezTo>
                  <a:cubicBezTo>
                    <a:pt x="3505" y="56"/>
                    <a:pt x="3195" y="0"/>
                    <a:pt x="282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4" name="Google Shape;3404;p57"/>
            <p:cNvSpPr/>
            <p:nvPr/>
          </p:nvSpPr>
          <p:spPr>
            <a:xfrm>
              <a:off x="2846050" y="5089525"/>
              <a:ext cx="98050" cy="170375"/>
            </a:xfrm>
            <a:custGeom>
              <a:avLst/>
              <a:gdLst/>
              <a:ahLst/>
              <a:cxnLst/>
              <a:rect l="l" t="t" r="r" b="b"/>
              <a:pathLst>
                <a:path w="3922" h="6815" extrusionOk="0">
                  <a:moveTo>
                    <a:pt x="2795" y="541"/>
                  </a:moveTo>
                  <a:cubicBezTo>
                    <a:pt x="2839" y="541"/>
                    <a:pt x="2882" y="543"/>
                    <a:pt x="2925" y="547"/>
                  </a:cubicBezTo>
                  <a:lnTo>
                    <a:pt x="3302" y="547"/>
                  </a:lnTo>
                  <a:cubicBezTo>
                    <a:pt x="3285" y="622"/>
                    <a:pt x="3266" y="709"/>
                    <a:pt x="3247" y="804"/>
                  </a:cubicBezTo>
                  <a:cubicBezTo>
                    <a:pt x="3118" y="1286"/>
                    <a:pt x="2958" y="2058"/>
                    <a:pt x="2732" y="2765"/>
                  </a:cubicBezTo>
                  <a:cubicBezTo>
                    <a:pt x="2636" y="3118"/>
                    <a:pt x="2507" y="3440"/>
                    <a:pt x="2411" y="3729"/>
                  </a:cubicBezTo>
                  <a:cubicBezTo>
                    <a:pt x="2282" y="4018"/>
                    <a:pt x="2186" y="4276"/>
                    <a:pt x="2090" y="4404"/>
                  </a:cubicBezTo>
                  <a:cubicBezTo>
                    <a:pt x="1865" y="4758"/>
                    <a:pt x="1511" y="5240"/>
                    <a:pt x="1190" y="5626"/>
                  </a:cubicBezTo>
                  <a:cubicBezTo>
                    <a:pt x="997" y="5819"/>
                    <a:pt x="836" y="6011"/>
                    <a:pt x="707" y="6108"/>
                  </a:cubicBezTo>
                  <a:cubicBezTo>
                    <a:pt x="643" y="6172"/>
                    <a:pt x="579" y="6204"/>
                    <a:pt x="547" y="6236"/>
                  </a:cubicBezTo>
                  <a:cubicBezTo>
                    <a:pt x="547" y="6236"/>
                    <a:pt x="547" y="6172"/>
                    <a:pt x="547" y="6140"/>
                  </a:cubicBezTo>
                  <a:cubicBezTo>
                    <a:pt x="547" y="5883"/>
                    <a:pt x="611" y="5465"/>
                    <a:pt x="707" y="4983"/>
                  </a:cubicBezTo>
                  <a:cubicBezTo>
                    <a:pt x="1061" y="3504"/>
                    <a:pt x="1800" y="1350"/>
                    <a:pt x="1993" y="868"/>
                  </a:cubicBezTo>
                  <a:cubicBezTo>
                    <a:pt x="1993" y="804"/>
                    <a:pt x="2025" y="772"/>
                    <a:pt x="2090" y="708"/>
                  </a:cubicBezTo>
                  <a:cubicBezTo>
                    <a:pt x="2229" y="624"/>
                    <a:pt x="2513" y="541"/>
                    <a:pt x="2795" y="541"/>
                  </a:cubicBezTo>
                  <a:close/>
                  <a:moveTo>
                    <a:pt x="2925" y="0"/>
                  </a:moveTo>
                  <a:cubicBezTo>
                    <a:pt x="2700" y="0"/>
                    <a:pt x="2411" y="33"/>
                    <a:pt x="2122" y="97"/>
                  </a:cubicBezTo>
                  <a:cubicBezTo>
                    <a:pt x="1993" y="161"/>
                    <a:pt x="1865" y="225"/>
                    <a:pt x="1768" y="290"/>
                  </a:cubicBezTo>
                  <a:cubicBezTo>
                    <a:pt x="1640" y="386"/>
                    <a:pt x="1543" y="515"/>
                    <a:pt x="1479" y="675"/>
                  </a:cubicBezTo>
                  <a:cubicBezTo>
                    <a:pt x="1350" y="1029"/>
                    <a:pt x="965" y="2090"/>
                    <a:pt x="643" y="3215"/>
                  </a:cubicBezTo>
                  <a:cubicBezTo>
                    <a:pt x="482" y="3761"/>
                    <a:pt x="322" y="4340"/>
                    <a:pt x="193" y="4854"/>
                  </a:cubicBezTo>
                  <a:cubicBezTo>
                    <a:pt x="97" y="5368"/>
                    <a:pt x="0" y="5819"/>
                    <a:pt x="0" y="6140"/>
                  </a:cubicBezTo>
                  <a:cubicBezTo>
                    <a:pt x="0" y="6204"/>
                    <a:pt x="0" y="6269"/>
                    <a:pt x="32" y="6333"/>
                  </a:cubicBezTo>
                  <a:cubicBezTo>
                    <a:pt x="32" y="6461"/>
                    <a:pt x="65" y="6558"/>
                    <a:pt x="161" y="6654"/>
                  </a:cubicBezTo>
                  <a:cubicBezTo>
                    <a:pt x="225" y="6751"/>
                    <a:pt x="354" y="6815"/>
                    <a:pt x="482" y="6815"/>
                  </a:cubicBezTo>
                  <a:cubicBezTo>
                    <a:pt x="611" y="6815"/>
                    <a:pt x="707" y="6751"/>
                    <a:pt x="772" y="6719"/>
                  </a:cubicBezTo>
                  <a:cubicBezTo>
                    <a:pt x="1093" y="6526"/>
                    <a:pt x="1415" y="6204"/>
                    <a:pt x="1704" y="5819"/>
                  </a:cubicBezTo>
                  <a:cubicBezTo>
                    <a:pt x="2025" y="5433"/>
                    <a:pt x="2347" y="5015"/>
                    <a:pt x="2540" y="4693"/>
                  </a:cubicBezTo>
                  <a:cubicBezTo>
                    <a:pt x="2700" y="4436"/>
                    <a:pt x="2861" y="4051"/>
                    <a:pt x="3022" y="3601"/>
                  </a:cubicBezTo>
                  <a:cubicBezTo>
                    <a:pt x="3472" y="2283"/>
                    <a:pt x="3890" y="386"/>
                    <a:pt x="3890" y="386"/>
                  </a:cubicBezTo>
                  <a:cubicBezTo>
                    <a:pt x="3922" y="322"/>
                    <a:pt x="3890" y="225"/>
                    <a:pt x="3858" y="161"/>
                  </a:cubicBezTo>
                  <a:cubicBezTo>
                    <a:pt x="3825" y="129"/>
                    <a:pt x="3761" y="65"/>
                    <a:pt x="3665" y="65"/>
                  </a:cubicBezTo>
                  <a:cubicBezTo>
                    <a:pt x="3665" y="65"/>
                    <a:pt x="3343" y="0"/>
                    <a:pt x="29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5" name="Google Shape;3405;p57"/>
            <p:cNvSpPr/>
            <p:nvPr/>
          </p:nvSpPr>
          <p:spPr>
            <a:xfrm>
              <a:off x="2864525" y="5089350"/>
              <a:ext cx="148700" cy="160125"/>
            </a:xfrm>
            <a:custGeom>
              <a:avLst/>
              <a:gdLst/>
              <a:ahLst/>
              <a:cxnLst/>
              <a:rect l="l" t="t" r="r" b="b"/>
              <a:pathLst>
                <a:path w="5948" h="6405" extrusionOk="0">
                  <a:moveTo>
                    <a:pt x="3885" y="0"/>
                  </a:moveTo>
                  <a:cubicBezTo>
                    <a:pt x="3433" y="0"/>
                    <a:pt x="3044" y="82"/>
                    <a:pt x="2894" y="329"/>
                  </a:cubicBezTo>
                  <a:cubicBezTo>
                    <a:pt x="2444" y="1068"/>
                    <a:pt x="129" y="6147"/>
                    <a:pt x="129" y="6147"/>
                  </a:cubicBezTo>
                  <a:cubicBezTo>
                    <a:pt x="129" y="6147"/>
                    <a:pt x="1" y="6404"/>
                    <a:pt x="305" y="6404"/>
                  </a:cubicBezTo>
                  <a:cubicBezTo>
                    <a:pt x="458" y="6404"/>
                    <a:pt x="718" y="6340"/>
                    <a:pt x="1158" y="6147"/>
                  </a:cubicBezTo>
                  <a:cubicBezTo>
                    <a:pt x="2444" y="5568"/>
                    <a:pt x="5947" y="329"/>
                    <a:pt x="5947" y="329"/>
                  </a:cubicBezTo>
                  <a:cubicBezTo>
                    <a:pt x="5947" y="329"/>
                    <a:pt x="4790" y="0"/>
                    <a:pt x="388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6" name="Google Shape;3406;p57"/>
            <p:cNvSpPr/>
            <p:nvPr/>
          </p:nvSpPr>
          <p:spPr>
            <a:xfrm>
              <a:off x="2860500" y="5083100"/>
              <a:ext cx="159950" cy="173600"/>
            </a:xfrm>
            <a:custGeom>
              <a:avLst/>
              <a:gdLst/>
              <a:ahLst/>
              <a:cxnLst/>
              <a:rect l="l" t="t" r="r" b="b"/>
              <a:pathLst>
                <a:path w="6398" h="6944" extrusionOk="0">
                  <a:moveTo>
                    <a:pt x="4051" y="515"/>
                  </a:moveTo>
                  <a:cubicBezTo>
                    <a:pt x="4469" y="515"/>
                    <a:pt x="4983" y="611"/>
                    <a:pt x="5369" y="675"/>
                  </a:cubicBezTo>
                  <a:cubicBezTo>
                    <a:pt x="5479" y="694"/>
                    <a:pt x="5579" y="723"/>
                    <a:pt x="5669" y="750"/>
                  </a:cubicBezTo>
                  <a:lnTo>
                    <a:pt x="5669" y="750"/>
                  </a:lnTo>
                  <a:cubicBezTo>
                    <a:pt x="5579" y="888"/>
                    <a:pt x="5466" y="1060"/>
                    <a:pt x="5337" y="1254"/>
                  </a:cubicBezTo>
                  <a:cubicBezTo>
                    <a:pt x="4790" y="1993"/>
                    <a:pt x="3987" y="3150"/>
                    <a:pt x="3183" y="4147"/>
                  </a:cubicBezTo>
                  <a:cubicBezTo>
                    <a:pt x="2797" y="4629"/>
                    <a:pt x="2412" y="5111"/>
                    <a:pt x="2058" y="5465"/>
                  </a:cubicBezTo>
                  <a:cubicBezTo>
                    <a:pt x="1704" y="5818"/>
                    <a:pt x="1383" y="6076"/>
                    <a:pt x="1190" y="6172"/>
                  </a:cubicBezTo>
                  <a:cubicBezTo>
                    <a:pt x="906" y="6303"/>
                    <a:pt x="712" y="6360"/>
                    <a:pt x="585" y="6383"/>
                  </a:cubicBezTo>
                  <a:lnTo>
                    <a:pt x="585" y="6383"/>
                  </a:lnTo>
                  <a:cubicBezTo>
                    <a:pt x="653" y="6244"/>
                    <a:pt x="765" y="6012"/>
                    <a:pt x="901" y="5722"/>
                  </a:cubicBezTo>
                  <a:cubicBezTo>
                    <a:pt x="1222" y="4983"/>
                    <a:pt x="1769" y="3858"/>
                    <a:pt x="2219" y="2861"/>
                  </a:cubicBezTo>
                  <a:cubicBezTo>
                    <a:pt x="2476" y="2347"/>
                    <a:pt x="2701" y="1897"/>
                    <a:pt x="2862" y="1511"/>
                  </a:cubicBezTo>
                  <a:cubicBezTo>
                    <a:pt x="3055" y="1125"/>
                    <a:pt x="3215" y="836"/>
                    <a:pt x="3280" y="707"/>
                  </a:cubicBezTo>
                  <a:cubicBezTo>
                    <a:pt x="3312" y="675"/>
                    <a:pt x="3376" y="611"/>
                    <a:pt x="3505" y="579"/>
                  </a:cubicBezTo>
                  <a:cubicBezTo>
                    <a:pt x="3633" y="547"/>
                    <a:pt x="3826" y="515"/>
                    <a:pt x="4051" y="515"/>
                  </a:cubicBezTo>
                  <a:close/>
                  <a:moveTo>
                    <a:pt x="4051" y="0"/>
                  </a:moveTo>
                  <a:cubicBezTo>
                    <a:pt x="3794" y="0"/>
                    <a:pt x="3569" y="0"/>
                    <a:pt x="3344" y="64"/>
                  </a:cubicBezTo>
                  <a:cubicBezTo>
                    <a:pt x="3151" y="129"/>
                    <a:pt x="2958" y="225"/>
                    <a:pt x="2830" y="450"/>
                  </a:cubicBezTo>
                  <a:cubicBezTo>
                    <a:pt x="2701" y="643"/>
                    <a:pt x="2476" y="1093"/>
                    <a:pt x="2187" y="1672"/>
                  </a:cubicBezTo>
                  <a:cubicBezTo>
                    <a:pt x="1351" y="3440"/>
                    <a:pt x="33" y="6301"/>
                    <a:pt x="33" y="6301"/>
                  </a:cubicBezTo>
                  <a:cubicBezTo>
                    <a:pt x="33" y="6301"/>
                    <a:pt x="1" y="6365"/>
                    <a:pt x="1" y="6526"/>
                  </a:cubicBezTo>
                  <a:cubicBezTo>
                    <a:pt x="1" y="6590"/>
                    <a:pt x="1" y="6718"/>
                    <a:pt x="129" y="6815"/>
                  </a:cubicBezTo>
                  <a:cubicBezTo>
                    <a:pt x="226" y="6911"/>
                    <a:pt x="354" y="6943"/>
                    <a:pt x="451" y="6943"/>
                  </a:cubicBezTo>
                  <a:cubicBezTo>
                    <a:pt x="676" y="6943"/>
                    <a:pt x="965" y="6847"/>
                    <a:pt x="1415" y="6654"/>
                  </a:cubicBezTo>
                  <a:cubicBezTo>
                    <a:pt x="1833" y="6461"/>
                    <a:pt x="2283" y="6011"/>
                    <a:pt x="2797" y="5433"/>
                  </a:cubicBezTo>
                  <a:cubicBezTo>
                    <a:pt x="4372" y="3697"/>
                    <a:pt x="6333" y="740"/>
                    <a:pt x="6333" y="740"/>
                  </a:cubicBezTo>
                  <a:cubicBezTo>
                    <a:pt x="6398" y="643"/>
                    <a:pt x="6398" y="579"/>
                    <a:pt x="6365" y="482"/>
                  </a:cubicBezTo>
                  <a:cubicBezTo>
                    <a:pt x="6333" y="418"/>
                    <a:pt x="6269" y="354"/>
                    <a:pt x="6173" y="322"/>
                  </a:cubicBezTo>
                  <a:cubicBezTo>
                    <a:pt x="6173" y="322"/>
                    <a:pt x="5015" y="0"/>
                    <a:pt x="405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7" name="Google Shape;3407;p57"/>
            <p:cNvSpPr/>
            <p:nvPr/>
          </p:nvSpPr>
          <p:spPr>
            <a:xfrm>
              <a:off x="2874975" y="5075450"/>
              <a:ext cx="1043925" cy="240775"/>
            </a:xfrm>
            <a:custGeom>
              <a:avLst/>
              <a:gdLst/>
              <a:ahLst/>
              <a:cxnLst/>
              <a:rect l="l" t="t" r="r" b="b"/>
              <a:pathLst>
                <a:path w="41757" h="9631" extrusionOk="0">
                  <a:moveTo>
                    <a:pt x="7148" y="0"/>
                  </a:moveTo>
                  <a:cubicBezTo>
                    <a:pt x="5926" y="0"/>
                    <a:pt x="4749" y="946"/>
                    <a:pt x="4211" y="1753"/>
                  </a:cubicBezTo>
                  <a:cubicBezTo>
                    <a:pt x="3633" y="2621"/>
                    <a:pt x="0" y="7282"/>
                    <a:pt x="0" y="7282"/>
                  </a:cubicBezTo>
                  <a:lnTo>
                    <a:pt x="868" y="7571"/>
                  </a:lnTo>
                  <a:lnTo>
                    <a:pt x="5979" y="3521"/>
                  </a:lnTo>
                  <a:cubicBezTo>
                    <a:pt x="5979" y="3521"/>
                    <a:pt x="8744" y="3360"/>
                    <a:pt x="9612" y="3360"/>
                  </a:cubicBezTo>
                  <a:cubicBezTo>
                    <a:pt x="10480" y="3360"/>
                    <a:pt x="7136" y="5256"/>
                    <a:pt x="6108" y="5417"/>
                  </a:cubicBezTo>
                  <a:cubicBezTo>
                    <a:pt x="5111" y="5546"/>
                    <a:pt x="3922" y="5706"/>
                    <a:pt x="4083" y="6285"/>
                  </a:cubicBezTo>
                  <a:cubicBezTo>
                    <a:pt x="4211" y="6864"/>
                    <a:pt x="6847" y="6992"/>
                    <a:pt x="7426" y="6992"/>
                  </a:cubicBezTo>
                  <a:cubicBezTo>
                    <a:pt x="8004" y="6992"/>
                    <a:pt x="12087" y="5546"/>
                    <a:pt x="12087" y="5546"/>
                  </a:cubicBezTo>
                  <a:cubicBezTo>
                    <a:pt x="12087" y="5546"/>
                    <a:pt x="13115" y="5546"/>
                    <a:pt x="14401" y="5706"/>
                  </a:cubicBezTo>
                  <a:cubicBezTo>
                    <a:pt x="14479" y="5714"/>
                    <a:pt x="14560" y="5718"/>
                    <a:pt x="14644" y="5718"/>
                  </a:cubicBezTo>
                  <a:cubicBezTo>
                    <a:pt x="15987" y="5718"/>
                    <a:pt x="18066" y="4806"/>
                    <a:pt x="18066" y="4806"/>
                  </a:cubicBezTo>
                  <a:cubicBezTo>
                    <a:pt x="18066" y="4806"/>
                    <a:pt x="38208" y="9631"/>
                    <a:pt x="40116" y="9631"/>
                  </a:cubicBezTo>
                  <a:cubicBezTo>
                    <a:pt x="40141" y="9631"/>
                    <a:pt x="40162" y="9630"/>
                    <a:pt x="40181" y="9628"/>
                  </a:cubicBezTo>
                  <a:cubicBezTo>
                    <a:pt x="41660" y="9467"/>
                    <a:pt x="41756" y="1849"/>
                    <a:pt x="36838" y="885"/>
                  </a:cubicBezTo>
                  <a:lnTo>
                    <a:pt x="20251" y="2492"/>
                  </a:lnTo>
                  <a:cubicBezTo>
                    <a:pt x="20251" y="2492"/>
                    <a:pt x="8744" y="145"/>
                    <a:pt x="7426" y="17"/>
                  </a:cubicBezTo>
                  <a:cubicBezTo>
                    <a:pt x="7333" y="6"/>
                    <a:pt x="7240" y="0"/>
                    <a:pt x="7148"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8" name="Google Shape;3408;p57"/>
            <p:cNvSpPr/>
            <p:nvPr/>
          </p:nvSpPr>
          <p:spPr>
            <a:xfrm>
              <a:off x="2867750" y="5068625"/>
              <a:ext cx="1040700" cy="253975"/>
            </a:xfrm>
            <a:custGeom>
              <a:avLst/>
              <a:gdLst/>
              <a:ahLst/>
              <a:cxnLst/>
              <a:rect l="l" t="t" r="r" b="b"/>
              <a:pathLst>
                <a:path w="41628" h="10159" extrusionOk="0">
                  <a:moveTo>
                    <a:pt x="9772" y="3633"/>
                  </a:moveTo>
                  <a:lnTo>
                    <a:pt x="9788" y="3638"/>
                  </a:lnTo>
                  <a:lnTo>
                    <a:pt x="9788" y="3638"/>
                  </a:lnTo>
                  <a:cubicBezTo>
                    <a:pt x="9787" y="3638"/>
                    <a:pt x="9787" y="3639"/>
                    <a:pt x="9787" y="3639"/>
                  </a:cubicBezTo>
                  <a:lnTo>
                    <a:pt x="9787" y="3639"/>
                  </a:lnTo>
                  <a:lnTo>
                    <a:pt x="9772" y="3633"/>
                  </a:lnTo>
                  <a:close/>
                  <a:moveTo>
                    <a:pt x="7683" y="547"/>
                  </a:moveTo>
                  <a:cubicBezTo>
                    <a:pt x="8004" y="579"/>
                    <a:pt x="8968" y="772"/>
                    <a:pt x="10222" y="997"/>
                  </a:cubicBezTo>
                  <a:cubicBezTo>
                    <a:pt x="12119" y="1351"/>
                    <a:pt x="14690" y="1865"/>
                    <a:pt x="16780" y="2283"/>
                  </a:cubicBezTo>
                  <a:cubicBezTo>
                    <a:pt x="17808" y="2476"/>
                    <a:pt x="18740" y="2669"/>
                    <a:pt x="19415" y="2797"/>
                  </a:cubicBezTo>
                  <a:cubicBezTo>
                    <a:pt x="20058" y="2958"/>
                    <a:pt x="20476" y="3022"/>
                    <a:pt x="20476" y="3022"/>
                  </a:cubicBezTo>
                  <a:lnTo>
                    <a:pt x="20573" y="3022"/>
                  </a:lnTo>
                  <a:lnTo>
                    <a:pt x="37116" y="1419"/>
                  </a:lnTo>
                  <a:lnTo>
                    <a:pt x="37116" y="1419"/>
                  </a:lnTo>
                  <a:cubicBezTo>
                    <a:pt x="38583" y="1713"/>
                    <a:pt x="39541" y="2642"/>
                    <a:pt x="40181" y="3794"/>
                  </a:cubicBezTo>
                  <a:cubicBezTo>
                    <a:pt x="40824" y="4951"/>
                    <a:pt x="41081" y="6333"/>
                    <a:pt x="41081" y="7458"/>
                  </a:cubicBezTo>
                  <a:cubicBezTo>
                    <a:pt x="41081" y="8133"/>
                    <a:pt x="41016" y="8680"/>
                    <a:pt x="40856" y="9065"/>
                  </a:cubicBezTo>
                  <a:cubicBezTo>
                    <a:pt x="40791" y="9258"/>
                    <a:pt x="40727" y="9419"/>
                    <a:pt x="40631" y="9515"/>
                  </a:cubicBezTo>
                  <a:cubicBezTo>
                    <a:pt x="40566" y="9612"/>
                    <a:pt x="40502" y="9612"/>
                    <a:pt x="40470" y="9644"/>
                  </a:cubicBezTo>
                  <a:lnTo>
                    <a:pt x="40406" y="9644"/>
                  </a:lnTo>
                  <a:cubicBezTo>
                    <a:pt x="40213" y="9644"/>
                    <a:pt x="39666" y="9548"/>
                    <a:pt x="38927" y="9419"/>
                  </a:cubicBezTo>
                  <a:cubicBezTo>
                    <a:pt x="36356" y="8969"/>
                    <a:pt x="31245" y="7812"/>
                    <a:pt x="26744" y="6783"/>
                  </a:cubicBezTo>
                  <a:cubicBezTo>
                    <a:pt x="24494" y="6269"/>
                    <a:pt x="22405" y="5787"/>
                    <a:pt x="20894" y="5433"/>
                  </a:cubicBezTo>
                  <a:cubicBezTo>
                    <a:pt x="19383" y="5047"/>
                    <a:pt x="18419" y="4822"/>
                    <a:pt x="18419" y="4822"/>
                  </a:cubicBezTo>
                  <a:cubicBezTo>
                    <a:pt x="18355" y="4822"/>
                    <a:pt x="18290" y="4822"/>
                    <a:pt x="18226" y="4854"/>
                  </a:cubicBezTo>
                  <a:cubicBezTo>
                    <a:pt x="18226" y="4854"/>
                    <a:pt x="18194" y="4854"/>
                    <a:pt x="18162" y="4887"/>
                  </a:cubicBezTo>
                  <a:cubicBezTo>
                    <a:pt x="17969" y="4951"/>
                    <a:pt x="17422" y="5176"/>
                    <a:pt x="16812" y="5369"/>
                  </a:cubicBezTo>
                  <a:cubicBezTo>
                    <a:pt x="16201" y="5562"/>
                    <a:pt x="15526" y="5722"/>
                    <a:pt x="14979" y="5722"/>
                  </a:cubicBezTo>
                  <a:cubicBezTo>
                    <a:pt x="14883" y="5722"/>
                    <a:pt x="14819" y="5722"/>
                    <a:pt x="14722" y="5690"/>
                  </a:cubicBezTo>
                  <a:cubicBezTo>
                    <a:pt x="13404" y="5562"/>
                    <a:pt x="12376" y="5562"/>
                    <a:pt x="12376" y="5562"/>
                  </a:cubicBezTo>
                  <a:lnTo>
                    <a:pt x="12279" y="5562"/>
                  </a:lnTo>
                  <a:cubicBezTo>
                    <a:pt x="12279" y="5562"/>
                    <a:pt x="12022" y="5658"/>
                    <a:pt x="11636" y="5787"/>
                  </a:cubicBezTo>
                  <a:cubicBezTo>
                    <a:pt x="11058" y="6012"/>
                    <a:pt x="10158" y="6301"/>
                    <a:pt x="9354" y="6558"/>
                  </a:cubicBezTo>
                  <a:cubicBezTo>
                    <a:pt x="8968" y="6687"/>
                    <a:pt x="8583" y="6815"/>
                    <a:pt x="8293" y="6880"/>
                  </a:cubicBezTo>
                  <a:cubicBezTo>
                    <a:pt x="8133" y="6912"/>
                    <a:pt x="8004" y="6944"/>
                    <a:pt x="7908" y="6976"/>
                  </a:cubicBezTo>
                  <a:cubicBezTo>
                    <a:pt x="7811" y="7008"/>
                    <a:pt x="7715" y="7008"/>
                    <a:pt x="7715" y="7008"/>
                  </a:cubicBezTo>
                  <a:cubicBezTo>
                    <a:pt x="7425" y="7008"/>
                    <a:pt x="6654" y="6976"/>
                    <a:pt x="5915" y="6880"/>
                  </a:cubicBezTo>
                  <a:cubicBezTo>
                    <a:pt x="5561" y="6815"/>
                    <a:pt x="5208" y="6751"/>
                    <a:pt x="4950" y="6655"/>
                  </a:cubicBezTo>
                  <a:cubicBezTo>
                    <a:pt x="4822" y="6622"/>
                    <a:pt x="4725" y="6558"/>
                    <a:pt x="4693" y="6526"/>
                  </a:cubicBezTo>
                  <a:lnTo>
                    <a:pt x="4629" y="6494"/>
                  </a:lnTo>
                  <a:lnTo>
                    <a:pt x="4629" y="6462"/>
                  </a:lnTo>
                  <a:cubicBezTo>
                    <a:pt x="4629" y="6430"/>
                    <a:pt x="4629" y="6430"/>
                    <a:pt x="4693" y="6365"/>
                  </a:cubicBezTo>
                  <a:cubicBezTo>
                    <a:pt x="4822" y="6269"/>
                    <a:pt x="5079" y="6172"/>
                    <a:pt x="5400" y="6108"/>
                  </a:cubicBezTo>
                  <a:cubicBezTo>
                    <a:pt x="5722" y="6044"/>
                    <a:pt x="6075" y="5979"/>
                    <a:pt x="6429" y="5947"/>
                  </a:cubicBezTo>
                  <a:cubicBezTo>
                    <a:pt x="6718" y="5883"/>
                    <a:pt x="7072" y="5787"/>
                    <a:pt x="7458" y="5594"/>
                  </a:cubicBezTo>
                  <a:cubicBezTo>
                    <a:pt x="8036" y="5369"/>
                    <a:pt x="8743" y="5015"/>
                    <a:pt x="9258" y="4662"/>
                  </a:cubicBezTo>
                  <a:cubicBezTo>
                    <a:pt x="9547" y="4501"/>
                    <a:pt x="9772" y="4340"/>
                    <a:pt x="9965" y="4212"/>
                  </a:cubicBezTo>
                  <a:cubicBezTo>
                    <a:pt x="10029" y="4147"/>
                    <a:pt x="10126" y="4083"/>
                    <a:pt x="10190" y="4019"/>
                  </a:cubicBezTo>
                  <a:lnTo>
                    <a:pt x="10254" y="3890"/>
                  </a:lnTo>
                  <a:cubicBezTo>
                    <a:pt x="10286" y="3858"/>
                    <a:pt x="10318" y="3794"/>
                    <a:pt x="10318" y="3697"/>
                  </a:cubicBezTo>
                  <a:cubicBezTo>
                    <a:pt x="10318" y="3633"/>
                    <a:pt x="10286" y="3569"/>
                    <a:pt x="10254" y="3536"/>
                  </a:cubicBezTo>
                  <a:cubicBezTo>
                    <a:pt x="10190" y="3440"/>
                    <a:pt x="10126" y="3408"/>
                    <a:pt x="10061" y="3376"/>
                  </a:cubicBezTo>
                  <a:lnTo>
                    <a:pt x="9901" y="3376"/>
                  </a:lnTo>
                  <a:cubicBezTo>
                    <a:pt x="9001" y="3376"/>
                    <a:pt x="6236" y="3504"/>
                    <a:pt x="6236" y="3504"/>
                  </a:cubicBezTo>
                  <a:cubicBezTo>
                    <a:pt x="6204" y="3504"/>
                    <a:pt x="6140" y="3536"/>
                    <a:pt x="6108" y="3569"/>
                  </a:cubicBezTo>
                  <a:lnTo>
                    <a:pt x="1093" y="7555"/>
                  </a:lnTo>
                  <a:lnTo>
                    <a:pt x="745" y="7444"/>
                  </a:lnTo>
                  <a:lnTo>
                    <a:pt x="745" y="7444"/>
                  </a:lnTo>
                  <a:cubicBezTo>
                    <a:pt x="1073" y="7011"/>
                    <a:pt x="1711" y="6173"/>
                    <a:pt x="2379" y="5304"/>
                  </a:cubicBezTo>
                  <a:cubicBezTo>
                    <a:pt x="2893" y="4662"/>
                    <a:pt x="3407" y="3987"/>
                    <a:pt x="3825" y="3440"/>
                  </a:cubicBezTo>
                  <a:cubicBezTo>
                    <a:pt x="4243" y="2861"/>
                    <a:pt x="4565" y="2411"/>
                    <a:pt x="4725" y="2186"/>
                  </a:cubicBezTo>
                  <a:cubicBezTo>
                    <a:pt x="4983" y="1801"/>
                    <a:pt x="5400" y="1383"/>
                    <a:pt x="5883" y="1061"/>
                  </a:cubicBezTo>
                  <a:cubicBezTo>
                    <a:pt x="6365" y="740"/>
                    <a:pt x="6911" y="547"/>
                    <a:pt x="7458" y="547"/>
                  </a:cubicBezTo>
                  <a:close/>
                  <a:moveTo>
                    <a:pt x="7458" y="1"/>
                  </a:moveTo>
                  <a:cubicBezTo>
                    <a:pt x="6783" y="1"/>
                    <a:pt x="6140" y="258"/>
                    <a:pt x="5593" y="611"/>
                  </a:cubicBezTo>
                  <a:cubicBezTo>
                    <a:pt x="5047" y="997"/>
                    <a:pt x="4597" y="1447"/>
                    <a:pt x="4275" y="1897"/>
                  </a:cubicBezTo>
                  <a:cubicBezTo>
                    <a:pt x="4147" y="2090"/>
                    <a:pt x="3825" y="2540"/>
                    <a:pt x="3407" y="3119"/>
                  </a:cubicBezTo>
                  <a:cubicBezTo>
                    <a:pt x="2765" y="3954"/>
                    <a:pt x="1929" y="5015"/>
                    <a:pt x="1254" y="5883"/>
                  </a:cubicBezTo>
                  <a:cubicBezTo>
                    <a:pt x="579" y="6751"/>
                    <a:pt x="64" y="7394"/>
                    <a:pt x="64" y="7394"/>
                  </a:cubicBezTo>
                  <a:cubicBezTo>
                    <a:pt x="32" y="7458"/>
                    <a:pt x="0" y="7555"/>
                    <a:pt x="32" y="7651"/>
                  </a:cubicBezTo>
                  <a:cubicBezTo>
                    <a:pt x="64" y="7715"/>
                    <a:pt x="129" y="7780"/>
                    <a:pt x="193" y="7812"/>
                  </a:cubicBezTo>
                  <a:lnTo>
                    <a:pt x="1061" y="8101"/>
                  </a:lnTo>
                  <a:cubicBezTo>
                    <a:pt x="1101" y="8114"/>
                    <a:pt x="1141" y="8122"/>
                    <a:pt x="1178" y="8122"/>
                  </a:cubicBezTo>
                  <a:cubicBezTo>
                    <a:pt x="1232" y="8122"/>
                    <a:pt x="1280" y="8107"/>
                    <a:pt x="1318" y="8069"/>
                  </a:cubicBezTo>
                  <a:lnTo>
                    <a:pt x="6353" y="4047"/>
                  </a:lnTo>
                  <a:lnTo>
                    <a:pt x="6353" y="4047"/>
                  </a:lnTo>
                  <a:cubicBezTo>
                    <a:pt x="6564" y="4038"/>
                    <a:pt x="7141" y="4012"/>
                    <a:pt x="7779" y="3987"/>
                  </a:cubicBezTo>
                  <a:cubicBezTo>
                    <a:pt x="8340" y="3963"/>
                    <a:pt x="8986" y="3923"/>
                    <a:pt x="9457" y="3903"/>
                  </a:cubicBezTo>
                  <a:lnTo>
                    <a:pt x="9457" y="3903"/>
                  </a:lnTo>
                  <a:cubicBezTo>
                    <a:pt x="9107" y="4155"/>
                    <a:pt x="8566" y="4490"/>
                    <a:pt x="8004" y="4758"/>
                  </a:cubicBezTo>
                  <a:cubicBezTo>
                    <a:pt x="7683" y="4919"/>
                    <a:pt x="7329" y="5079"/>
                    <a:pt x="7040" y="5208"/>
                  </a:cubicBezTo>
                  <a:cubicBezTo>
                    <a:pt x="6750" y="5304"/>
                    <a:pt x="6525" y="5401"/>
                    <a:pt x="6365" y="5401"/>
                  </a:cubicBezTo>
                  <a:cubicBezTo>
                    <a:pt x="5883" y="5465"/>
                    <a:pt x="5368" y="5562"/>
                    <a:pt x="4950" y="5658"/>
                  </a:cubicBezTo>
                  <a:cubicBezTo>
                    <a:pt x="4725" y="5722"/>
                    <a:pt x="4532" y="5819"/>
                    <a:pt x="4372" y="5915"/>
                  </a:cubicBezTo>
                  <a:cubicBezTo>
                    <a:pt x="4211" y="6044"/>
                    <a:pt x="4082" y="6237"/>
                    <a:pt x="4082" y="6462"/>
                  </a:cubicBezTo>
                  <a:cubicBezTo>
                    <a:pt x="4082" y="6494"/>
                    <a:pt x="4082" y="6558"/>
                    <a:pt x="4115" y="6622"/>
                  </a:cubicBezTo>
                  <a:cubicBezTo>
                    <a:pt x="4147" y="6783"/>
                    <a:pt x="4275" y="6880"/>
                    <a:pt x="4372" y="6976"/>
                  </a:cubicBezTo>
                  <a:cubicBezTo>
                    <a:pt x="4565" y="7105"/>
                    <a:pt x="4854" y="7201"/>
                    <a:pt x="5143" y="7265"/>
                  </a:cubicBezTo>
                  <a:cubicBezTo>
                    <a:pt x="6043" y="7490"/>
                    <a:pt x="7297" y="7555"/>
                    <a:pt x="7715" y="7555"/>
                  </a:cubicBezTo>
                  <a:cubicBezTo>
                    <a:pt x="7843" y="7555"/>
                    <a:pt x="7972" y="7522"/>
                    <a:pt x="8133" y="7490"/>
                  </a:cubicBezTo>
                  <a:cubicBezTo>
                    <a:pt x="8743" y="7330"/>
                    <a:pt x="9836" y="6976"/>
                    <a:pt x="10769" y="6655"/>
                  </a:cubicBezTo>
                  <a:cubicBezTo>
                    <a:pt x="11669" y="6365"/>
                    <a:pt x="12472" y="6076"/>
                    <a:pt x="12472" y="6076"/>
                  </a:cubicBezTo>
                  <a:lnTo>
                    <a:pt x="12536" y="6076"/>
                  </a:lnTo>
                  <a:cubicBezTo>
                    <a:pt x="12890" y="6108"/>
                    <a:pt x="13694" y="6140"/>
                    <a:pt x="14690" y="6237"/>
                  </a:cubicBezTo>
                  <a:lnTo>
                    <a:pt x="14979" y="6237"/>
                  </a:lnTo>
                  <a:cubicBezTo>
                    <a:pt x="15719" y="6237"/>
                    <a:pt x="16555" y="6012"/>
                    <a:pt x="17262" y="5787"/>
                  </a:cubicBezTo>
                  <a:cubicBezTo>
                    <a:pt x="17803" y="5606"/>
                    <a:pt x="18240" y="5426"/>
                    <a:pt x="18393" y="5362"/>
                  </a:cubicBezTo>
                  <a:lnTo>
                    <a:pt x="18393" y="5362"/>
                  </a:lnTo>
                  <a:cubicBezTo>
                    <a:pt x="19131" y="5541"/>
                    <a:pt x="23746" y="6658"/>
                    <a:pt x="28577" y="7747"/>
                  </a:cubicBezTo>
                  <a:cubicBezTo>
                    <a:pt x="31212" y="8358"/>
                    <a:pt x="33913" y="8969"/>
                    <a:pt x="36066" y="9419"/>
                  </a:cubicBezTo>
                  <a:cubicBezTo>
                    <a:pt x="37159" y="9644"/>
                    <a:pt x="38091" y="9837"/>
                    <a:pt x="38831" y="9965"/>
                  </a:cubicBezTo>
                  <a:cubicBezTo>
                    <a:pt x="39602" y="10094"/>
                    <a:pt x="40116" y="10158"/>
                    <a:pt x="40406" y="10158"/>
                  </a:cubicBezTo>
                  <a:lnTo>
                    <a:pt x="40502" y="10158"/>
                  </a:lnTo>
                  <a:cubicBezTo>
                    <a:pt x="40727" y="10158"/>
                    <a:pt x="40920" y="10030"/>
                    <a:pt x="41049" y="9869"/>
                  </a:cubicBezTo>
                  <a:cubicBezTo>
                    <a:pt x="41241" y="9612"/>
                    <a:pt x="41370" y="9290"/>
                    <a:pt x="41466" y="8872"/>
                  </a:cubicBezTo>
                  <a:cubicBezTo>
                    <a:pt x="41563" y="8487"/>
                    <a:pt x="41627" y="8005"/>
                    <a:pt x="41627" y="7458"/>
                  </a:cubicBezTo>
                  <a:cubicBezTo>
                    <a:pt x="41627" y="6237"/>
                    <a:pt x="41338" y="4790"/>
                    <a:pt x="40663" y="3536"/>
                  </a:cubicBezTo>
                  <a:cubicBezTo>
                    <a:pt x="39956" y="2283"/>
                    <a:pt x="38831" y="1222"/>
                    <a:pt x="37191" y="901"/>
                  </a:cubicBezTo>
                  <a:lnTo>
                    <a:pt x="37095" y="901"/>
                  </a:lnTo>
                  <a:lnTo>
                    <a:pt x="20552" y="2504"/>
                  </a:lnTo>
                  <a:lnTo>
                    <a:pt x="20552" y="2504"/>
                  </a:lnTo>
                  <a:cubicBezTo>
                    <a:pt x="20288" y="2450"/>
                    <a:pt x="17560" y="1899"/>
                    <a:pt x="14658" y="1319"/>
                  </a:cubicBezTo>
                  <a:cubicBezTo>
                    <a:pt x="13147" y="1029"/>
                    <a:pt x="11572" y="708"/>
                    <a:pt x="10318" y="483"/>
                  </a:cubicBezTo>
                  <a:cubicBezTo>
                    <a:pt x="9065" y="226"/>
                    <a:pt x="8101" y="65"/>
                    <a:pt x="7747" y="33"/>
                  </a:cubicBezTo>
                  <a:cubicBezTo>
                    <a:pt x="7650" y="1"/>
                    <a:pt x="7554" y="1"/>
                    <a:pt x="745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9" name="Google Shape;3409;p57"/>
            <p:cNvSpPr/>
            <p:nvPr/>
          </p:nvSpPr>
          <p:spPr>
            <a:xfrm>
              <a:off x="4233075" y="4101575"/>
              <a:ext cx="677475" cy="1267625"/>
            </a:xfrm>
            <a:custGeom>
              <a:avLst/>
              <a:gdLst/>
              <a:ahLst/>
              <a:cxnLst/>
              <a:rect l="l" t="t" r="r" b="b"/>
              <a:pathLst>
                <a:path w="27099" h="50705" extrusionOk="0">
                  <a:moveTo>
                    <a:pt x="17643" y="0"/>
                  </a:moveTo>
                  <a:cubicBezTo>
                    <a:pt x="10633" y="0"/>
                    <a:pt x="2797" y="6795"/>
                    <a:pt x="2797" y="6795"/>
                  </a:cubicBezTo>
                  <a:lnTo>
                    <a:pt x="1" y="50705"/>
                  </a:lnTo>
                  <a:lnTo>
                    <a:pt x="21087" y="50705"/>
                  </a:lnTo>
                  <a:lnTo>
                    <a:pt x="27098" y="4320"/>
                  </a:lnTo>
                  <a:cubicBezTo>
                    <a:pt x="27098" y="4320"/>
                    <a:pt x="25298" y="366"/>
                    <a:pt x="18162" y="13"/>
                  </a:cubicBezTo>
                  <a:cubicBezTo>
                    <a:pt x="17990" y="4"/>
                    <a:pt x="17817" y="0"/>
                    <a:pt x="1764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0" name="Google Shape;3410;p57"/>
            <p:cNvSpPr/>
            <p:nvPr/>
          </p:nvSpPr>
          <p:spPr>
            <a:xfrm>
              <a:off x="4226650" y="4094650"/>
              <a:ext cx="690325" cy="1280975"/>
            </a:xfrm>
            <a:custGeom>
              <a:avLst/>
              <a:gdLst/>
              <a:ahLst/>
              <a:cxnLst/>
              <a:rect l="l" t="t" r="r" b="b"/>
              <a:pathLst>
                <a:path w="27613" h="51239" extrusionOk="0">
                  <a:moveTo>
                    <a:pt x="17905" y="547"/>
                  </a:moveTo>
                  <a:cubicBezTo>
                    <a:pt x="18066" y="547"/>
                    <a:pt x="18226" y="547"/>
                    <a:pt x="18419" y="579"/>
                  </a:cubicBezTo>
                  <a:cubicBezTo>
                    <a:pt x="21923" y="740"/>
                    <a:pt x="24109" y="1801"/>
                    <a:pt x="25395" y="2797"/>
                  </a:cubicBezTo>
                  <a:cubicBezTo>
                    <a:pt x="26037" y="3279"/>
                    <a:pt x="26487" y="3761"/>
                    <a:pt x="26745" y="4115"/>
                  </a:cubicBezTo>
                  <a:cubicBezTo>
                    <a:pt x="26873" y="4308"/>
                    <a:pt x="26970" y="4436"/>
                    <a:pt x="27034" y="4533"/>
                  </a:cubicBezTo>
                  <a:cubicBezTo>
                    <a:pt x="27060" y="4586"/>
                    <a:pt x="27065" y="4617"/>
                    <a:pt x="27084" y="4644"/>
                  </a:cubicBezTo>
                  <a:lnTo>
                    <a:pt x="27084" y="4644"/>
                  </a:lnTo>
                  <a:lnTo>
                    <a:pt x="21119" y="50692"/>
                  </a:lnTo>
                  <a:lnTo>
                    <a:pt x="547" y="50692"/>
                  </a:lnTo>
                  <a:lnTo>
                    <a:pt x="3339" y="7179"/>
                  </a:lnTo>
                  <a:lnTo>
                    <a:pt x="3339" y="7179"/>
                  </a:lnTo>
                  <a:cubicBezTo>
                    <a:pt x="3838" y="6784"/>
                    <a:pt x="5838" y="5146"/>
                    <a:pt x="8519" y="3601"/>
                  </a:cubicBezTo>
                  <a:cubicBezTo>
                    <a:pt x="11251" y="2026"/>
                    <a:pt x="14690" y="547"/>
                    <a:pt x="17905" y="547"/>
                  </a:cubicBezTo>
                  <a:close/>
                  <a:moveTo>
                    <a:pt x="17905" y="0"/>
                  </a:moveTo>
                  <a:cubicBezTo>
                    <a:pt x="14305" y="33"/>
                    <a:pt x="10576" y="1736"/>
                    <a:pt x="7715" y="3440"/>
                  </a:cubicBezTo>
                  <a:cubicBezTo>
                    <a:pt x="4854" y="5176"/>
                    <a:pt x="2893" y="6879"/>
                    <a:pt x="2893" y="6879"/>
                  </a:cubicBezTo>
                  <a:cubicBezTo>
                    <a:pt x="2829" y="6912"/>
                    <a:pt x="2797" y="7008"/>
                    <a:pt x="2797" y="7072"/>
                  </a:cubicBezTo>
                  <a:lnTo>
                    <a:pt x="0" y="50950"/>
                  </a:lnTo>
                  <a:cubicBezTo>
                    <a:pt x="0" y="51046"/>
                    <a:pt x="33" y="51110"/>
                    <a:pt x="65" y="51142"/>
                  </a:cubicBezTo>
                  <a:cubicBezTo>
                    <a:pt x="129" y="51207"/>
                    <a:pt x="193" y="51239"/>
                    <a:pt x="258" y="51239"/>
                  </a:cubicBezTo>
                  <a:lnTo>
                    <a:pt x="21344" y="51239"/>
                  </a:lnTo>
                  <a:cubicBezTo>
                    <a:pt x="21473" y="51239"/>
                    <a:pt x="21601" y="51142"/>
                    <a:pt x="21601" y="51014"/>
                  </a:cubicBezTo>
                  <a:lnTo>
                    <a:pt x="27613" y="4629"/>
                  </a:lnTo>
                  <a:cubicBezTo>
                    <a:pt x="27613" y="4565"/>
                    <a:pt x="27613" y="4501"/>
                    <a:pt x="27580" y="4469"/>
                  </a:cubicBezTo>
                  <a:cubicBezTo>
                    <a:pt x="27580" y="4436"/>
                    <a:pt x="27098" y="3408"/>
                    <a:pt x="25716" y="2347"/>
                  </a:cubicBezTo>
                  <a:cubicBezTo>
                    <a:pt x="24334" y="1286"/>
                    <a:pt x="22052" y="193"/>
                    <a:pt x="18419" y="33"/>
                  </a:cubicBezTo>
                  <a:cubicBezTo>
                    <a:pt x="18258" y="33"/>
                    <a:pt x="18066" y="0"/>
                    <a:pt x="179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1" name="Google Shape;3411;p57"/>
            <p:cNvSpPr/>
            <p:nvPr/>
          </p:nvSpPr>
          <p:spPr>
            <a:xfrm>
              <a:off x="4030575" y="4125175"/>
              <a:ext cx="497450" cy="1244825"/>
            </a:xfrm>
            <a:custGeom>
              <a:avLst/>
              <a:gdLst/>
              <a:ahLst/>
              <a:cxnLst/>
              <a:rect l="l" t="t" r="r" b="b"/>
              <a:pathLst>
                <a:path w="19898" h="49793" extrusionOk="0">
                  <a:moveTo>
                    <a:pt x="18869" y="1"/>
                  </a:moveTo>
                  <a:cubicBezTo>
                    <a:pt x="18869" y="1"/>
                    <a:pt x="3568" y="6430"/>
                    <a:pt x="3568" y="7426"/>
                  </a:cubicBezTo>
                  <a:cubicBezTo>
                    <a:pt x="3568" y="8455"/>
                    <a:pt x="3729" y="8037"/>
                    <a:pt x="3729" y="10062"/>
                  </a:cubicBezTo>
                  <a:cubicBezTo>
                    <a:pt x="3729" y="11959"/>
                    <a:pt x="482" y="44907"/>
                    <a:pt x="0" y="49793"/>
                  </a:cubicBezTo>
                  <a:lnTo>
                    <a:pt x="11251" y="49793"/>
                  </a:lnTo>
                  <a:cubicBezTo>
                    <a:pt x="11958" y="45260"/>
                    <a:pt x="16490" y="16748"/>
                    <a:pt x="17422" y="13116"/>
                  </a:cubicBezTo>
                  <a:cubicBezTo>
                    <a:pt x="18451" y="9194"/>
                    <a:pt x="19898" y="5851"/>
                    <a:pt x="19898" y="5851"/>
                  </a:cubicBezTo>
                  <a:lnTo>
                    <a:pt x="1886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2" name="Google Shape;3412;p57"/>
            <p:cNvSpPr/>
            <p:nvPr/>
          </p:nvSpPr>
          <p:spPr>
            <a:xfrm>
              <a:off x="4023325" y="4118950"/>
              <a:ext cx="511125" cy="1257475"/>
            </a:xfrm>
            <a:custGeom>
              <a:avLst/>
              <a:gdLst/>
              <a:ahLst/>
              <a:cxnLst/>
              <a:rect l="l" t="t" r="r" b="b"/>
              <a:pathLst>
                <a:path w="20445" h="50299" extrusionOk="0">
                  <a:moveTo>
                    <a:pt x="4133" y="7733"/>
                  </a:moveTo>
                  <a:lnTo>
                    <a:pt x="4148" y="7740"/>
                  </a:lnTo>
                  <a:lnTo>
                    <a:pt x="4115" y="7740"/>
                  </a:lnTo>
                  <a:cubicBezTo>
                    <a:pt x="4121" y="7740"/>
                    <a:pt x="4126" y="7737"/>
                    <a:pt x="4133" y="7733"/>
                  </a:cubicBezTo>
                  <a:close/>
                  <a:moveTo>
                    <a:pt x="18958" y="635"/>
                  </a:moveTo>
                  <a:lnTo>
                    <a:pt x="19911" y="6023"/>
                  </a:lnTo>
                  <a:lnTo>
                    <a:pt x="19911" y="6023"/>
                  </a:lnTo>
                  <a:cubicBezTo>
                    <a:pt x="19736" y="6460"/>
                    <a:pt x="18414" y="9615"/>
                    <a:pt x="17455" y="13301"/>
                  </a:cubicBezTo>
                  <a:cubicBezTo>
                    <a:pt x="17198" y="14233"/>
                    <a:pt x="16748" y="16676"/>
                    <a:pt x="16170" y="19955"/>
                  </a:cubicBezTo>
                  <a:cubicBezTo>
                    <a:pt x="14532" y="29496"/>
                    <a:pt x="11908" y="45916"/>
                    <a:pt x="11318" y="49785"/>
                  </a:cubicBezTo>
                  <a:lnTo>
                    <a:pt x="578" y="49785"/>
                  </a:lnTo>
                  <a:cubicBezTo>
                    <a:pt x="871" y="46952"/>
                    <a:pt x="1768" y="37824"/>
                    <a:pt x="2605" y="29084"/>
                  </a:cubicBezTo>
                  <a:cubicBezTo>
                    <a:pt x="3022" y="24519"/>
                    <a:pt x="3472" y="20083"/>
                    <a:pt x="3762" y="16644"/>
                  </a:cubicBezTo>
                  <a:cubicBezTo>
                    <a:pt x="3922" y="14940"/>
                    <a:pt x="4051" y="13461"/>
                    <a:pt x="4148" y="12368"/>
                  </a:cubicBezTo>
                  <a:cubicBezTo>
                    <a:pt x="4244" y="11276"/>
                    <a:pt x="4276" y="10568"/>
                    <a:pt x="4276" y="10311"/>
                  </a:cubicBezTo>
                  <a:cubicBezTo>
                    <a:pt x="4276" y="9283"/>
                    <a:pt x="4244" y="8865"/>
                    <a:pt x="4212" y="8575"/>
                  </a:cubicBezTo>
                  <a:cubicBezTo>
                    <a:pt x="4181" y="8295"/>
                    <a:pt x="4149" y="8196"/>
                    <a:pt x="4148" y="7722"/>
                  </a:cubicBezTo>
                  <a:lnTo>
                    <a:pt x="4148" y="7722"/>
                  </a:lnTo>
                  <a:cubicBezTo>
                    <a:pt x="4185" y="7689"/>
                    <a:pt x="4245" y="7618"/>
                    <a:pt x="4340" y="7547"/>
                  </a:cubicBezTo>
                  <a:cubicBezTo>
                    <a:pt x="4855" y="7129"/>
                    <a:pt x="6044" y="6486"/>
                    <a:pt x="7555" y="5747"/>
                  </a:cubicBezTo>
                  <a:cubicBezTo>
                    <a:pt x="9805" y="4654"/>
                    <a:pt x="12730" y="3336"/>
                    <a:pt x="15109" y="2307"/>
                  </a:cubicBezTo>
                  <a:cubicBezTo>
                    <a:pt x="16298" y="1793"/>
                    <a:pt x="17327" y="1343"/>
                    <a:pt x="18066" y="1021"/>
                  </a:cubicBezTo>
                  <a:cubicBezTo>
                    <a:pt x="18448" y="855"/>
                    <a:pt x="18753" y="723"/>
                    <a:pt x="18958" y="635"/>
                  </a:cubicBezTo>
                  <a:close/>
                  <a:moveTo>
                    <a:pt x="19175" y="1"/>
                  </a:moveTo>
                  <a:cubicBezTo>
                    <a:pt x="19135" y="1"/>
                    <a:pt x="19095" y="9"/>
                    <a:pt x="19063" y="25"/>
                  </a:cubicBezTo>
                  <a:cubicBezTo>
                    <a:pt x="19063" y="25"/>
                    <a:pt x="15237" y="1632"/>
                    <a:pt x="11412" y="3336"/>
                  </a:cubicBezTo>
                  <a:cubicBezTo>
                    <a:pt x="9483" y="4204"/>
                    <a:pt x="7587" y="5104"/>
                    <a:pt x="6140" y="5875"/>
                  </a:cubicBezTo>
                  <a:cubicBezTo>
                    <a:pt x="5401" y="6229"/>
                    <a:pt x="4823" y="6582"/>
                    <a:pt x="4373" y="6840"/>
                  </a:cubicBezTo>
                  <a:cubicBezTo>
                    <a:pt x="4180" y="7000"/>
                    <a:pt x="3987" y="7129"/>
                    <a:pt x="3858" y="7225"/>
                  </a:cubicBezTo>
                  <a:cubicBezTo>
                    <a:pt x="3794" y="7290"/>
                    <a:pt x="3730" y="7354"/>
                    <a:pt x="3697" y="7418"/>
                  </a:cubicBezTo>
                  <a:cubicBezTo>
                    <a:pt x="3665" y="7482"/>
                    <a:pt x="3601" y="7579"/>
                    <a:pt x="3601" y="7675"/>
                  </a:cubicBezTo>
                  <a:cubicBezTo>
                    <a:pt x="3601" y="8222"/>
                    <a:pt x="3633" y="8383"/>
                    <a:pt x="3665" y="8640"/>
                  </a:cubicBezTo>
                  <a:cubicBezTo>
                    <a:pt x="3697" y="8929"/>
                    <a:pt x="3762" y="9283"/>
                    <a:pt x="3762" y="10311"/>
                  </a:cubicBezTo>
                  <a:cubicBezTo>
                    <a:pt x="3762" y="10536"/>
                    <a:pt x="3697" y="11243"/>
                    <a:pt x="3601" y="12336"/>
                  </a:cubicBezTo>
                  <a:cubicBezTo>
                    <a:pt x="2990" y="19955"/>
                    <a:pt x="451" y="45734"/>
                    <a:pt x="33" y="50010"/>
                  </a:cubicBezTo>
                  <a:cubicBezTo>
                    <a:pt x="1" y="50074"/>
                    <a:pt x="33" y="50170"/>
                    <a:pt x="97" y="50235"/>
                  </a:cubicBezTo>
                  <a:cubicBezTo>
                    <a:pt x="129" y="50267"/>
                    <a:pt x="226" y="50299"/>
                    <a:pt x="290" y="50299"/>
                  </a:cubicBezTo>
                  <a:lnTo>
                    <a:pt x="11541" y="50299"/>
                  </a:lnTo>
                  <a:cubicBezTo>
                    <a:pt x="11669" y="50299"/>
                    <a:pt x="11798" y="50203"/>
                    <a:pt x="11798" y="50074"/>
                  </a:cubicBezTo>
                  <a:cubicBezTo>
                    <a:pt x="12151" y="47824"/>
                    <a:pt x="13469" y="39563"/>
                    <a:pt x="14819" y="31398"/>
                  </a:cubicBezTo>
                  <a:cubicBezTo>
                    <a:pt x="15462" y="27316"/>
                    <a:pt x="16137" y="23298"/>
                    <a:pt x="16716" y="20019"/>
                  </a:cubicBezTo>
                  <a:cubicBezTo>
                    <a:pt x="17262" y="16772"/>
                    <a:pt x="17745" y="14329"/>
                    <a:pt x="17970" y="13429"/>
                  </a:cubicBezTo>
                  <a:cubicBezTo>
                    <a:pt x="18484" y="11468"/>
                    <a:pt x="19095" y="9668"/>
                    <a:pt x="19577" y="8350"/>
                  </a:cubicBezTo>
                  <a:cubicBezTo>
                    <a:pt x="19834" y="7675"/>
                    <a:pt x="20027" y="7161"/>
                    <a:pt x="20188" y="6775"/>
                  </a:cubicBezTo>
                  <a:cubicBezTo>
                    <a:pt x="20348" y="6390"/>
                    <a:pt x="20413" y="6197"/>
                    <a:pt x="20413" y="6197"/>
                  </a:cubicBezTo>
                  <a:cubicBezTo>
                    <a:pt x="20445" y="6132"/>
                    <a:pt x="20445" y="6100"/>
                    <a:pt x="20445" y="6036"/>
                  </a:cubicBezTo>
                  <a:lnTo>
                    <a:pt x="19416" y="218"/>
                  </a:lnTo>
                  <a:cubicBezTo>
                    <a:pt x="19416" y="121"/>
                    <a:pt x="19352" y="57"/>
                    <a:pt x="19288" y="25"/>
                  </a:cubicBezTo>
                  <a:cubicBezTo>
                    <a:pt x="19255" y="9"/>
                    <a:pt x="19215" y="1"/>
                    <a:pt x="1917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3" name="Google Shape;3413;p57"/>
            <p:cNvSpPr/>
            <p:nvPr/>
          </p:nvSpPr>
          <p:spPr>
            <a:xfrm>
              <a:off x="4349600" y="4100275"/>
              <a:ext cx="131025" cy="192900"/>
            </a:xfrm>
            <a:custGeom>
              <a:avLst/>
              <a:gdLst/>
              <a:ahLst/>
              <a:cxnLst/>
              <a:rect l="l" t="t" r="r" b="b"/>
              <a:pathLst>
                <a:path w="5241" h="7716" extrusionOk="0">
                  <a:moveTo>
                    <a:pt x="2765" y="0"/>
                  </a:moveTo>
                  <a:lnTo>
                    <a:pt x="1" y="7715"/>
                  </a:lnTo>
                  <a:lnTo>
                    <a:pt x="5240" y="5240"/>
                  </a:lnTo>
                  <a:lnTo>
                    <a:pt x="276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4" name="Google Shape;3414;p57"/>
            <p:cNvSpPr/>
            <p:nvPr/>
          </p:nvSpPr>
          <p:spPr>
            <a:xfrm>
              <a:off x="4342375" y="4093050"/>
              <a:ext cx="145475" cy="206625"/>
            </a:xfrm>
            <a:custGeom>
              <a:avLst/>
              <a:gdLst/>
              <a:ahLst/>
              <a:cxnLst/>
              <a:rect l="l" t="t" r="r" b="b"/>
              <a:pathLst>
                <a:path w="5819" h="8265" extrusionOk="0">
                  <a:moveTo>
                    <a:pt x="3088" y="1001"/>
                  </a:moveTo>
                  <a:lnTo>
                    <a:pt x="5175" y="5400"/>
                  </a:lnTo>
                  <a:lnTo>
                    <a:pt x="740" y="7490"/>
                  </a:lnTo>
                  <a:lnTo>
                    <a:pt x="740" y="7490"/>
                  </a:lnTo>
                  <a:lnTo>
                    <a:pt x="3088" y="1001"/>
                  </a:lnTo>
                  <a:close/>
                  <a:moveTo>
                    <a:pt x="3054" y="0"/>
                  </a:moveTo>
                  <a:cubicBezTo>
                    <a:pt x="2925" y="32"/>
                    <a:pt x="2829" y="97"/>
                    <a:pt x="2797" y="193"/>
                  </a:cubicBezTo>
                  <a:lnTo>
                    <a:pt x="32" y="7908"/>
                  </a:lnTo>
                  <a:cubicBezTo>
                    <a:pt x="0" y="8004"/>
                    <a:pt x="32" y="8133"/>
                    <a:pt x="97" y="8197"/>
                  </a:cubicBezTo>
                  <a:cubicBezTo>
                    <a:pt x="156" y="8237"/>
                    <a:pt x="216" y="8264"/>
                    <a:pt x="275" y="8264"/>
                  </a:cubicBezTo>
                  <a:cubicBezTo>
                    <a:pt x="312" y="8264"/>
                    <a:pt x="349" y="8254"/>
                    <a:pt x="386" y="8229"/>
                  </a:cubicBezTo>
                  <a:lnTo>
                    <a:pt x="5625" y="5754"/>
                  </a:lnTo>
                  <a:cubicBezTo>
                    <a:pt x="5690" y="5722"/>
                    <a:pt x="5754" y="5690"/>
                    <a:pt x="5786" y="5625"/>
                  </a:cubicBezTo>
                  <a:cubicBezTo>
                    <a:pt x="5818" y="5529"/>
                    <a:pt x="5786" y="5465"/>
                    <a:pt x="5754" y="5400"/>
                  </a:cubicBezTo>
                  <a:lnTo>
                    <a:pt x="3279" y="161"/>
                  </a:lnTo>
                  <a:cubicBezTo>
                    <a:pt x="3247" y="64"/>
                    <a:pt x="3150" y="0"/>
                    <a:pt x="30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5" name="Google Shape;3415;p57"/>
            <p:cNvSpPr/>
            <p:nvPr/>
          </p:nvSpPr>
          <p:spPr>
            <a:xfrm>
              <a:off x="4418700" y="3834275"/>
              <a:ext cx="451675" cy="495050"/>
            </a:xfrm>
            <a:custGeom>
              <a:avLst/>
              <a:gdLst/>
              <a:ahLst/>
              <a:cxnLst/>
              <a:rect l="l" t="t" r="r" b="b"/>
              <a:pathLst>
                <a:path w="18067" h="19802" extrusionOk="0">
                  <a:moveTo>
                    <a:pt x="10641" y="1"/>
                  </a:moveTo>
                  <a:lnTo>
                    <a:pt x="1" y="10640"/>
                  </a:lnTo>
                  <a:lnTo>
                    <a:pt x="3505" y="19802"/>
                  </a:lnTo>
                  <a:lnTo>
                    <a:pt x="10062" y="7426"/>
                  </a:lnTo>
                  <a:lnTo>
                    <a:pt x="17198" y="7426"/>
                  </a:lnTo>
                  <a:lnTo>
                    <a:pt x="18066" y="579"/>
                  </a:lnTo>
                  <a:lnTo>
                    <a:pt x="1064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6" name="Google Shape;3416;p57"/>
            <p:cNvSpPr/>
            <p:nvPr/>
          </p:nvSpPr>
          <p:spPr>
            <a:xfrm>
              <a:off x="4411475" y="3827525"/>
              <a:ext cx="465325" cy="508450"/>
            </a:xfrm>
            <a:custGeom>
              <a:avLst/>
              <a:gdLst/>
              <a:ahLst/>
              <a:cxnLst/>
              <a:rect l="l" t="t" r="r" b="b"/>
              <a:pathLst>
                <a:path w="18613" h="20338" extrusionOk="0">
                  <a:moveTo>
                    <a:pt x="11026" y="560"/>
                  </a:moveTo>
                  <a:lnTo>
                    <a:pt x="18032" y="1085"/>
                  </a:lnTo>
                  <a:lnTo>
                    <a:pt x="18032" y="1085"/>
                  </a:lnTo>
                  <a:lnTo>
                    <a:pt x="17230" y="7439"/>
                  </a:lnTo>
                  <a:lnTo>
                    <a:pt x="10351" y="7439"/>
                  </a:lnTo>
                  <a:cubicBezTo>
                    <a:pt x="10223" y="7439"/>
                    <a:pt x="10158" y="7471"/>
                    <a:pt x="10094" y="7567"/>
                  </a:cubicBezTo>
                  <a:lnTo>
                    <a:pt x="3826" y="19429"/>
                  </a:lnTo>
                  <a:lnTo>
                    <a:pt x="611" y="10975"/>
                  </a:lnTo>
                  <a:lnTo>
                    <a:pt x="11026" y="560"/>
                  </a:lnTo>
                  <a:close/>
                  <a:moveTo>
                    <a:pt x="10873" y="1"/>
                  </a:moveTo>
                  <a:cubicBezTo>
                    <a:pt x="10818" y="1"/>
                    <a:pt x="10760" y="31"/>
                    <a:pt x="10737" y="78"/>
                  </a:cubicBezTo>
                  <a:lnTo>
                    <a:pt x="97" y="10718"/>
                  </a:lnTo>
                  <a:cubicBezTo>
                    <a:pt x="33" y="10782"/>
                    <a:pt x="1" y="10910"/>
                    <a:pt x="33" y="11007"/>
                  </a:cubicBezTo>
                  <a:lnTo>
                    <a:pt x="3537" y="20168"/>
                  </a:lnTo>
                  <a:cubicBezTo>
                    <a:pt x="3569" y="20265"/>
                    <a:pt x="3665" y="20329"/>
                    <a:pt x="3762" y="20329"/>
                  </a:cubicBezTo>
                  <a:cubicBezTo>
                    <a:pt x="3779" y="20335"/>
                    <a:pt x="3796" y="20337"/>
                    <a:pt x="3813" y="20337"/>
                  </a:cubicBezTo>
                  <a:cubicBezTo>
                    <a:pt x="3891" y="20337"/>
                    <a:pt x="3966" y="20280"/>
                    <a:pt x="4019" y="20200"/>
                  </a:cubicBezTo>
                  <a:lnTo>
                    <a:pt x="10512" y="7953"/>
                  </a:lnTo>
                  <a:lnTo>
                    <a:pt x="17487" y="7953"/>
                  </a:lnTo>
                  <a:cubicBezTo>
                    <a:pt x="17616" y="7953"/>
                    <a:pt x="17712" y="7857"/>
                    <a:pt x="17744" y="7728"/>
                  </a:cubicBezTo>
                  <a:lnTo>
                    <a:pt x="18612" y="881"/>
                  </a:lnTo>
                  <a:cubicBezTo>
                    <a:pt x="18612" y="817"/>
                    <a:pt x="18612" y="753"/>
                    <a:pt x="18548" y="689"/>
                  </a:cubicBezTo>
                  <a:cubicBezTo>
                    <a:pt x="18516" y="624"/>
                    <a:pt x="18452" y="592"/>
                    <a:pt x="18355" y="592"/>
                  </a:cubicBezTo>
                  <a:lnTo>
                    <a:pt x="10930" y="13"/>
                  </a:lnTo>
                  <a:cubicBezTo>
                    <a:pt x="10913" y="5"/>
                    <a:pt x="10893" y="1"/>
                    <a:pt x="10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7" name="Google Shape;3417;p57"/>
            <p:cNvSpPr/>
            <p:nvPr/>
          </p:nvSpPr>
          <p:spPr>
            <a:xfrm>
              <a:off x="4254775" y="3175150"/>
              <a:ext cx="542450" cy="1180025"/>
            </a:xfrm>
            <a:custGeom>
              <a:avLst/>
              <a:gdLst/>
              <a:ahLst/>
              <a:cxnLst/>
              <a:rect l="l" t="t" r="r" b="b"/>
              <a:pathLst>
                <a:path w="21698" h="47201" extrusionOk="0">
                  <a:moveTo>
                    <a:pt x="11463" y="0"/>
                  </a:moveTo>
                  <a:cubicBezTo>
                    <a:pt x="8617" y="0"/>
                    <a:pt x="6106" y="1038"/>
                    <a:pt x="3922" y="2611"/>
                  </a:cubicBezTo>
                  <a:cubicBezTo>
                    <a:pt x="3922" y="2611"/>
                    <a:pt x="579" y="4668"/>
                    <a:pt x="290" y="9908"/>
                  </a:cubicBezTo>
                  <a:cubicBezTo>
                    <a:pt x="0" y="15147"/>
                    <a:pt x="1158" y="28680"/>
                    <a:pt x="1897" y="30866"/>
                  </a:cubicBezTo>
                  <a:cubicBezTo>
                    <a:pt x="2554" y="32810"/>
                    <a:pt x="5499" y="34753"/>
                    <a:pt x="8087" y="34753"/>
                  </a:cubicBezTo>
                  <a:cubicBezTo>
                    <a:pt x="8410" y="34753"/>
                    <a:pt x="8727" y="34723"/>
                    <a:pt x="9033" y="34659"/>
                  </a:cubicBezTo>
                  <a:cubicBezTo>
                    <a:pt x="9033" y="34659"/>
                    <a:pt x="10165" y="47200"/>
                    <a:pt x="11464" y="47200"/>
                  </a:cubicBezTo>
                  <a:cubicBezTo>
                    <a:pt x="11479" y="47200"/>
                    <a:pt x="11493" y="47199"/>
                    <a:pt x="11508" y="47195"/>
                  </a:cubicBezTo>
                  <a:cubicBezTo>
                    <a:pt x="12826" y="46906"/>
                    <a:pt x="19673" y="37713"/>
                    <a:pt x="19962" y="35109"/>
                  </a:cubicBezTo>
                  <a:cubicBezTo>
                    <a:pt x="20251" y="32473"/>
                    <a:pt x="20669" y="24019"/>
                    <a:pt x="20669" y="24019"/>
                  </a:cubicBezTo>
                  <a:cubicBezTo>
                    <a:pt x="20669" y="24019"/>
                    <a:pt x="21698" y="17494"/>
                    <a:pt x="21698" y="12093"/>
                  </a:cubicBezTo>
                  <a:cubicBezTo>
                    <a:pt x="21698" y="6693"/>
                    <a:pt x="20380" y="2322"/>
                    <a:pt x="15719" y="746"/>
                  </a:cubicBezTo>
                  <a:cubicBezTo>
                    <a:pt x="14225" y="231"/>
                    <a:pt x="12807" y="0"/>
                    <a:pt x="1146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8" name="Google Shape;3418;p57"/>
            <p:cNvSpPr/>
            <p:nvPr/>
          </p:nvSpPr>
          <p:spPr>
            <a:xfrm>
              <a:off x="4333525" y="3175150"/>
              <a:ext cx="463700" cy="450850"/>
            </a:xfrm>
            <a:custGeom>
              <a:avLst/>
              <a:gdLst/>
              <a:ahLst/>
              <a:cxnLst/>
              <a:rect l="l" t="t" r="r" b="b"/>
              <a:pathLst>
                <a:path w="18548" h="18034" extrusionOk="0">
                  <a:moveTo>
                    <a:pt x="8313" y="0"/>
                  </a:moveTo>
                  <a:cubicBezTo>
                    <a:pt x="5467" y="0"/>
                    <a:pt x="2956" y="1038"/>
                    <a:pt x="772" y="2611"/>
                  </a:cubicBezTo>
                  <a:cubicBezTo>
                    <a:pt x="772" y="2611"/>
                    <a:pt x="451" y="2836"/>
                    <a:pt x="1" y="3254"/>
                  </a:cubicBezTo>
                  <a:cubicBezTo>
                    <a:pt x="226" y="3414"/>
                    <a:pt x="1929" y="4379"/>
                    <a:pt x="5497" y="4379"/>
                  </a:cubicBezTo>
                  <a:cubicBezTo>
                    <a:pt x="9322" y="4379"/>
                    <a:pt x="14305" y="3800"/>
                    <a:pt x="14305" y="3800"/>
                  </a:cubicBezTo>
                  <a:lnTo>
                    <a:pt x="14305" y="3800"/>
                  </a:lnTo>
                  <a:cubicBezTo>
                    <a:pt x="14305" y="3800"/>
                    <a:pt x="12023" y="5954"/>
                    <a:pt x="11894" y="7497"/>
                  </a:cubicBezTo>
                  <a:cubicBezTo>
                    <a:pt x="11766" y="9072"/>
                    <a:pt x="12312" y="13058"/>
                    <a:pt x="13598" y="13765"/>
                  </a:cubicBezTo>
                  <a:cubicBezTo>
                    <a:pt x="14884" y="14472"/>
                    <a:pt x="13726" y="15758"/>
                    <a:pt x="14466" y="16883"/>
                  </a:cubicBezTo>
                  <a:cubicBezTo>
                    <a:pt x="14889" y="17556"/>
                    <a:pt x="15415" y="18033"/>
                    <a:pt x="16072" y="18033"/>
                  </a:cubicBezTo>
                  <a:cubicBezTo>
                    <a:pt x="16514" y="18033"/>
                    <a:pt x="17015" y="17818"/>
                    <a:pt x="17584" y="17301"/>
                  </a:cubicBezTo>
                  <a:cubicBezTo>
                    <a:pt x="17841" y="17076"/>
                    <a:pt x="18098" y="16658"/>
                    <a:pt x="18387" y="16079"/>
                  </a:cubicBezTo>
                  <a:cubicBezTo>
                    <a:pt x="18484" y="14761"/>
                    <a:pt x="18548" y="13379"/>
                    <a:pt x="18548" y="12093"/>
                  </a:cubicBezTo>
                  <a:cubicBezTo>
                    <a:pt x="18548" y="6693"/>
                    <a:pt x="17230" y="2322"/>
                    <a:pt x="12569" y="746"/>
                  </a:cubicBezTo>
                  <a:cubicBezTo>
                    <a:pt x="11075" y="231"/>
                    <a:pt x="9657" y="0"/>
                    <a:pt x="8313"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9" name="Google Shape;3419;p57"/>
            <p:cNvSpPr/>
            <p:nvPr/>
          </p:nvSpPr>
          <p:spPr>
            <a:xfrm>
              <a:off x="4253975" y="3168075"/>
              <a:ext cx="549700" cy="1193400"/>
            </a:xfrm>
            <a:custGeom>
              <a:avLst/>
              <a:gdLst/>
              <a:ahLst/>
              <a:cxnLst/>
              <a:rect l="l" t="t" r="r" b="b"/>
              <a:pathLst>
                <a:path w="21988" h="47736" extrusionOk="0">
                  <a:moveTo>
                    <a:pt x="3829" y="2675"/>
                  </a:moveTo>
                  <a:cubicBezTo>
                    <a:pt x="3829" y="2675"/>
                    <a:pt x="3829" y="2675"/>
                    <a:pt x="3829" y="2675"/>
                  </a:cubicBezTo>
                  <a:lnTo>
                    <a:pt x="3829" y="2675"/>
                  </a:lnTo>
                  <a:lnTo>
                    <a:pt x="3829" y="2675"/>
                  </a:lnTo>
                  <a:close/>
                  <a:moveTo>
                    <a:pt x="11540" y="547"/>
                  </a:moveTo>
                  <a:cubicBezTo>
                    <a:pt x="12826" y="547"/>
                    <a:pt x="14208" y="772"/>
                    <a:pt x="15687" y="1254"/>
                  </a:cubicBezTo>
                  <a:cubicBezTo>
                    <a:pt x="17937" y="2058"/>
                    <a:pt x="19351" y="3472"/>
                    <a:pt x="20251" y="5401"/>
                  </a:cubicBezTo>
                  <a:cubicBezTo>
                    <a:pt x="21151" y="7298"/>
                    <a:pt x="21473" y="9708"/>
                    <a:pt x="21473" y="12376"/>
                  </a:cubicBezTo>
                  <a:cubicBezTo>
                    <a:pt x="21473" y="15044"/>
                    <a:pt x="21216" y="18034"/>
                    <a:pt x="20959" y="20348"/>
                  </a:cubicBezTo>
                  <a:cubicBezTo>
                    <a:pt x="20830" y="21506"/>
                    <a:pt x="20701" y="22470"/>
                    <a:pt x="20605" y="23177"/>
                  </a:cubicBezTo>
                  <a:cubicBezTo>
                    <a:pt x="20508" y="23884"/>
                    <a:pt x="20444" y="24270"/>
                    <a:pt x="20444" y="24270"/>
                  </a:cubicBezTo>
                  <a:lnTo>
                    <a:pt x="20444" y="24302"/>
                  </a:lnTo>
                  <a:cubicBezTo>
                    <a:pt x="20444" y="24302"/>
                    <a:pt x="20412" y="24816"/>
                    <a:pt x="20380" y="25652"/>
                  </a:cubicBezTo>
                  <a:cubicBezTo>
                    <a:pt x="20251" y="28159"/>
                    <a:pt x="19930" y="33399"/>
                    <a:pt x="19705" y="35360"/>
                  </a:cubicBezTo>
                  <a:cubicBezTo>
                    <a:pt x="19705" y="35649"/>
                    <a:pt x="19544" y="36067"/>
                    <a:pt x="19351" y="36549"/>
                  </a:cubicBezTo>
                  <a:cubicBezTo>
                    <a:pt x="18612" y="38253"/>
                    <a:pt x="16876" y="40889"/>
                    <a:pt x="15205" y="43107"/>
                  </a:cubicBezTo>
                  <a:cubicBezTo>
                    <a:pt x="14369" y="44232"/>
                    <a:pt x="13565" y="45260"/>
                    <a:pt x="12858" y="46000"/>
                  </a:cubicBezTo>
                  <a:cubicBezTo>
                    <a:pt x="12537" y="46353"/>
                    <a:pt x="12215" y="46675"/>
                    <a:pt x="11990" y="46868"/>
                  </a:cubicBezTo>
                  <a:cubicBezTo>
                    <a:pt x="11862" y="46996"/>
                    <a:pt x="11733" y="47060"/>
                    <a:pt x="11669" y="47125"/>
                  </a:cubicBezTo>
                  <a:cubicBezTo>
                    <a:pt x="11595" y="47174"/>
                    <a:pt x="11539" y="47205"/>
                    <a:pt x="11503" y="47216"/>
                  </a:cubicBezTo>
                  <a:lnTo>
                    <a:pt x="11503" y="47216"/>
                  </a:lnTo>
                  <a:cubicBezTo>
                    <a:pt x="11487" y="47198"/>
                    <a:pt x="11433" y="47136"/>
                    <a:pt x="11379" y="47028"/>
                  </a:cubicBezTo>
                  <a:cubicBezTo>
                    <a:pt x="11251" y="46835"/>
                    <a:pt x="11122" y="46482"/>
                    <a:pt x="10994" y="46032"/>
                  </a:cubicBezTo>
                  <a:cubicBezTo>
                    <a:pt x="10512" y="44457"/>
                    <a:pt x="10094" y="41660"/>
                    <a:pt x="9804" y="39281"/>
                  </a:cubicBezTo>
                  <a:cubicBezTo>
                    <a:pt x="9644" y="38092"/>
                    <a:pt x="9547" y="36999"/>
                    <a:pt x="9451" y="36196"/>
                  </a:cubicBezTo>
                  <a:cubicBezTo>
                    <a:pt x="9387" y="35424"/>
                    <a:pt x="9322" y="34910"/>
                    <a:pt x="9322" y="34910"/>
                  </a:cubicBezTo>
                  <a:cubicBezTo>
                    <a:pt x="9322" y="34845"/>
                    <a:pt x="9290" y="34781"/>
                    <a:pt x="9226" y="34749"/>
                  </a:cubicBezTo>
                  <a:cubicBezTo>
                    <a:pt x="9161" y="34685"/>
                    <a:pt x="9097" y="34685"/>
                    <a:pt x="9001" y="34685"/>
                  </a:cubicBezTo>
                  <a:cubicBezTo>
                    <a:pt x="8711" y="34749"/>
                    <a:pt x="8422" y="34781"/>
                    <a:pt x="8101" y="34781"/>
                  </a:cubicBezTo>
                  <a:cubicBezTo>
                    <a:pt x="6879" y="34781"/>
                    <a:pt x="5529" y="34299"/>
                    <a:pt x="4436" y="33592"/>
                  </a:cubicBezTo>
                  <a:cubicBezTo>
                    <a:pt x="3343" y="32917"/>
                    <a:pt x="2475" y="31952"/>
                    <a:pt x="2186" y="31085"/>
                  </a:cubicBezTo>
                  <a:cubicBezTo>
                    <a:pt x="2025" y="30635"/>
                    <a:pt x="1833" y="29574"/>
                    <a:pt x="1672" y="28192"/>
                  </a:cubicBezTo>
                  <a:cubicBezTo>
                    <a:pt x="1093" y="24013"/>
                    <a:pt x="547" y="16684"/>
                    <a:pt x="547" y="12151"/>
                  </a:cubicBezTo>
                  <a:cubicBezTo>
                    <a:pt x="547" y="11412"/>
                    <a:pt x="547" y="10769"/>
                    <a:pt x="579" y="10191"/>
                  </a:cubicBezTo>
                  <a:cubicBezTo>
                    <a:pt x="740" y="7651"/>
                    <a:pt x="1608" y="5883"/>
                    <a:pt x="2475" y="4758"/>
                  </a:cubicBezTo>
                  <a:cubicBezTo>
                    <a:pt x="2893" y="4180"/>
                    <a:pt x="3311" y="3762"/>
                    <a:pt x="3601" y="3505"/>
                  </a:cubicBezTo>
                  <a:cubicBezTo>
                    <a:pt x="3761" y="3376"/>
                    <a:pt x="3890" y="3280"/>
                    <a:pt x="3986" y="3215"/>
                  </a:cubicBezTo>
                  <a:lnTo>
                    <a:pt x="4083" y="3151"/>
                  </a:lnTo>
                  <a:lnTo>
                    <a:pt x="4115" y="3151"/>
                  </a:lnTo>
                  <a:lnTo>
                    <a:pt x="4115" y="3119"/>
                  </a:lnTo>
                  <a:cubicBezTo>
                    <a:pt x="6268" y="1576"/>
                    <a:pt x="8744" y="547"/>
                    <a:pt x="11540" y="547"/>
                  </a:cubicBezTo>
                  <a:close/>
                  <a:moveTo>
                    <a:pt x="11540" y="1"/>
                  </a:moveTo>
                  <a:cubicBezTo>
                    <a:pt x="8631" y="1"/>
                    <a:pt x="6039" y="1082"/>
                    <a:pt x="3829" y="2675"/>
                  </a:cubicBezTo>
                  <a:lnTo>
                    <a:pt x="3826" y="2669"/>
                  </a:lnTo>
                  <a:cubicBezTo>
                    <a:pt x="3793" y="2701"/>
                    <a:pt x="2925" y="3215"/>
                    <a:pt x="2025" y="4437"/>
                  </a:cubicBezTo>
                  <a:cubicBezTo>
                    <a:pt x="1125" y="5626"/>
                    <a:pt x="193" y="7491"/>
                    <a:pt x="65" y="10191"/>
                  </a:cubicBezTo>
                  <a:cubicBezTo>
                    <a:pt x="32" y="10737"/>
                    <a:pt x="0" y="11412"/>
                    <a:pt x="0" y="12151"/>
                  </a:cubicBezTo>
                  <a:cubicBezTo>
                    <a:pt x="0" y="15205"/>
                    <a:pt x="257" y="19480"/>
                    <a:pt x="579" y="23209"/>
                  </a:cubicBezTo>
                  <a:cubicBezTo>
                    <a:pt x="772" y="25106"/>
                    <a:pt x="933" y="26842"/>
                    <a:pt x="1125" y="28256"/>
                  </a:cubicBezTo>
                  <a:cubicBezTo>
                    <a:pt x="1318" y="29670"/>
                    <a:pt x="1511" y="30731"/>
                    <a:pt x="1672" y="31245"/>
                  </a:cubicBezTo>
                  <a:cubicBezTo>
                    <a:pt x="2025" y="32306"/>
                    <a:pt x="2958" y="33303"/>
                    <a:pt x="4147" y="34042"/>
                  </a:cubicBezTo>
                  <a:cubicBezTo>
                    <a:pt x="5336" y="34813"/>
                    <a:pt x="6751" y="35296"/>
                    <a:pt x="8101" y="35328"/>
                  </a:cubicBezTo>
                  <a:cubicBezTo>
                    <a:pt x="8354" y="35328"/>
                    <a:pt x="8591" y="35311"/>
                    <a:pt x="8836" y="35266"/>
                  </a:cubicBezTo>
                  <a:lnTo>
                    <a:pt x="8836" y="35266"/>
                  </a:lnTo>
                  <a:cubicBezTo>
                    <a:pt x="8917" y="36116"/>
                    <a:pt x="9173" y="38690"/>
                    <a:pt x="9515" y="41242"/>
                  </a:cubicBezTo>
                  <a:cubicBezTo>
                    <a:pt x="9740" y="42817"/>
                    <a:pt x="10029" y="44392"/>
                    <a:pt x="10319" y="45582"/>
                  </a:cubicBezTo>
                  <a:cubicBezTo>
                    <a:pt x="10447" y="46193"/>
                    <a:pt x="10608" y="46675"/>
                    <a:pt x="10769" y="47060"/>
                  </a:cubicBezTo>
                  <a:cubicBezTo>
                    <a:pt x="10865" y="47221"/>
                    <a:pt x="10929" y="47382"/>
                    <a:pt x="11058" y="47510"/>
                  </a:cubicBezTo>
                  <a:cubicBezTo>
                    <a:pt x="11090" y="47575"/>
                    <a:pt x="11154" y="47639"/>
                    <a:pt x="11251" y="47671"/>
                  </a:cubicBezTo>
                  <a:cubicBezTo>
                    <a:pt x="11315" y="47703"/>
                    <a:pt x="11412" y="47735"/>
                    <a:pt x="11508" y="47735"/>
                  </a:cubicBezTo>
                  <a:lnTo>
                    <a:pt x="11604" y="47735"/>
                  </a:lnTo>
                  <a:cubicBezTo>
                    <a:pt x="11733" y="47703"/>
                    <a:pt x="11862" y="47639"/>
                    <a:pt x="11990" y="47543"/>
                  </a:cubicBezTo>
                  <a:cubicBezTo>
                    <a:pt x="12505" y="47189"/>
                    <a:pt x="13212" y="46450"/>
                    <a:pt x="14047" y="45453"/>
                  </a:cubicBezTo>
                  <a:cubicBezTo>
                    <a:pt x="15301" y="43942"/>
                    <a:pt x="16780" y="41949"/>
                    <a:pt x="18001" y="40053"/>
                  </a:cubicBezTo>
                  <a:cubicBezTo>
                    <a:pt x="18612" y="39121"/>
                    <a:pt x="19126" y="38221"/>
                    <a:pt x="19544" y="37417"/>
                  </a:cubicBezTo>
                  <a:cubicBezTo>
                    <a:pt x="19930" y="36613"/>
                    <a:pt x="20187" y="35938"/>
                    <a:pt x="20251" y="35424"/>
                  </a:cubicBezTo>
                  <a:cubicBezTo>
                    <a:pt x="20530" y="32882"/>
                    <a:pt x="20959" y="24931"/>
                    <a:pt x="20989" y="24366"/>
                  </a:cubicBezTo>
                  <a:lnTo>
                    <a:pt x="20989" y="24366"/>
                  </a:lnTo>
                  <a:lnTo>
                    <a:pt x="20991" y="24366"/>
                  </a:lnTo>
                  <a:cubicBezTo>
                    <a:pt x="20991" y="24366"/>
                    <a:pt x="21987" y="17809"/>
                    <a:pt x="21987" y="12376"/>
                  </a:cubicBezTo>
                  <a:cubicBezTo>
                    <a:pt x="21987" y="9644"/>
                    <a:pt x="21666" y="7169"/>
                    <a:pt x="20734" y="5176"/>
                  </a:cubicBezTo>
                  <a:cubicBezTo>
                    <a:pt x="19801" y="3151"/>
                    <a:pt x="18258" y="1576"/>
                    <a:pt x="15848" y="772"/>
                  </a:cubicBezTo>
                  <a:cubicBezTo>
                    <a:pt x="14337" y="258"/>
                    <a:pt x="12890" y="1"/>
                    <a:pt x="115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0" name="Google Shape;3420;p57"/>
            <p:cNvSpPr/>
            <p:nvPr/>
          </p:nvSpPr>
          <p:spPr>
            <a:xfrm>
              <a:off x="4706400" y="3568950"/>
              <a:ext cx="116550" cy="215550"/>
            </a:xfrm>
            <a:custGeom>
              <a:avLst/>
              <a:gdLst/>
              <a:ahLst/>
              <a:cxnLst/>
              <a:rect l="l" t="t" r="r" b="b"/>
              <a:pathLst>
                <a:path w="4662" h="8622" extrusionOk="0">
                  <a:moveTo>
                    <a:pt x="3089" y="1"/>
                  </a:moveTo>
                  <a:cubicBezTo>
                    <a:pt x="1847" y="1"/>
                    <a:pt x="1" y="2899"/>
                    <a:pt x="1" y="2899"/>
                  </a:cubicBezTo>
                  <a:lnTo>
                    <a:pt x="1319" y="7849"/>
                  </a:lnTo>
                  <a:cubicBezTo>
                    <a:pt x="1550" y="8377"/>
                    <a:pt x="1849" y="8621"/>
                    <a:pt x="2171" y="8621"/>
                  </a:cubicBezTo>
                  <a:cubicBezTo>
                    <a:pt x="2654" y="8621"/>
                    <a:pt x="3190" y="8074"/>
                    <a:pt x="3633" y="7110"/>
                  </a:cubicBezTo>
                  <a:cubicBezTo>
                    <a:pt x="4372" y="5503"/>
                    <a:pt x="4662" y="1002"/>
                    <a:pt x="3504" y="135"/>
                  </a:cubicBezTo>
                  <a:cubicBezTo>
                    <a:pt x="3377" y="42"/>
                    <a:pt x="3238" y="1"/>
                    <a:pt x="30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1" name="Google Shape;3421;p57"/>
            <p:cNvSpPr/>
            <p:nvPr/>
          </p:nvSpPr>
          <p:spPr>
            <a:xfrm>
              <a:off x="4700775" y="3561850"/>
              <a:ext cx="118975" cy="229050"/>
            </a:xfrm>
            <a:custGeom>
              <a:avLst/>
              <a:gdLst/>
              <a:ahLst/>
              <a:cxnLst/>
              <a:rect l="l" t="t" r="r" b="b"/>
              <a:pathLst>
                <a:path w="4759" h="9162" extrusionOk="0">
                  <a:moveTo>
                    <a:pt x="3312" y="1"/>
                  </a:moveTo>
                  <a:cubicBezTo>
                    <a:pt x="2894" y="1"/>
                    <a:pt x="2508" y="226"/>
                    <a:pt x="2154" y="515"/>
                  </a:cubicBezTo>
                  <a:cubicBezTo>
                    <a:pt x="1576" y="965"/>
                    <a:pt x="1061" y="1576"/>
                    <a:pt x="676" y="2090"/>
                  </a:cubicBezTo>
                  <a:cubicBezTo>
                    <a:pt x="258" y="2604"/>
                    <a:pt x="1" y="3022"/>
                    <a:pt x="1" y="3022"/>
                  </a:cubicBezTo>
                  <a:lnTo>
                    <a:pt x="451" y="3312"/>
                  </a:lnTo>
                  <a:cubicBezTo>
                    <a:pt x="451" y="3312"/>
                    <a:pt x="483" y="3279"/>
                    <a:pt x="515" y="3215"/>
                  </a:cubicBezTo>
                  <a:cubicBezTo>
                    <a:pt x="708" y="2926"/>
                    <a:pt x="1190" y="2251"/>
                    <a:pt x="1736" y="1640"/>
                  </a:cubicBezTo>
                  <a:cubicBezTo>
                    <a:pt x="2026" y="1319"/>
                    <a:pt x="2315" y="1061"/>
                    <a:pt x="2604" y="836"/>
                  </a:cubicBezTo>
                  <a:cubicBezTo>
                    <a:pt x="2862" y="644"/>
                    <a:pt x="3119" y="547"/>
                    <a:pt x="3312" y="547"/>
                  </a:cubicBezTo>
                  <a:cubicBezTo>
                    <a:pt x="3408" y="547"/>
                    <a:pt x="3472" y="579"/>
                    <a:pt x="3569" y="611"/>
                  </a:cubicBezTo>
                  <a:cubicBezTo>
                    <a:pt x="3762" y="772"/>
                    <a:pt x="3954" y="1126"/>
                    <a:pt x="4051" y="1640"/>
                  </a:cubicBezTo>
                  <a:cubicBezTo>
                    <a:pt x="4179" y="2154"/>
                    <a:pt x="4244" y="2797"/>
                    <a:pt x="4244" y="3472"/>
                  </a:cubicBezTo>
                  <a:cubicBezTo>
                    <a:pt x="4244" y="4179"/>
                    <a:pt x="4179" y="4951"/>
                    <a:pt x="4051" y="5626"/>
                  </a:cubicBezTo>
                  <a:cubicBezTo>
                    <a:pt x="3954" y="6301"/>
                    <a:pt x="3794" y="6912"/>
                    <a:pt x="3601" y="7297"/>
                  </a:cubicBezTo>
                  <a:cubicBezTo>
                    <a:pt x="3408" y="7747"/>
                    <a:pt x="3183" y="8101"/>
                    <a:pt x="2958" y="8326"/>
                  </a:cubicBezTo>
                  <a:cubicBezTo>
                    <a:pt x="2733" y="8551"/>
                    <a:pt x="2540" y="8648"/>
                    <a:pt x="2411" y="8648"/>
                  </a:cubicBezTo>
                  <a:cubicBezTo>
                    <a:pt x="2315" y="8648"/>
                    <a:pt x="2219" y="8615"/>
                    <a:pt x="2090" y="8519"/>
                  </a:cubicBezTo>
                  <a:cubicBezTo>
                    <a:pt x="1994" y="8423"/>
                    <a:pt x="1897" y="8262"/>
                    <a:pt x="1769" y="8037"/>
                  </a:cubicBezTo>
                  <a:lnTo>
                    <a:pt x="1286" y="8230"/>
                  </a:lnTo>
                  <a:cubicBezTo>
                    <a:pt x="1415" y="8519"/>
                    <a:pt x="1576" y="8744"/>
                    <a:pt x="1769" y="8905"/>
                  </a:cubicBezTo>
                  <a:cubicBezTo>
                    <a:pt x="1929" y="9065"/>
                    <a:pt x="2154" y="9162"/>
                    <a:pt x="2411" y="9162"/>
                  </a:cubicBezTo>
                  <a:cubicBezTo>
                    <a:pt x="2733" y="9162"/>
                    <a:pt x="3054" y="8969"/>
                    <a:pt x="3344" y="8712"/>
                  </a:cubicBezTo>
                  <a:cubicBezTo>
                    <a:pt x="3633" y="8423"/>
                    <a:pt x="3890" y="8005"/>
                    <a:pt x="4115" y="7522"/>
                  </a:cubicBezTo>
                  <a:cubicBezTo>
                    <a:pt x="4308" y="7072"/>
                    <a:pt x="4469" y="6430"/>
                    <a:pt x="4597" y="5722"/>
                  </a:cubicBezTo>
                  <a:cubicBezTo>
                    <a:pt x="4694" y="5015"/>
                    <a:pt x="4758" y="4212"/>
                    <a:pt x="4758" y="3472"/>
                  </a:cubicBezTo>
                  <a:cubicBezTo>
                    <a:pt x="4758" y="2765"/>
                    <a:pt x="4726" y="2090"/>
                    <a:pt x="4565" y="1511"/>
                  </a:cubicBezTo>
                  <a:cubicBezTo>
                    <a:pt x="4437" y="965"/>
                    <a:pt x="4244" y="483"/>
                    <a:pt x="3890" y="194"/>
                  </a:cubicBezTo>
                  <a:cubicBezTo>
                    <a:pt x="3697" y="65"/>
                    <a:pt x="3504" y="1"/>
                    <a:pt x="331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2" name="Google Shape;3422;p57"/>
            <p:cNvSpPr/>
            <p:nvPr/>
          </p:nvSpPr>
          <p:spPr>
            <a:xfrm>
              <a:off x="4340750" y="3605550"/>
              <a:ext cx="114950" cy="202225"/>
            </a:xfrm>
            <a:custGeom>
              <a:avLst/>
              <a:gdLst/>
              <a:ahLst/>
              <a:cxnLst/>
              <a:rect l="l" t="t" r="r" b="b"/>
              <a:pathLst>
                <a:path w="4598" h="8089" extrusionOk="0">
                  <a:moveTo>
                    <a:pt x="1349" y="0"/>
                  </a:moveTo>
                  <a:cubicBezTo>
                    <a:pt x="1235" y="0"/>
                    <a:pt x="1144" y="87"/>
                    <a:pt x="1094" y="213"/>
                  </a:cubicBezTo>
                  <a:cubicBezTo>
                    <a:pt x="1094" y="213"/>
                    <a:pt x="837" y="1339"/>
                    <a:pt x="547" y="2689"/>
                  </a:cubicBezTo>
                  <a:cubicBezTo>
                    <a:pt x="290" y="4039"/>
                    <a:pt x="1" y="5614"/>
                    <a:pt x="1" y="6546"/>
                  </a:cubicBezTo>
                  <a:cubicBezTo>
                    <a:pt x="1" y="6803"/>
                    <a:pt x="1" y="7028"/>
                    <a:pt x="97" y="7221"/>
                  </a:cubicBezTo>
                  <a:cubicBezTo>
                    <a:pt x="290" y="7575"/>
                    <a:pt x="644" y="7767"/>
                    <a:pt x="1030" y="7896"/>
                  </a:cubicBezTo>
                  <a:cubicBezTo>
                    <a:pt x="1415" y="8025"/>
                    <a:pt x="1865" y="8089"/>
                    <a:pt x="2347" y="8089"/>
                  </a:cubicBezTo>
                  <a:cubicBezTo>
                    <a:pt x="3119" y="8057"/>
                    <a:pt x="3890" y="7928"/>
                    <a:pt x="4405" y="7639"/>
                  </a:cubicBezTo>
                  <a:cubicBezTo>
                    <a:pt x="4533" y="7575"/>
                    <a:pt x="4598" y="7382"/>
                    <a:pt x="4501" y="7253"/>
                  </a:cubicBezTo>
                  <a:cubicBezTo>
                    <a:pt x="4458" y="7167"/>
                    <a:pt x="4373" y="7125"/>
                    <a:pt x="4282" y="7125"/>
                  </a:cubicBezTo>
                  <a:cubicBezTo>
                    <a:pt x="4237" y="7125"/>
                    <a:pt x="4190" y="7135"/>
                    <a:pt x="4148" y="7157"/>
                  </a:cubicBezTo>
                  <a:cubicBezTo>
                    <a:pt x="3762" y="7382"/>
                    <a:pt x="3023" y="7542"/>
                    <a:pt x="2347" y="7542"/>
                  </a:cubicBezTo>
                  <a:cubicBezTo>
                    <a:pt x="1930" y="7542"/>
                    <a:pt x="1512" y="7478"/>
                    <a:pt x="1190" y="7382"/>
                  </a:cubicBezTo>
                  <a:cubicBezTo>
                    <a:pt x="869" y="7285"/>
                    <a:pt x="644" y="7125"/>
                    <a:pt x="580" y="6996"/>
                  </a:cubicBezTo>
                  <a:cubicBezTo>
                    <a:pt x="580" y="6964"/>
                    <a:pt x="547" y="6771"/>
                    <a:pt x="547" y="6546"/>
                  </a:cubicBezTo>
                  <a:cubicBezTo>
                    <a:pt x="547" y="5710"/>
                    <a:pt x="805" y="4135"/>
                    <a:pt x="1094" y="2785"/>
                  </a:cubicBezTo>
                  <a:cubicBezTo>
                    <a:pt x="1222" y="2110"/>
                    <a:pt x="1351" y="1499"/>
                    <a:pt x="1447" y="1049"/>
                  </a:cubicBezTo>
                  <a:cubicBezTo>
                    <a:pt x="1576" y="599"/>
                    <a:pt x="1640" y="342"/>
                    <a:pt x="1640" y="342"/>
                  </a:cubicBezTo>
                  <a:cubicBezTo>
                    <a:pt x="1672" y="181"/>
                    <a:pt x="1576" y="53"/>
                    <a:pt x="1447" y="21"/>
                  </a:cubicBezTo>
                  <a:cubicBezTo>
                    <a:pt x="1413" y="7"/>
                    <a:pt x="1380" y="0"/>
                    <a:pt x="1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3" name="Google Shape;3423;p57"/>
            <p:cNvSpPr/>
            <p:nvPr/>
          </p:nvSpPr>
          <p:spPr>
            <a:xfrm>
              <a:off x="4360050" y="3835075"/>
              <a:ext cx="135825" cy="28150"/>
            </a:xfrm>
            <a:custGeom>
              <a:avLst/>
              <a:gdLst/>
              <a:ahLst/>
              <a:cxnLst/>
              <a:rect l="l" t="t" r="r" b="b"/>
              <a:pathLst>
                <a:path w="5433" h="1126" extrusionOk="0">
                  <a:moveTo>
                    <a:pt x="5117" y="1"/>
                  </a:moveTo>
                  <a:cubicBezTo>
                    <a:pt x="5072" y="1"/>
                    <a:pt x="5026" y="12"/>
                    <a:pt x="4983" y="33"/>
                  </a:cubicBezTo>
                  <a:cubicBezTo>
                    <a:pt x="4276" y="451"/>
                    <a:pt x="3408" y="612"/>
                    <a:pt x="2604" y="612"/>
                  </a:cubicBezTo>
                  <a:cubicBezTo>
                    <a:pt x="1993" y="612"/>
                    <a:pt x="1447" y="515"/>
                    <a:pt x="1029" y="451"/>
                  </a:cubicBezTo>
                  <a:cubicBezTo>
                    <a:pt x="836" y="419"/>
                    <a:pt x="675" y="354"/>
                    <a:pt x="547" y="354"/>
                  </a:cubicBezTo>
                  <a:cubicBezTo>
                    <a:pt x="483" y="322"/>
                    <a:pt x="450" y="322"/>
                    <a:pt x="418" y="290"/>
                  </a:cubicBezTo>
                  <a:lnTo>
                    <a:pt x="386" y="290"/>
                  </a:lnTo>
                  <a:cubicBezTo>
                    <a:pt x="359" y="285"/>
                    <a:pt x="333" y="282"/>
                    <a:pt x="309" y="282"/>
                  </a:cubicBezTo>
                  <a:cubicBezTo>
                    <a:pt x="185" y="282"/>
                    <a:pt x="91" y="349"/>
                    <a:pt x="65" y="483"/>
                  </a:cubicBezTo>
                  <a:cubicBezTo>
                    <a:pt x="0" y="612"/>
                    <a:pt x="97" y="772"/>
                    <a:pt x="225" y="804"/>
                  </a:cubicBezTo>
                  <a:cubicBezTo>
                    <a:pt x="258" y="804"/>
                    <a:pt x="1318" y="1126"/>
                    <a:pt x="2604" y="1126"/>
                  </a:cubicBezTo>
                  <a:cubicBezTo>
                    <a:pt x="3472" y="1126"/>
                    <a:pt x="4436" y="997"/>
                    <a:pt x="5240" y="483"/>
                  </a:cubicBezTo>
                  <a:cubicBezTo>
                    <a:pt x="5369" y="419"/>
                    <a:pt x="5433" y="258"/>
                    <a:pt x="5336" y="129"/>
                  </a:cubicBezTo>
                  <a:cubicBezTo>
                    <a:pt x="5294" y="44"/>
                    <a:pt x="5208" y="1"/>
                    <a:pt x="51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4" name="Google Shape;3424;p57"/>
            <p:cNvSpPr/>
            <p:nvPr/>
          </p:nvSpPr>
          <p:spPr>
            <a:xfrm>
              <a:off x="4480600" y="3605250"/>
              <a:ext cx="28950" cy="57875"/>
            </a:xfrm>
            <a:custGeom>
              <a:avLst/>
              <a:gdLst/>
              <a:ahLst/>
              <a:cxnLst/>
              <a:rect l="l" t="t" r="r" b="b"/>
              <a:pathLst>
                <a:path w="1158" h="2315" extrusionOk="0">
                  <a:moveTo>
                    <a:pt x="579" y="0"/>
                  </a:moveTo>
                  <a:cubicBezTo>
                    <a:pt x="257" y="0"/>
                    <a:pt x="0" y="515"/>
                    <a:pt x="0" y="1158"/>
                  </a:cubicBezTo>
                  <a:cubicBezTo>
                    <a:pt x="0" y="1801"/>
                    <a:pt x="257" y="2315"/>
                    <a:pt x="579" y="2315"/>
                  </a:cubicBezTo>
                  <a:cubicBezTo>
                    <a:pt x="900" y="2315"/>
                    <a:pt x="1157" y="1801"/>
                    <a:pt x="1157" y="1158"/>
                  </a:cubicBezTo>
                  <a:cubicBezTo>
                    <a:pt x="1157" y="515"/>
                    <a:pt x="900" y="0"/>
                    <a:pt x="57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5" name="Google Shape;3425;p57"/>
            <p:cNvSpPr/>
            <p:nvPr/>
          </p:nvSpPr>
          <p:spPr>
            <a:xfrm>
              <a:off x="4305400" y="3586775"/>
              <a:ext cx="29750" cy="57875"/>
            </a:xfrm>
            <a:custGeom>
              <a:avLst/>
              <a:gdLst/>
              <a:ahLst/>
              <a:cxnLst/>
              <a:rect l="l" t="t" r="r" b="b"/>
              <a:pathLst>
                <a:path w="1190" h="2315" extrusionOk="0">
                  <a:moveTo>
                    <a:pt x="611" y="0"/>
                  </a:moveTo>
                  <a:cubicBezTo>
                    <a:pt x="290" y="0"/>
                    <a:pt x="1" y="514"/>
                    <a:pt x="1" y="1157"/>
                  </a:cubicBezTo>
                  <a:cubicBezTo>
                    <a:pt x="1" y="1800"/>
                    <a:pt x="290" y="2315"/>
                    <a:pt x="611" y="2315"/>
                  </a:cubicBezTo>
                  <a:cubicBezTo>
                    <a:pt x="933" y="2315"/>
                    <a:pt x="1190" y="1800"/>
                    <a:pt x="1190" y="1157"/>
                  </a:cubicBezTo>
                  <a:cubicBezTo>
                    <a:pt x="1190" y="514"/>
                    <a:pt x="933" y="0"/>
                    <a:pt x="6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6" name="Google Shape;3426;p57"/>
            <p:cNvSpPr/>
            <p:nvPr/>
          </p:nvSpPr>
          <p:spPr>
            <a:xfrm>
              <a:off x="4276475" y="3539350"/>
              <a:ext cx="94850" cy="24950"/>
            </a:xfrm>
            <a:custGeom>
              <a:avLst/>
              <a:gdLst/>
              <a:ahLst/>
              <a:cxnLst/>
              <a:rect l="l" t="t" r="r" b="b"/>
              <a:pathLst>
                <a:path w="3794" h="998" extrusionOk="0">
                  <a:moveTo>
                    <a:pt x="1833" y="1"/>
                  </a:moveTo>
                  <a:cubicBezTo>
                    <a:pt x="804" y="1"/>
                    <a:pt x="161" y="483"/>
                    <a:pt x="129" y="515"/>
                  </a:cubicBezTo>
                  <a:cubicBezTo>
                    <a:pt x="33" y="611"/>
                    <a:pt x="0" y="772"/>
                    <a:pt x="97" y="901"/>
                  </a:cubicBezTo>
                  <a:cubicBezTo>
                    <a:pt x="153" y="957"/>
                    <a:pt x="231" y="991"/>
                    <a:pt x="305" y="991"/>
                  </a:cubicBezTo>
                  <a:cubicBezTo>
                    <a:pt x="358" y="991"/>
                    <a:pt x="410" y="973"/>
                    <a:pt x="450" y="933"/>
                  </a:cubicBezTo>
                  <a:cubicBezTo>
                    <a:pt x="483" y="933"/>
                    <a:pt x="997" y="547"/>
                    <a:pt x="1833" y="547"/>
                  </a:cubicBezTo>
                  <a:cubicBezTo>
                    <a:pt x="2250" y="547"/>
                    <a:pt x="2797" y="644"/>
                    <a:pt x="3376" y="965"/>
                  </a:cubicBezTo>
                  <a:cubicBezTo>
                    <a:pt x="3418" y="986"/>
                    <a:pt x="3465" y="997"/>
                    <a:pt x="3510" y="997"/>
                  </a:cubicBezTo>
                  <a:cubicBezTo>
                    <a:pt x="3601" y="997"/>
                    <a:pt x="3686" y="954"/>
                    <a:pt x="3729" y="869"/>
                  </a:cubicBezTo>
                  <a:cubicBezTo>
                    <a:pt x="3793" y="740"/>
                    <a:pt x="3761" y="547"/>
                    <a:pt x="3633" y="483"/>
                  </a:cubicBezTo>
                  <a:cubicBezTo>
                    <a:pt x="2958" y="129"/>
                    <a:pt x="2347" y="1"/>
                    <a:pt x="18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7" name="Google Shape;3427;p57"/>
            <p:cNvSpPr/>
            <p:nvPr/>
          </p:nvSpPr>
          <p:spPr>
            <a:xfrm>
              <a:off x="4443625" y="3548200"/>
              <a:ext cx="135025" cy="38000"/>
            </a:xfrm>
            <a:custGeom>
              <a:avLst/>
              <a:gdLst/>
              <a:ahLst/>
              <a:cxnLst/>
              <a:rect l="l" t="t" r="r" b="b"/>
              <a:pathLst>
                <a:path w="5401" h="1520" extrusionOk="0">
                  <a:moveTo>
                    <a:pt x="2636" y="0"/>
                  </a:moveTo>
                  <a:cubicBezTo>
                    <a:pt x="1318" y="0"/>
                    <a:pt x="225" y="579"/>
                    <a:pt x="193" y="579"/>
                  </a:cubicBezTo>
                  <a:cubicBezTo>
                    <a:pt x="65" y="643"/>
                    <a:pt x="0" y="804"/>
                    <a:pt x="65" y="932"/>
                  </a:cubicBezTo>
                  <a:cubicBezTo>
                    <a:pt x="112" y="1027"/>
                    <a:pt x="211" y="1086"/>
                    <a:pt x="310" y="1086"/>
                  </a:cubicBezTo>
                  <a:cubicBezTo>
                    <a:pt x="347" y="1086"/>
                    <a:pt x="384" y="1078"/>
                    <a:pt x="418" y="1061"/>
                  </a:cubicBezTo>
                  <a:lnTo>
                    <a:pt x="450" y="1061"/>
                  </a:lnTo>
                  <a:cubicBezTo>
                    <a:pt x="547" y="997"/>
                    <a:pt x="1543" y="547"/>
                    <a:pt x="2636" y="547"/>
                  </a:cubicBezTo>
                  <a:cubicBezTo>
                    <a:pt x="3408" y="547"/>
                    <a:pt x="4243" y="740"/>
                    <a:pt x="4919" y="1447"/>
                  </a:cubicBezTo>
                  <a:cubicBezTo>
                    <a:pt x="4983" y="1495"/>
                    <a:pt x="5055" y="1519"/>
                    <a:pt x="5123" y="1519"/>
                  </a:cubicBezTo>
                  <a:cubicBezTo>
                    <a:pt x="5192" y="1519"/>
                    <a:pt x="5256" y="1495"/>
                    <a:pt x="5304" y="1447"/>
                  </a:cubicBezTo>
                  <a:cubicBezTo>
                    <a:pt x="5401" y="1318"/>
                    <a:pt x="5401" y="1157"/>
                    <a:pt x="5304" y="1061"/>
                  </a:cubicBezTo>
                  <a:cubicBezTo>
                    <a:pt x="4501" y="257"/>
                    <a:pt x="3504" y="0"/>
                    <a:pt x="26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8" name="Google Shape;3428;p57"/>
            <p:cNvSpPr/>
            <p:nvPr/>
          </p:nvSpPr>
          <p:spPr>
            <a:xfrm>
              <a:off x="4481400" y="4034375"/>
              <a:ext cx="855050" cy="1335625"/>
            </a:xfrm>
            <a:custGeom>
              <a:avLst/>
              <a:gdLst/>
              <a:ahLst/>
              <a:cxnLst/>
              <a:rect l="l" t="t" r="r" b="b"/>
              <a:pathLst>
                <a:path w="34202" h="53425" extrusionOk="0">
                  <a:moveTo>
                    <a:pt x="14530" y="1"/>
                  </a:moveTo>
                  <a:lnTo>
                    <a:pt x="6236" y="5690"/>
                  </a:lnTo>
                  <a:cubicBezTo>
                    <a:pt x="6236" y="5690"/>
                    <a:pt x="6076" y="13855"/>
                    <a:pt x="4468" y="19384"/>
                  </a:cubicBezTo>
                  <a:cubicBezTo>
                    <a:pt x="2990" y="24559"/>
                    <a:pt x="322" y="50275"/>
                    <a:pt x="0" y="53425"/>
                  </a:cubicBezTo>
                  <a:lnTo>
                    <a:pt x="26809" y="53425"/>
                  </a:lnTo>
                  <a:cubicBezTo>
                    <a:pt x="27452" y="49760"/>
                    <a:pt x="33334" y="15366"/>
                    <a:pt x="33463" y="14273"/>
                  </a:cubicBezTo>
                  <a:cubicBezTo>
                    <a:pt x="33591" y="13116"/>
                    <a:pt x="34202" y="11219"/>
                    <a:pt x="33173" y="10930"/>
                  </a:cubicBezTo>
                  <a:cubicBezTo>
                    <a:pt x="32145" y="10640"/>
                    <a:pt x="14530" y="1"/>
                    <a:pt x="1453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9" name="Google Shape;3429;p57"/>
            <p:cNvSpPr/>
            <p:nvPr/>
          </p:nvSpPr>
          <p:spPr>
            <a:xfrm>
              <a:off x="4474150" y="4027550"/>
              <a:ext cx="858300" cy="1348875"/>
            </a:xfrm>
            <a:custGeom>
              <a:avLst/>
              <a:gdLst/>
              <a:ahLst/>
              <a:cxnLst/>
              <a:rect l="l" t="t" r="r" b="b"/>
              <a:pathLst>
                <a:path w="34332" h="53955" extrusionOk="0">
                  <a:moveTo>
                    <a:pt x="14844" y="592"/>
                  </a:moveTo>
                  <a:lnTo>
                    <a:pt x="14844" y="592"/>
                  </a:lnTo>
                  <a:cubicBezTo>
                    <a:pt x="15659" y="1084"/>
                    <a:pt x="19592" y="3463"/>
                    <a:pt x="23627" y="5867"/>
                  </a:cubicBezTo>
                  <a:cubicBezTo>
                    <a:pt x="25877" y="7217"/>
                    <a:pt x="28192" y="8567"/>
                    <a:pt x="29992" y="9596"/>
                  </a:cubicBezTo>
                  <a:cubicBezTo>
                    <a:pt x="30892" y="10110"/>
                    <a:pt x="31663" y="10560"/>
                    <a:pt x="32242" y="10881"/>
                  </a:cubicBezTo>
                  <a:cubicBezTo>
                    <a:pt x="32531" y="11042"/>
                    <a:pt x="32788" y="11171"/>
                    <a:pt x="32949" y="11267"/>
                  </a:cubicBezTo>
                  <a:cubicBezTo>
                    <a:pt x="33142" y="11363"/>
                    <a:pt x="33270" y="11428"/>
                    <a:pt x="33399" y="11460"/>
                  </a:cubicBezTo>
                  <a:cubicBezTo>
                    <a:pt x="33528" y="11492"/>
                    <a:pt x="33624" y="11588"/>
                    <a:pt x="33688" y="11717"/>
                  </a:cubicBezTo>
                  <a:cubicBezTo>
                    <a:pt x="33753" y="11846"/>
                    <a:pt x="33785" y="12071"/>
                    <a:pt x="33785" y="12328"/>
                  </a:cubicBezTo>
                  <a:cubicBezTo>
                    <a:pt x="33785" y="12971"/>
                    <a:pt x="33560" y="13839"/>
                    <a:pt x="33495" y="14514"/>
                  </a:cubicBezTo>
                  <a:cubicBezTo>
                    <a:pt x="33463" y="14642"/>
                    <a:pt x="33367" y="15317"/>
                    <a:pt x="33174" y="16346"/>
                  </a:cubicBezTo>
                  <a:cubicBezTo>
                    <a:pt x="31977" y="23589"/>
                    <a:pt x="27572" y="49372"/>
                    <a:pt x="26880" y="53441"/>
                  </a:cubicBezTo>
                  <a:lnTo>
                    <a:pt x="577" y="53441"/>
                  </a:lnTo>
                  <a:cubicBezTo>
                    <a:pt x="785" y="51406"/>
                    <a:pt x="1494" y="44536"/>
                    <a:pt x="2347" y="37465"/>
                  </a:cubicBezTo>
                  <a:cubicBezTo>
                    <a:pt x="2797" y="33736"/>
                    <a:pt x="3280" y="29943"/>
                    <a:pt x="3762" y="26761"/>
                  </a:cubicBezTo>
                  <a:cubicBezTo>
                    <a:pt x="4212" y="23578"/>
                    <a:pt x="4662" y="20975"/>
                    <a:pt x="5015" y="19721"/>
                  </a:cubicBezTo>
                  <a:cubicBezTo>
                    <a:pt x="6529" y="14557"/>
                    <a:pt x="6755" y="7200"/>
                    <a:pt x="6781" y="6102"/>
                  </a:cubicBezTo>
                  <a:lnTo>
                    <a:pt x="6781" y="6102"/>
                  </a:lnTo>
                  <a:lnTo>
                    <a:pt x="14844" y="592"/>
                  </a:lnTo>
                  <a:close/>
                  <a:moveTo>
                    <a:pt x="14803" y="0"/>
                  </a:moveTo>
                  <a:cubicBezTo>
                    <a:pt x="14755" y="0"/>
                    <a:pt x="14707" y="16"/>
                    <a:pt x="14659" y="49"/>
                  </a:cubicBezTo>
                  <a:lnTo>
                    <a:pt x="6366" y="5738"/>
                  </a:lnTo>
                  <a:cubicBezTo>
                    <a:pt x="6301" y="5770"/>
                    <a:pt x="6237" y="5867"/>
                    <a:pt x="6237" y="5963"/>
                  </a:cubicBezTo>
                  <a:cubicBezTo>
                    <a:pt x="6237" y="5963"/>
                    <a:pt x="6237" y="6445"/>
                    <a:pt x="6205" y="7313"/>
                  </a:cubicBezTo>
                  <a:cubicBezTo>
                    <a:pt x="6076" y="9853"/>
                    <a:pt x="5690" y="15478"/>
                    <a:pt x="4501" y="19560"/>
                  </a:cubicBezTo>
                  <a:cubicBezTo>
                    <a:pt x="4115" y="20910"/>
                    <a:pt x="3698" y="23482"/>
                    <a:pt x="3215" y="26664"/>
                  </a:cubicBezTo>
                  <a:cubicBezTo>
                    <a:pt x="1833" y="36243"/>
                    <a:pt x="258" y="51287"/>
                    <a:pt x="33" y="53666"/>
                  </a:cubicBezTo>
                  <a:cubicBezTo>
                    <a:pt x="1" y="53730"/>
                    <a:pt x="33" y="53826"/>
                    <a:pt x="97" y="53891"/>
                  </a:cubicBezTo>
                  <a:cubicBezTo>
                    <a:pt x="129" y="53923"/>
                    <a:pt x="226" y="53955"/>
                    <a:pt x="290" y="53955"/>
                  </a:cubicBezTo>
                  <a:lnTo>
                    <a:pt x="27099" y="53955"/>
                  </a:lnTo>
                  <a:cubicBezTo>
                    <a:pt x="27227" y="53955"/>
                    <a:pt x="27356" y="53859"/>
                    <a:pt x="27356" y="53730"/>
                  </a:cubicBezTo>
                  <a:cubicBezTo>
                    <a:pt x="27677" y="51930"/>
                    <a:pt x="29317" y="42415"/>
                    <a:pt x="30892" y="33222"/>
                  </a:cubicBezTo>
                  <a:cubicBezTo>
                    <a:pt x="31663" y="28625"/>
                    <a:pt x="32435" y="24093"/>
                    <a:pt x="33013" y="20653"/>
                  </a:cubicBezTo>
                  <a:cubicBezTo>
                    <a:pt x="33303" y="18950"/>
                    <a:pt x="33528" y="17503"/>
                    <a:pt x="33720" y="16442"/>
                  </a:cubicBezTo>
                  <a:cubicBezTo>
                    <a:pt x="33881" y="15382"/>
                    <a:pt x="34010" y="14739"/>
                    <a:pt x="34010" y="14578"/>
                  </a:cubicBezTo>
                  <a:cubicBezTo>
                    <a:pt x="34106" y="13967"/>
                    <a:pt x="34299" y="13067"/>
                    <a:pt x="34331" y="12328"/>
                  </a:cubicBezTo>
                  <a:cubicBezTo>
                    <a:pt x="34331" y="12039"/>
                    <a:pt x="34267" y="11749"/>
                    <a:pt x="34170" y="11492"/>
                  </a:cubicBezTo>
                  <a:cubicBezTo>
                    <a:pt x="34042" y="11235"/>
                    <a:pt x="33849" y="11010"/>
                    <a:pt x="33528" y="10946"/>
                  </a:cubicBezTo>
                  <a:cubicBezTo>
                    <a:pt x="33528" y="10946"/>
                    <a:pt x="33367" y="10881"/>
                    <a:pt x="33206" y="10785"/>
                  </a:cubicBezTo>
                  <a:cubicBezTo>
                    <a:pt x="31824" y="10110"/>
                    <a:pt x="27259" y="7410"/>
                    <a:pt x="23048" y="4902"/>
                  </a:cubicBezTo>
                  <a:cubicBezTo>
                    <a:pt x="20927" y="3649"/>
                    <a:pt x="18902" y="2427"/>
                    <a:pt x="17423" y="1527"/>
                  </a:cubicBezTo>
                  <a:cubicBezTo>
                    <a:pt x="16684" y="1077"/>
                    <a:pt x="16073" y="724"/>
                    <a:pt x="15623" y="466"/>
                  </a:cubicBezTo>
                  <a:cubicBezTo>
                    <a:pt x="15205" y="209"/>
                    <a:pt x="14948" y="49"/>
                    <a:pt x="14948" y="49"/>
                  </a:cubicBezTo>
                  <a:cubicBezTo>
                    <a:pt x="14900" y="16"/>
                    <a:pt x="14852" y="0"/>
                    <a:pt x="148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0" name="Google Shape;3430;p57"/>
            <p:cNvSpPr/>
            <p:nvPr/>
          </p:nvSpPr>
          <p:spPr>
            <a:xfrm>
              <a:off x="4637300" y="3848750"/>
              <a:ext cx="257975" cy="516750"/>
            </a:xfrm>
            <a:custGeom>
              <a:avLst/>
              <a:gdLst/>
              <a:ahLst/>
              <a:cxnLst/>
              <a:rect l="l" t="t" r="r" b="b"/>
              <a:pathLst>
                <a:path w="10319" h="20670" extrusionOk="0">
                  <a:moveTo>
                    <a:pt x="9322" y="0"/>
                  </a:moveTo>
                  <a:lnTo>
                    <a:pt x="0" y="13115"/>
                  </a:lnTo>
                  <a:lnTo>
                    <a:pt x="2475" y="20669"/>
                  </a:lnTo>
                  <a:lnTo>
                    <a:pt x="10319" y="7586"/>
                  </a:lnTo>
                  <a:lnTo>
                    <a:pt x="932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1" name="Google Shape;3431;p57"/>
            <p:cNvSpPr/>
            <p:nvPr/>
          </p:nvSpPr>
          <p:spPr>
            <a:xfrm>
              <a:off x="4630050" y="3842025"/>
              <a:ext cx="272450" cy="530700"/>
            </a:xfrm>
            <a:custGeom>
              <a:avLst/>
              <a:gdLst/>
              <a:ahLst/>
              <a:cxnLst/>
              <a:rect l="l" t="t" r="r" b="b"/>
              <a:pathLst>
                <a:path w="10898" h="21228" extrusionOk="0">
                  <a:moveTo>
                    <a:pt x="9419" y="976"/>
                  </a:moveTo>
                  <a:lnTo>
                    <a:pt x="10351" y="7791"/>
                  </a:lnTo>
                  <a:lnTo>
                    <a:pt x="2830" y="20295"/>
                  </a:lnTo>
                  <a:lnTo>
                    <a:pt x="595" y="13433"/>
                  </a:lnTo>
                  <a:lnTo>
                    <a:pt x="9419" y="976"/>
                  </a:lnTo>
                  <a:close/>
                  <a:moveTo>
                    <a:pt x="9586" y="0"/>
                  </a:moveTo>
                  <a:cubicBezTo>
                    <a:pt x="9502" y="0"/>
                    <a:pt x="9435" y="36"/>
                    <a:pt x="9387" y="109"/>
                  </a:cubicBezTo>
                  <a:lnTo>
                    <a:pt x="65" y="13223"/>
                  </a:lnTo>
                  <a:cubicBezTo>
                    <a:pt x="1" y="13288"/>
                    <a:pt x="1" y="13384"/>
                    <a:pt x="33" y="13448"/>
                  </a:cubicBezTo>
                  <a:lnTo>
                    <a:pt x="2508" y="21035"/>
                  </a:lnTo>
                  <a:cubicBezTo>
                    <a:pt x="2540" y="21131"/>
                    <a:pt x="2637" y="21195"/>
                    <a:pt x="2733" y="21227"/>
                  </a:cubicBezTo>
                  <a:cubicBezTo>
                    <a:pt x="2830" y="21227"/>
                    <a:pt x="2926" y="21195"/>
                    <a:pt x="2990" y="21099"/>
                  </a:cubicBezTo>
                  <a:lnTo>
                    <a:pt x="10866" y="7984"/>
                  </a:lnTo>
                  <a:cubicBezTo>
                    <a:pt x="10898" y="7920"/>
                    <a:pt x="10898" y="7855"/>
                    <a:pt x="10898" y="7823"/>
                  </a:cubicBezTo>
                  <a:lnTo>
                    <a:pt x="9869" y="237"/>
                  </a:lnTo>
                  <a:cubicBezTo>
                    <a:pt x="9869" y="141"/>
                    <a:pt x="9773" y="44"/>
                    <a:pt x="9676" y="12"/>
                  </a:cubicBezTo>
                  <a:cubicBezTo>
                    <a:pt x="9644" y="4"/>
                    <a:pt x="9614" y="0"/>
                    <a:pt x="95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2" name="Google Shape;3432;p57"/>
            <p:cNvSpPr/>
            <p:nvPr/>
          </p:nvSpPr>
          <p:spPr>
            <a:xfrm>
              <a:off x="4855875" y="4281900"/>
              <a:ext cx="512725" cy="946675"/>
            </a:xfrm>
            <a:custGeom>
              <a:avLst/>
              <a:gdLst/>
              <a:ahLst/>
              <a:cxnLst/>
              <a:rect l="l" t="t" r="r" b="b"/>
              <a:pathLst>
                <a:path w="20509" h="37867" extrusionOk="0">
                  <a:moveTo>
                    <a:pt x="15558" y="0"/>
                  </a:moveTo>
                  <a:lnTo>
                    <a:pt x="5658" y="7715"/>
                  </a:lnTo>
                  <a:lnTo>
                    <a:pt x="1" y="27837"/>
                  </a:lnTo>
                  <a:lnTo>
                    <a:pt x="8294" y="37866"/>
                  </a:lnTo>
                  <a:cubicBezTo>
                    <a:pt x="8294" y="37866"/>
                    <a:pt x="15269" y="25041"/>
                    <a:pt x="17744" y="16330"/>
                  </a:cubicBezTo>
                  <a:cubicBezTo>
                    <a:pt x="20219" y="7586"/>
                    <a:pt x="20509" y="2765"/>
                    <a:pt x="18934" y="1768"/>
                  </a:cubicBezTo>
                  <a:cubicBezTo>
                    <a:pt x="17326" y="739"/>
                    <a:pt x="15558" y="0"/>
                    <a:pt x="1555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3" name="Google Shape;3433;p57"/>
            <p:cNvSpPr/>
            <p:nvPr/>
          </p:nvSpPr>
          <p:spPr>
            <a:xfrm>
              <a:off x="4848650" y="4276275"/>
              <a:ext cx="511925" cy="959025"/>
            </a:xfrm>
            <a:custGeom>
              <a:avLst/>
              <a:gdLst/>
              <a:ahLst/>
              <a:cxnLst/>
              <a:rect l="l" t="t" r="r" b="b"/>
              <a:pathLst>
                <a:path w="20477" h="38361" extrusionOk="0">
                  <a:moveTo>
                    <a:pt x="15976" y="0"/>
                  </a:moveTo>
                  <a:lnTo>
                    <a:pt x="15751" y="482"/>
                  </a:lnTo>
                  <a:cubicBezTo>
                    <a:pt x="15751" y="482"/>
                    <a:pt x="15847" y="514"/>
                    <a:pt x="16040" y="611"/>
                  </a:cubicBezTo>
                  <a:cubicBezTo>
                    <a:pt x="16619" y="868"/>
                    <a:pt x="17873" y="1447"/>
                    <a:pt x="19062" y="2218"/>
                  </a:cubicBezTo>
                  <a:cubicBezTo>
                    <a:pt x="19319" y="2379"/>
                    <a:pt x="19544" y="2668"/>
                    <a:pt x="19705" y="3182"/>
                  </a:cubicBezTo>
                  <a:cubicBezTo>
                    <a:pt x="19866" y="3665"/>
                    <a:pt x="19930" y="4307"/>
                    <a:pt x="19930" y="5143"/>
                  </a:cubicBezTo>
                  <a:cubicBezTo>
                    <a:pt x="19930" y="7554"/>
                    <a:pt x="19255" y="11315"/>
                    <a:pt x="17776" y="16458"/>
                  </a:cubicBezTo>
                  <a:cubicBezTo>
                    <a:pt x="16555" y="20798"/>
                    <a:pt x="14208" y="26198"/>
                    <a:pt x="12151" y="30473"/>
                  </a:cubicBezTo>
                  <a:cubicBezTo>
                    <a:pt x="11122" y="32627"/>
                    <a:pt x="10158" y="34491"/>
                    <a:pt x="9483" y="35841"/>
                  </a:cubicBezTo>
                  <a:cubicBezTo>
                    <a:pt x="9129" y="36516"/>
                    <a:pt x="8840" y="37031"/>
                    <a:pt x="8647" y="37416"/>
                  </a:cubicBezTo>
                  <a:cubicBezTo>
                    <a:pt x="8603" y="37497"/>
                    <a:pt x="8564" y="37569"/>
                    <a:pt x="8530" y="37633"/>
                  </a:cubicBezTo>
                  <a:lnTo>
                    <a:pt x="8530" y="37633"/>
                  </a:lnTo>
                  <a:lnTo>
                    <a:pt x="579" y="27998"/>
                  </a:lnTo>
                  <a:lnTo>
                    <a:pt x="6204" y="8036"/>
                  </a:lnTo>
                  <a:lnTo>
                    <a:pt x="5690" y="7876"/>
                  </a:lnTo>
                  <a:lnTo>
                    <a:pt x="32" y="27966"/>
                  </a:lnTo>
                  <a:cubicBezTo>
                    <a:pt x="0" y="28062"/>
                    <a:pt x="0" y="28159"/>
                    <a:pt x="65" y="28223"/>
                  </a:cubicBezTo>
                  <a:lnTo>
                    <a:pt x="8358" y="38252"/>
                  </a:lnTo>
                  <a:cubicBezTo>
                    <a:pt x="8406" y="38324"/>
                    <a:pt x="8472" y="38361"/>
                    <a:pt x="8543" y="38361"/>
                  </a:cubicBezTo>
                  <a:cubicBezTo>
                    <a:pt x="8567" y="38361"/>
                    <a:pt x="8591" y="38357"/>
                    <a:pt x="8615" y="38349"/>
                  </a:cubicBezTo>
                  <a:cubicBezTo>
                    <a:pt x="8679" y="38349"/>
                    <a:pt x="8776" y="38316"/>
                    <a:pt x="8808" y="38220"/>
                  </a:cubicBezTo>
                  <a:cubicBezTo>
                    <a:pt x="8808" y="38220"/>
                    <a:pt x="15815" y="25394"/>
                    <a:pt x="18290" y="16619"/>
                  </a:cubicBezTo>
                  <a:cubicBezTo>
                    <a:pt x="19769" y="11444"/>
                    <a:pt x="20476" y="7651"/>
                    <a:pt x="20476" y="5143"/>
                  </a:cubicBezTo>
                  <a:cubicBezTo>
                    <a:pt x="20476" y="4275"/>
                    <a:pt x="20380" y="3568"/>
                    <a:pt x="20219" y="2990"/>
                  </a:cubicBezTo>
                  <a:cubicBezTo>
                    <a:pt x="20026" y="2443"/>
                    <a:pt x="19737" y="1993"/>
                    <a:pt x="19351" y="1768"/>
                  </a:cubicBezTo>
                  <a:cubicBezTo>
                    <a:pt x="17712" y="707"/>
                    <a:pt x="15976" y="0"/>
                    <a:pt x="159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4" name="Google Shape;3434;p57"/>
            <p:cNvSpPr/>
            <p:nvPr/>
          </p:nvSpPr>
          <p:spPr>
            <a:xfrm>
              <a:off x="4716850" y="4919150"/>
              <a:ext cx="404250" cy="407825"/>
            </a:xfrm>
            <a:custGeom>
              <a:avLst/>
              <a:gdLst/>
              <a:ahLst/>
              <a:cxnLst/>
              <a:rect l="l" t="t" r="r" b="b"/>
              <a:pathLst>
                <a:path w="16170" h="16313" extrusionOk="0">
                  <a:moveTo>
                    <a:pt x="5562" y="161"/>
                  </a:moveTo>
                  <a:cubicBezTo>
                    <a:pt x="5562" y="161"/>
                    <a:pt x="290" y="2765"/>
                    <a:pt x="161" y="4372"/>
                  </a:cubicBezTo>
                  <a:cubicBezTo>
                    <a:pt x="1" y="5980"/>
                    <a:pt x="4661" y="10930"/>
                    <a:pt x="5851" y="13116"/>
                  </a:cubicBezTo>
                  <a:cubicBezTo>
                    <a:pt x="6773" y="14857"/>
                    <a:pt x="7980" y="16313"/>
                    <a:pt x="9685" y="16313"/>
                  </a:cubicBezTo>
                  <a:cubicBezTo>
                    <a:pt x="10120" y="16313"/>
                    <a:pt x="10587" y="16218"/>
                    <a:pt x="11090" y="16009"/>
                  </a:cubicBezTo>
                  <a:cubicBezTo>
                    <a:pt x="13566" y="15012"/>
                    <a:pt x="16169" y="12248"/>
                    <a:pt x="16169" y="9773"/>
                  </a:cubicBezTo>
                  <a:cubicBezTo>
                    <a:pt x="16169" y="7298"/>
                    <a:pt x="12537" y="3504"/>
                    <a:pt x="9933" y="1737"/>
                  </a:cubicBezTo>
                  <a:cubicBezTo>
                    <a:pt x="7297" y="1"/>
                    <a:pt x="6429" y="290"/>
                    <a:pt x="5562" y="16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5" name="Google Shape;3435;p57"/>
            <p:cNvSpPr/>
            <p:nvPr/>
          </p:nvSpPr>
          <p:spPr>
            <a:xfrm>
              <a:off x="4714450" y="4915950"/>
              <a:ext cx="413875" cy="417900"/>
            </a:xfrm>
            <a:custGeom>
              <a:avLst/>
              <a:gdLst/>
              <a:ahLst/>
              <a:cxnLst/>
              <a:rect l="l" t="t" r="r" b="b"/>
              <a:pathLst>
                <a:path w="16555" h="16716" extrusionOk="0">
                  <a:moveTo>
                    <a:pt x="5673" y="556"/>
                  </a:moveTo>
                  <a:cubicBezTo>
                    <a:pt x="6123" y="608"/>
                    <a:pt x="6527" y="588"/>
                    <a:pt x="7104" y="739"/>
                  </a:cubicBezTo>
                  <a:cubicBezTo>
                    <a:pt x="7715" y="900"/>
                    <a:pt x="8583" y="1254"/>
                    <a:pt x="9868" y="2090"/>
                  </a:cubicBezTo>
                  <a:cubicBezTo>
                    <a:pt x="11154" y="2957"/>
                    <a:pt x="12697" y="4340"/>
                    <a:pt x="13919" y="5786"/>
                  </a:cubicBezTo>
                  <a:cubicBezTo>
                    <a:pt x="14529" y="6493"/>
                    <a:pt x="15044" y="7265"/>
                    <a:pt x="15429" y="7972"/>
                  </a:cubicBezTo>
                  <a:cubicBezTo>
                    <a:pt x="15783" y="8679"/>
                    <a:pt x="16008" y="9322"/>
                    <a:pt x="16008" y="9901"/>
                  </a:cubicBezTo>
                  <a:cubicBezTo>
                    <a:pt x="16008" y="11026"/>
                    <a:pt x="15397" y="12311"/>
                    <a:pt x="14465" y="13404"/>
                  </a:cubicBezTo>
                  <a:cubicBezTo>
                    <a:pt x="13501" y="14497"/>
                    <a:pt x="12279" y="15430"/>
                    <a:pt x="11090" y="15912"/>
                  </a:cubicBezTo>
                  <a:cubicBezTo>
                    <a:pt x="10608" y="16105"/>
                    <a:pt x="10190" y="16169"/>
                    <a:pt x="9772" y="16169"/>
                  </a:cubicBezTo>
                  <a:cubicBezTo>
                    <a:pt x="9001" y="16169"/>
                    <a:pt x="8358" y="15847"/>
                    <a:pt x="7747" y="15301"/>
                  </a:cubicBezTo>
                  <a:cubicBezTo>
                    <a:pt x="7136" y="14754"/>
                    <a:pt x="6622" y="13983"/>
                    <a:pt x="6172" y="13115"/>
                  </a:cubicBezTo>
                  <a:cubicBezTo>
                    <a:pt x="5561" y="11990"/>
                    <a:pt x="4147" y="10254"/>
                    <a:pt x="2861" y="8583"/>
                  </a:cubicBezTo>
                  <a:cubicBezTo>
                    <a:pt x="2250" y="7715"/>
                    <a:pt x="1639" y="6911"/>
                    <a:pt x="1222" y="6204"/>
                  </a:cubicBezTo>
                  <a:cubicBezTo>
                    <a:pt x="997" y="5850"/>
                    <a:pt x="804" y="5529"/>
                    <a:pt x="707" y="5240"/>
                  </a:cubicBezTo>
                  <a:cubicBezTo>
                    <a:pt x="579" y="4950"/>
                    <a:pt x="514" y="4725"/>
                    <a:pt x="514" y="4565"/>
                  </a:cubicBezTo>
                  <a:lnTo>
                    <a:pt x="514" y="4533"/>
                  </a:lnTo>
                  <a:cubicBezTo>
                    <a:pt x="547" y="4404"/>
                    <a:pt x="611" y="4211"/>
                    <a:pt x="739" y="4018"/>
                  </a:cubicBezTo>
                  <a:cubicBezTo>
                    <a:pt x="997" y="3665"/>
                    <a:pt x="1447" y="3247"/>
                    <a:pt x="1961" y="2861"/>
                  </a:cubicBezTo>
                  <a:cubicBezTo>
                    <a:pt x="2732" y="2250"/>
                    <a:pt x="3697" y="1672"/>
                    <a:pt x="4436" y="1222"/>
                  </a:cubicBezTo>
                  <a:cubicBezTo>
                    <a:pt x="4822" y="997"/>
                    <a:pt x="5143" y="836"/>
                    <a:pt x="5400" y="707"/>
                  </a:cubicBezTo>
                  <a:cubicBezTo>
                    <a:pt x="5520" y="639"/>
                    <a:pt x="5613" y="588"/>
                    <a:pt x="5673" y="556"/>
                  </a:cubicBezTo>
                  <a:close/>
                  <a:moveTo>
                    <a:pt x="5690" y="0"/>
                  </a:moveTo>
                  <a:cubicBezTo>
                    <a:pt x="5625" y="0"/>
                    <a:pt x="5561" y="0"/>
                    <a:pt x="5529" y="32"/>
                  </a:cubicBezTo>
                  <a:cubicBezTo>
                    <a:pt x="5529" y="32"/>
                    <a:pt x="4211" y="707"/>
                    <a:pt x="2861" y="1575"/>
                  </a:cubicBezTo>
                  <a:cubicBezTo>
                    <a:pt x="2186" y="1993"/>
                    <a:pt x="1511" y="2475"/>
                    <a:pt x="964" y="2957"/>
                  </a:cubicBezTo>
                  <a:cubicBezTo>
                    <a:pt x="707" y="3215"/>
                    <a:pt x="482" y="3472"/>
                    <a:pt x="322" y="3697"/>
                  </a:cubicBezTo>
                  <a:cubicBezTo>
                    <a:pt x="129" y="3954"/>
                    <a:pt x="0" y="4211"/>
                    <a:pt x="0" y="4468"/>
                  </a:cubicBezTo>
                  <a:lnTo>
                    <a:pt x="0" y="4565"/>
                  </a:lnTo>
                  <a:cubicBezTo>
                    <a:pt x="0" y="4854"/>
                    <a:pt x="64" y="5143"/>
                    <a:pt x="193" y="5433"/>
                  </a:cubicBezTo>
                  <a:cubicBezTo>
                    <a:pt x="675" y="6558"/>
                    <a:pt x="1800" y="8036"/>
                    <a:pt x="2925" y="9515"/>
                  </a:cubicBezTo>
                  <a:cubicBezTo>
                    <a:pt x="4082" y="10994"/>
                    <a:pt x="5208" y="12472"/>
                    <a:pt x="5690" y="13372"/>
                  </a:cubicBezTo>
                  <a:cubicBezTo>
                    <a:pt x="6172" y="14240"/>
                    <a:pt x="6718" y="15076"/>
                    <a:pt x="7393" y="15687"/>
                  </a:cubicBezTo>
                  <a:cubicBezTo>
                    <a:pt x="8036" y="16297"/>
                    <a:pt x="8840" y="16715"/>
                    <a:pt x="9772" y="16715"/>
                  </a:cubicBezTo>
                  <a:cubicBezTo>
                    <a:pt x="10254" y="16715"/>
                    <a:pt x="10769" y="16619"/>
                    <a:pt x="11283" y="16394"/>
                  </a:cubicBezTo>
                  <a:cubicBezTo>
                    <a:pt x="12569" y="15880"/>
                    <a:pt x="13854" y="14915"/>
                    <a:pt x="14851" y="13726"/>
                  </a:cubicBezTo>
                  <a:cubicBezTo>
                    <a:pt x="15847" y="12569"/>
                    <a:pt x="16555" y="11219"/>
                    <a:pt x="16555" y="9901"/>
                  </a:cubicBezTo>
                  <a:cubicBezTo>
                    <a:pt x="16555" y="9193"/>
                    <a:pt x="16297" y="8454"/>
                    <a:pt x="15912" y="7715"/>
                  </a:cubicBezTo>
                  <a:cubicBezTo>
                    <a:pt x="14722" y="5465"/>
                    <a:pt x="12151" y="2990"/>
                    <a:pt x="10158" y="1640"/>
                  </a:cubicBezTo>
                  <a:cubicBezTo>
                    <a:pt x="8840" y="772"/>
                    <a:pt x="7940" y="386"/>
                    <a:pt x="7233" y="225"/>
                  </a:cubicBezTo>
                  <a:cubicBezTo>
                    <a:pt x="6558" y="32"/>
                    <a:pt x="6075" y="97"/>
                    <a:pt x="569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6" name="Google Shape;3436;p57"/>
            <p:cNvSpPr/>
            <p:nvPr/>
          </p:nvSpPr>
          <p:spPr>
            <a:xfrm>
              <a:off x="3529925" y="5101700"/>
              <a:ext cx="469550" cy="99550"/>
            </a:xfrm>
            <a:custGeom>
              <a:avLst/>
              <a:gdLst/>
              <a:ahLst/>
              <a:cxnLst/>
              <a:rect l="l" t="t" r="r" b="b"/>
              <a:pathLst>
                <a:path w="18782" h="3982" extrusionOk="0">
                  <a:moveTo>
                    <a:pt x="10734" y="0"/>
                  </a:moveTo>
                  <a:cubicBezTo>
                    <a:pt x="8013" y="0"/>
                    <a:pt x="5561" y="413"/>
                    <a:pt x="5561" y="413"/>
                  </a:cubicBezTo>
                  <a:cubicBezTo>
                    <a:pt x="5561" y="413"/>
                    <a:pt x="2636" y="2021"/>
                    <a:pt x="1318" y="2181"/>
                  </a:cubicBezTo>
                  <a:cubicBezTo>
                    <a:pt x="0" y="2310"/>
                    <a:pt x="161" y="3467"/>
                    <a:pt x="1318" y="3917"/>
                  </a:cubicBezTo>
                  <a:cubicBezTo>
                    <a:pt x="1432" y="3962"/>
                    <a:pt x="1575" y="3982"/>
                    <a:pt x="1740" y="3982"/>
                  </a:cubicBezTo>
                  <a:cubicBezTo>
                    <a:pt x="3249" y="3982"/>
                    <a:pt x="6646" y="2310"/>
                    <a:pt x="7458" y="2310"/>
                  </a:cubicBezTo>
                  <a:cubicBezTo>
                    <a:pt x="8326" y="2310"/>
                    <a:pt x="15172" y="2889"/>
                    <a:pt x="16619" y="3049"/>
                  </a:cubicBezTo>
                  <a:cubicBezTo>
                    <a:pt x="16679" y="3055"/>
                    <a:pt x="16739" y="3057"/>
                    <a:pt x="16797" y="3057"/>
                  </a:cubicBezTo>
                  <a:cubicBezTo>
                    <a:pt x="18130" y="3057"/>
                    <a:pt x="18781" y="1683"/>
                    <a:pt x="15301" y="574"/>
                  </a:cubicBezTo>
                  <a:cubicBezTo>
                    <a:pt x="13970" y="138"/>
                    <a:pt x="12307" y="0"/>
                    <a:pt x="1073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7" name="Google Shape;3437;p57"/>
            <p:cNvSpPr/>
            <p:nvPr/>
          </p:nvSpPr>
          <p:spPr>
            <a:xfrm>
              <a:off x="3533125" y="5095150"/>
              <a:ext cx="450050" cy="112525"/>
            </a:xfrm>
            <a:custGeom>
              <a:avLst/>
              <a:gdLst/>
              <a:ahLst/>
              <a:cxnLst/>
              <a:rect l="l" t="t" r="r" b="b"/>
              <a:pathLst>
                <a:path w="18002" h="4501" extrusionOk="0">
                  <a:moveTo>
                    <a:pt x="10641" y="547"/>
                  </a:moveTo>
                  <a:cubicBezTo>
                    <a:pt x="12183" y="547"/>
                    <a:pt x="13823" y="675"/>
                    <a:pt x="15109" y="1093"/>
                  </a:cubicBezTo>
                  <a:cubicBezTo>
                    <a:pt x="16041" y="1383"/>
                    <a:pt x="16652" y="1704"/>
                    <a:pt x="17005" y="1993"/>
                  </a:cubicBezTo>
                  <a:cubicBezTo>
                    <a:pt x="17198" y="2122"/>
                    <a:pt x="17327" y="2250"/>
                    <a:pt x="17391" y="2347"/>
                  </a:cubicBezTo>
                  <a:cubicBezTo>
                    <a:pt x="17455" y="2475"/>
                    <a:pt x="17487" y="2572"/>
                    <a:pt x="17487" y="2604"/>
                  </a:cubicBezTo>
                  <a:cubicBezTo>
                    <a:pt x="17487" y="2733"/>
                    <a:pt x="17423" y="2797"/>
                    <a:pt x="17294" y="2893"/>
                  </a:cubicBezTo>
                  <a:cubicBezTo>
                    <a:pt x="17166" y="2990"/>
                    <a:pt x="16941" y="3054"/>
                    <a:pt x="16684" y="3054"/>
                  </a:cubicBezTo>
                  <a:cubicBezTo>
                    <a:pt x="16619" y="3054"/>
                    <a:pt x="16587" y="3054"/>
                    <a:pt x="16523" y="3022"/>
                  </a:cubicBezTo>
                  <a:cubicBezTo>
                    <a:pt x="15784" y="2958"/>
                    <a:pt x="13694" y="2797"/>
                    <a:pt x="11701" y="2604"/>
                  </a:cubicBezTo>
                  <a:cubicBezTo>
                    <a:pt x="10705" y="2540"/>
                    <a:pt x="9708" y="2443"/>
                    <a:pt x="8937" y="2411"/>
                  </a:cubicBezTo>
                  <a:cubicBezTo>
                    <a:pt x="8133" y="2347"/>
                    <a:pt x="7555" y="2315"/>
                    <a:pt x="7330" y="2315"/>
                  </a:cubicBezTo>
                  <a:cubicBezTo>
                    <a:pt x="7169" y="2315"/>
                    <a:pt x="7008" y="2347"/>
                    <a:pt x="6848" y="2379"/>
                  </a:cubicBezTo>
                  <a:cubicBezTo>
                    <a:pt x="6205" y="2572"/>
                    <a:pt x="5208" y="2958"/>
                    <a:pt x="4212" y="3311"/>
                  </a:cubicBezTo>
                  <a:cubicBezTo>
                    <a:pt x="3261" y="3648"/>
                    <a:pt x="2282" y="3956"/>
                    <a:pt x="1691" y="3956"/>
                  </a:cubicBezTo>
                  <a:cubicBezTo>
                    <a:pt x="1663" y="3956"/>
                    <a:pt x="1635" y="3956"/>
                    <a:pt x="1608" y="3954"/>
                  </a:cubicBezTo>
                  <a:cubicBezTo>
                    <a:pt x="1570" y="3964"/>
                    <a:pt x="1533" y="3967"/>
                    <a:pt x="1497" y="3967"/>
                  </a:cubicBezTo>
                  <a:cubicBezTo>
                    <a:pt x="1410" y="3967"/>
                    <a:pt x="1332" y="3945"/>
                    <a:pt x="1287" y="3922"/>
                  </a:cubicBezTo>
                  <a:cubicBezTo>
                    <a:pt x="1029" y="3826"/>
                    <a:pt x="836" y="3697"/>
                    <a:pt x="708" y="3536"/>
                  </a:cubicBezTo>
                  <a:cubicBezTo>
                    <a:pt x="579" y="3408"/>
                    <a:pt x="547" y="3279"/>
                    <a:pt x="547" y="3151"/>
                  </a:cubicBezTo>
                  <a:cubicBezTo>
                    <a:pt x="547" y="3054"/>
                    <a:pt x="579" y="2990"/>
                    <a:pt x="676" y="2893"/>
                  </a:cubicBezTo>
                  <a:cubicBezTo>
                    <a:pt x="772" y="2797"/>
                    <a:pt x="933" y="2733"/>
                    <a:pt x="1222" y="2701"/>
                  </a:cubicBezTo>
                  <a:cubicBezTo>
                    <a:pt x="1608" y="2668"/>
                    <a:pt x="2026" y="2508"/>
                    <a:pt x="2508" y="2347"/>
                  </a:cubicBezTo>
                  <a:cubicBezTo>
                    <a:pt x="3763" y="1880"/>
                    <a:pt x="5230" y="1095"/>
                    <a:pt x="5513" y="930"/>
                  </a:cubicBezTo>
                  <a:lnTo>
                    <a:pt x="5513" y="930"/>
                  </a:lnTo>
                  <a:cubicBezTo>
                    <a:pt x="5579" y="926"/>
                    <a:pt x="5709" y="912"/>
                    <a:pt x="5883" y="868"/>
                  </a:cubicBezTo>
                  <a:cubicBezTo>
                    <a:pt x="6719" y="772"/>
                    <a:pt x="8615" y="547"/>
                    <a:pt x="10641" y="547"/>
                  </a:cubicBezTo>
                  <a:close/>
                  <a:moveTo>
                    <a:pt x="10641" y="0"/>
                  </a:moveTo>
                  <a:cubicBezTo>
                    <a:pt x="7876" y="0"/>
                    <a:pt x="5369" y="418"/>
                    <a:pt x="5369" y="418"/>
                  </a:cubicBezTo>
                  <a:lnTo>
                    <a:pt x="5305" y="450"/>
                  </a:lnTo>
                  <a:cubicBezTo>
                    <a:pt x="5305" y="450"/>
                    <a:pt x="5112" y="547"/>
                    <a:pt x="4822" y="708"/>
                  </a:cubicBezTo>
                  <a:cubicBezTo>
                    <a:pt x="4372" y="933"/>
                    <a:pt x="3697" y="1254"/>
                    <a:pt x="2990" y="1575"/>
                  </a:cubicBezTo>
                  <a:cubicBezTo>
                    <a:pt x="2315" y="1865"/>
                    <a:pt x="1608" y="2122"/>
                    <a:pt x="1158" y="2154"/>
                  </a:cubicBezTo>
                  <a:cubicBezTo>
                    <a:pt x="804" y="2218"/>
                    <a:pt x="515" y="2315"/>
                    <a:pt x="322" y="2475"/>
                  </a:cubicBezTo>
                  <a:cubicBezTo>
                    <a:pt x="97" y="2668"/>
                    <a:pt x="1" y="2926"/>
                    <a:pt x="1" y="3151"/>
                  </a:cubicBezTo>
                  <a:cubicBezTo>
                    <a:pt x="1" y="3440"/>
                    <a:pt x="129" y="3697"/>
                    <a:pt x="322" y="3890"/>
                  </a:cubicBezTo>
                  <a:cubicBezTo>
                    <a:pt x="483" y="4115"/>
                    <a:pt x="772" y="4308"/>
                    <a:pt x="1094" y="4436"/>
                  </a:cubicBezTo>
                  <a:cubicBezTo>
                    <a:pt x="1254" y="4501"/>
                    <a:pt x="1415" y="4501"/>
                    <a:pt x="1608" y="4501"/>
                  </a:cubicBezTo>
                  <a:cubicBezTo>
                    <a:pt x="2026" y="4501"/>
                    <a:pt x="2540" y="4404"/>
                    <a:pt x="3087" y="4243"/>
                  </a:cubicBezTo>
                  <a:cubicBezTo>
                    <a:pt x="3922" y="3986"/>
                    <a:pt x="4855" y="3633"/>
                    <a:pt x="5658" y="3343"/>
                  </a:cubicBezTo>
                  <a:cubicBezTo>
                    <a:pt x="6044" y="3215"/>
                    <a:pt x="6397" y="3086"/>
                    <a:pt x="6719" y="2990"/>
                  </a:cubicBezTo>
                  <a:cubicBezTo>
                    <a:pt x="7008" y="2893"/>
                    <a:pt x="7233" y="2829"/>
                    <a:pt x="7330" y="2829"/>
                  </a:cubicBezTo>
                  <a:cubicBezTo>
                    <a:pt x="7523" y="2829"/>
                    <a:pt x="8101" y="2893"/>
                    <a:pt x="8905" y="2926"/>
                  </a:cubicBezTo>
                  <a:cubicBezTo>
                    <a:pt x="11251" y="3118"/>
                    <a:pt x="15366" y="3472"/>
                    <a:pt x="16459" y="3568"/>
                  </a:cubicBezTo>
                  <a:lnTo>
                    <a:pt x="16684" y="3568"/>
                  </a:lnTo>
                  <a:cubicBezTo>
                    <a:pt x="17037" y="3568"/>
                    <a:pt x="17327" y="3504"/>
                    <a:pt x="17584" y="3343"/>
                  </a:cubicBezTo>
                  <a:cubicBezTo>
                    <a:pt x="17841" y="3183"/>
                    <a:pt x="18002" y="2926"/>
                    <a:pt x="18002" y="2604"/>
                  </a:cubicBezTo>
                  <a:cubicBezTo>
                    <a:pt x="18002" y="2443"/>
                    <a:pt x="17937" y="2250"/>
                    <a:pt x="17841" y="2058"/>
                  </a:cubicBezTo>
                  <a:cubicBezTo>
                    <a:pt x="17487" y="1543"/>
                    <a:pt x="16716" y="1029"/>
                    <a:pt x="15269" y="579"/>
                  </a:cubicBezTo>
                  <a:cubicBezTo>
                    <a:pt x="13887" y="129"/>
                    <a:pt x="12216" y="0"/>
                    <a:pt x="106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8" name="Google Shape;3438;p57"/>
            <p:cNvSpPr/>
            <p:nvPr/>
          </p:nvSpPr>
          <p:spPr>
            <a:xfrm>
              <a:off x="3583025" y="5056825"/>
              <a:ext cx="166300" cy="176575"/>
            </a:xfrm>
            <a:custGeom>
              <a:avLst/>
              <a:gdLst/>
              <a:ahLst/>
              <a:cxnLst/>
              <a:rect l="l" t="t" r="r" b="b"/>
              <a:pathLst>
                <a:path w="6652" h="7063" extrusionOk="0">
                  <a:moveTo>
                    <a:pt x="5113" y="0"/>
                  </a:moveTo>
                  <a:cubicBezTo>
                    <a:pt x="4439" y="0"/>
                    <a:pt x="3763" y="140"/>
                    <a:pt x="3598" y="665"/>
                  </a:cubicBezTo>
                  <a:cubicBezTo>
                    <a:pt x="3276" y="1791"/>
                    <a:pt x="94" y="6259"/>
                    <a:pt x="30" y="6676"/>
                  </a:cubicBezTo>
                  <a:cubicBezTo>
                    <a:pt x="0" y="6883"/>
                    <a:pt x="221" y="7063"/>
                    <a:pt x="591" y="7063"/>
                  </a:cubicBezTo>
                  <a:cubicBezTo>
                    <a:pt x="1026" y="7063"/>
                    <a:pt x="1666" y="6813"/>
                    <a:pt x="2344" y="6066"/>
                  </a:cubicBezTo>
                  <a:cubicBezTo>
                    <a:pt x="3630" y="4651"/>
                    <a:pt x="6652" y="183"/>
                    <a:pt x="6652" y="183"/>
                  </a:cubicBezTo>
                  <a:cubicBezTo>
                    <a:pt x="6652" y="183"/>
                    <a:pt x="5884" y="0"/>
                    <a:pt x="511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9" name="Google Shape;3439;p57"/>
            <p:cNvSpPr/>
            <p:nvPr/>
          </p:nvSpPr>
          <p:spPr>
            <a:xfrm>
              <a:off x="3576525" y="5050150"/>
              <a:ext cx="180025" cy="189675"/>
            </a:xfrm>
            <a:custGeom>
              <a:avLst/>
              <a:gdLst/>
              <a:ahLst/>
              <a:cxnLst/>
              <a:rect l="l" t="t" r="r" b="b"/>
              <a:pathLst>
                <a:path w="7201" h="7587" extrusionOk="0">
                  <a:moveTo>
                    <a:pt x="5401" y="515"/>
                  </a:moveTo>
                  <a:cubicBezTo>
                    <a:pt x="5754" y="515"/>
                    <a:pt x="6140" y="579"/>
                    <a:pt x="6397" y="611"/>
                  </a:cubicBezTo>
                  <a:cubicBezTo>
                    <a:pt x="6418" y="616"/>
                    <a:pt x="6439" y="621"/>
                    <a:pt x="6460" y="625"/>
                  </a:cubicBezTo>
                  <a:lnTo>
                    <a:pt x="6460" y="625"/>
                  </a:lnTo>
                  <a:cubicBezTo>
                    <a:pt x="6388" y="730"/>
                    <a:pt x="6302" y="856"/>
                    <a:pt x="6204" y="997"/>
                  </a:cubicBezTo>
                  <a:cubicBezTo>
                    <a:pt x="5754" y="1672"/>
                    <a:pt x="5047" y="2700"/>
                    <a:pt x="4308" y="3697"/>
                  </a:cubicBezTo>
                  <a:cubicBezTo>
                    <a:pt x="3601" y="4693"/>
                    <a:pt x="2894" y="5658"/>
                    <a:pt x="2411" y="6140"/>
                  </a:cubicBezTo>
                  <a:cubicBezTo>
                    <a:pt x="1768" y="6879"/>
                    <a:pt x="1190" y="7072"/>
                    <a:pt x="836" y="7072"/>
                  </a:cubicBezTo>
                  <a:cubicBezTo>
                    <a:pt x="708" y="7072"/>
                    <a:pt x="611" y="7040"/>
                    <a:pt x="579" y="7008"/>
                  </a:cubicBezTo>
                  <a:lnTo>
                    <a:pt x="556" y="6985"/>
                  </a:lnTo>
                  <a:lnTo>
                    <a:pt x="556" y="6985"/>
                  </a:lnTo>
                  <a:cubicBezTo>
                    <a:pt x="578" y="6935"/>
                    <a:pt x="633" y="6811"/>
                    <a:pt x="708" y="6686"/>
                  </a:cubicBezTo>
                  <a:cubicBezTo>
                    <a:pt x="1061" y="6108"/>
                    <a:pt x="1833" y="4918"/>
                    <a:pt x="2540" y="3793"/>
                  </a:cubicBezTo>
                  <a:cubicBezTo>
                    <a:pt x="2926" y="3215"/>
                    <a:pt x="3279" y="2668"/>
                    <a:pt x="3536" y="2186"/>
                  </a:cubicBezTo>
                  <a:cubicBezTo>
                    <a:pt x="3826" y="1704"/>
                    <a:pt x="4019" y="1286"/>
                    <a:pt x="4115" y="997"/>
                  </a:cubicBezTo>
                  <a:cubicBezTo>
                    <a:pt x="4147" y="932"/>
                    <a:pt x="4179" y="868"/>
                    <a:pt x="4276" y="804"/>
                  </a:cubicBezTo>
                  <a:cubicBezTo>
                    <a:pt x="4372" y="707"/>
                    <a:pt x="4533" y="643"/>
                    <a:pt x="4726" y="579"/>
                  </a:cubicBezTo>
                  <a:cubicBezTo>
                    <a:pt x="4919" y="547"/>
                    <a:pt x="5176" y="515"/>
                    <a:pt x="5401" y="515"/>
                  </a:cubicBezTo>
                  <a:close/>
                  <a:moveTo>
                    <a:pt x="5401" y="0"/>
                  </a:moveTo>
                  <a:cubicBezTo>
                    <a:pt x="5047" y="0"/>
                    <a:pt x="4661" y="32"/>
                    <a:pt x="4340" y="161"/>
                  </a:cubicBezTo>
                  <a:cubicBezTo>
                    <a:pt x="4179" y="193"/>
                    <a:pt x="4019" y="290"/>
                    <a:pt x="3890" y="418"/>
                  </a:cubicBezTo>
                  <a:cubicBezTo>
                    <a:pt x="3761" y="515"/>
                    <a:pt x="3665" y="675"/>
                    <a:pt x="3601" y="868"/>
                  </a:cubicBezTo>
                  <a:cubicBezTo>
                    <a:pt x="3536" y="1093"/>
                    <a:pt x="3279" y="1575"/>
                    <a:pt x="2958" y="2154"/>
                  </a:cubicBezTo>
                  <a:cubicBezTo>
                    <a:pt x="2444" y="3022"/>
                    <a:pt x="1736" y="4115"/>
                    <a:pt x="1126" y="5015"/>
                  </a:cubicBezTo>
                  <a:cubicBezTo>
                    <a:pt x="836" y="5465"/>
                    <a:pt x="579" y="5883"/>
                    <a:pt x="386" y="6204"/>
                  </a:cubicBezTo>
                  <a:cubicBezTo>
                    <a:pt x="290" y="6365"/>
                    <a:pt x="226" y="6493"/>
                    <a:pt x="161" y="6590"/>
                  </a:cubicBezTo>
                  <a:cubicBezTo>
                    <a:pt x="129" y="6654"/>
                    <a:pt x="97" y="6718"/>
                    <a:pt x="65" y="6751"/>
                  </a:cubicBezTo>
                  <a:cubicBezTo>
                    <a:pt x="65" y="6815"/>
                    <a:pt x="33" y="6847"/>
                    <a:pt x="33" y="6911"/>
                  </a:cubicBezTo>
                  <a:lnTo>
                    <a:pt x="33" y="7008"/>
                  </a:lnTo>
                  <a:cubicBezTo>
                    <a:pt x="1" y="7201"/>
                    <a:pt x="129" y="7361"/>
                    <a:pt x="290" y="7458"/>
                  </a:cubicBezTo>
                  <a:cubicBezTo>
                    <a:pt x="451" y="7554"/>
                    <a:pt x="643" y="7586"/>
                    <a:pt x="836" y="7586"/>
                  </a:cubicBezTo>
                  <a:cubicBezTo>
                    <a:pt x="1383" y="7586"/>
                    <a:pt x="2090" y="7297"/>
                    <a:pt x="2829" y="6526"/>
                  </a:cubicBezTo>
                  <a:cubicBezTo>
                    <a:pt x="3472" y="5786"/>
                    <a:pt x="4533" y="4308"/>
                    <a:pt x="5465" y="3022"/>
                  </a:cubicBezTo>
                  <a:cubicBezTo>
                    <a:pt x="6397" y="1704"/>
                    <a:pt x="7137" y="579"/>
                    <a:pt x="7137" y="579"/>
                  </a:cubicBezTo>
                  <a:cubicBezTo>
                    <a:pt x="7201" y="515"/>
                    <a:pt x="7201" y="418"/>
                    <a:pt x="7169" y="322"/>
                  </a:cubicBezTo>
                  <a:cubicBezTo>
                    <a:pt x="7137" y="257"/>
                    <a:pt x="7072" y="193"/>
                    <a:pt x="6976" y="161"/>
                  </a:cubicBezTo>
                  <a:cubicBezTo>
                    <a:pt x="6976" y="161"/>
                    <a:pt x="6204" y="0"/>
                    <a:pt x="5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0" name="Google Shape;3440;p57"/>
            <p:cNvSpPr/>
            <p:nvPr/>
          </p:nvSpPr>
          <p:spPr>
            <a:xfrm>
              <a:off x="3610275" y="5040500"/>
              <a:ext cx="192900" cy="215600"/>
            </a:xfrm>
            <a:custGeom>
              <a:avLst/>
              <a:gdLst/>
              <a:ahLst/>
              <a:cxnLst/>
              <a:rect l="l" t="t" r="r" b="b"/>
              <a:pathLst>
                <a:path w="7716" h="8624" extrusionOk="0">
                  <a:moveTo>
                    <a:pt x="5677" y="1"/>
                  </a:moveTo>
                  <a:cubicBezTo>
                    <a:pt x="5244" y="1"/>
                    <a:pt x="4854" y="65"/>
                    <a:pt x="4662" y="258"/>
                  </a:cubicBezTo>
                  <a:cubicBezTo>
                    <a:pt x="4083" y="836"/>
                    <a:pt x="1" y="7683"/>
                    <a:pt x="1" y="8262"/>
                  </a:cubicBezTo>
                  <a:cubicBezTo>
                    <a:pt x="1" y="8551"/>
                    <a:pt x="402" y="8623"/>
                    <a:pt x="804" y="8623"/>
                  </a:cubicBezTo>
                  <a:cubicBezTo>
                    <a:pt x="1206" y="8623"/>
                    <a:pt x="1608" y="8551"/>
                    <a:pt x="1608" y="8551"/>
                  </a:cubicBezTo>
                  <a:lnTo>
                    <a:pt x="6269" y="2154"/>
                  </a:lnTo>
                  <a:lnTo>
                    <a:pt x="7715" y="836"/>
                  </a:lnTo>
                  <a:lnTo>
                    <a:pt x="7587" y="258"/>
                  </a:lnTo>
                  <a:cubicBezTo>
                    <a:pt x="7587" y="258"/>
                    <a:pt x="6544" y="1"/>
                    <a:pt x="567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1" name="Google Shape;3441;p57"/>
            <p:cNvSpPr/>
            <p:nvPr/>
          </p:nvSpPr>
          <p:spPr>
            <a:xfrm>
              <a:off x="3603850" y="5033275"/>
              <a:ext cx="206550" cy="229050"/>
            </a:xfrm>
            <a:custGeom>
              <a:avLst/>
              <a:gdLst/>
              <a:ahLst/>
              <a:cxnLst/>
              <a:rect l="l" t="t" r="r" b="b"/>
              <a:pathLst>
                <a:path w="8262" h="9162" extrusionOk="0">
                  <a:moveTo>
                    <a:pt x="5947" y="547"/>
                  </a:moveTo>
                  <a:cubicBezTo>
                    <a:pt x="6333" y="547"/>
                    <a:pt x="6815" y="611"/>
                    <a:pt x="7169" y="675"/>
                  </a:cubicBezTo>
                  <a:cubicBezTo>
                    <a:pt x="7329" y="707"/>
                    <a:pt x="7490" y="740"/>
                    <a:pt x="7587" y="772"/>
                  </a:cubicBezTo>
                  <a:cubicBezTo>
                    <a:pt x="7600" y="772"/>
                    <a:pt x="7612" y="772"/>
                    <a:pt x="7624" y="773"/>
                  </a:cubicBezTo>
                  <a:lnTo>
                    <a:pt x="7624" y="773"/>
                  </a:lnTo>
                  <a:lnTo>
                    <a:pt x="7683" y="1029"/>
                  </a:lnTo>
                  <a:lnTo>
                    <a:pt x="6333" y="2218"/>
                  </a:lnTo>
                  <a:lnTo>
                    <a:pt x="6301" y="2283"/>
                  </a:lnTo>
                  <a:lnTo>
                    <a:pt x="1700" y="8597"/>
                  </a:lnTo>
                  <a:lnTo>
                    <a:pt x="1700" y="8597"/>
                  </a:lnTo>
                  <a:cubicBezTo>
                    <a:pt x="1552" y="8624"/>
                    <a:pt x="1307" y="8647"/>
                    <a:pt x="1061" y="8647"/>
                  </a:cubicBezTo>
                  <a:cubicBezTo>
                    <a:pt x="868" y="8647"/>
                    <a:pt x="708" y="8615"/>
                    <a:pt x="611" y="8583"/>
                  </a:cubicBezTo>
                  <a:cubicBezTo>
                    <a:pt x="547" y="8583"/>
                    <a:pt x="515" y="8551"/>
                    <a:pt x="515" y="8551"/>
                  </a:cubicBezTo>
                  <a:cubicBezTo>
                    <a:pt x="515" y="8551"/>
                    <a:pt x="547" y="8486"/>
                    <a:pt x="579" y="8390"/>
                  </a:cubicBezTo>
                  <a:cubicBezTo>
                    <a:pt x="708" y="8101"/>
                    <a:pt x="1029" y="7458"/>
                    <a:pt x="1447" y="6718"/>
                  </a:cubicBezTo>
                  <a:cubicBezTo>
                    <a:pt x="2058" y="5593"/>
                    <a:pt x="2893" y="4179"/>
                    <a:pt x="3601" y="3022"/>
                  </a:cubicBezTo>
                  <a:cubicBezTo>
                    <a:pt x="3954" y="2411"/>
                    <a:pt x="4308" y="1897"/>
                    <a:pt x="4565" y="1479"/>
                  </a:cubicBezTo>
                  <a:cubicBezTo>
                    <a:pt x="4694" y="1286"/>
                    <a:pt x="4822" y="1093"/>
                    <a:pt x="4919" y="965"/>
                  </a:cubicBezTo>
                  <a:cubicBezTo>
                    <a:pt x="5015" y="836"/>
                    <a:pt x="5079" y="740"/>
                    <a:pt x="5111" y="740"/>
                  </a:cubicBezTo>
                  <a:cubicBezTo>
                    <a:pt x="5144" y="675"/>
                    <a:pt x="5240" y="643"/>
                    <a:pt x="5401" y="579"/>
                  </a:cubicBezTo>
                  <a:cubicBezTo>
                    <a:pt x="5561" y="547"/>
                    <a:pt x="5722" y="547"/>
                    <a:pt x="5947" y="547"/>
                  </a:cubicBezTo>
                  <a:close/>
                  <a:moveTo>
                    <a:pt x="5947" y="0"/>
                  </a:moveTo>
                  <a:cubicBezTo>
                    <a:pt x="5722" y="0"/>
                    <a:pt x="5497" y="32"/>
                    <a:pt x="5272" y="65"/>
                  </a:cubicBezTo>
                  <a:cubicBezTo>
                    <a:pt x="5079" y="129"/>
                    <a:pt x="4886" y="193"/>
                    <a:pt x="4726" y="354"/>
                  </a:cubicBezTo>
                  <a:cubicBezTo>
                    <a:pt x="4629" y="450"/>
                    <a:pt x="4501" y="611"/>
                    <a:pt x="4340" y="868"/>
                  </a:cubicBezTo>
                  <a:cubicBezTo>
                    <a:pt x="3729" y="1736"/>
                    <a:pt x="2668" y="3504"/>
                    <a:pt x="1736" y="5111"/>
                  </a:cubicBezTo>
                  <a:cubicBezTo>
                    <a:pt x="1286" y="5915"/>
                    <a:pt x="836" y="6654"/>
                    <a:pt x="515" y="7265"/>
                  </a:cubicBezTo>
                  <a:cubicBezTo>
                    <a:pt x="386" y="7586"/>
                    <a:pt x="258" y="7844"/>
                    <a:pt x="161" y="8036"/>
                  </a:cubicBezTo>
                  <a:cubicBezTo>
                    <a:pt x="97" y="8133"/>
                    <a:pt x="65" y="8229"/>
                    <a:pt x="33" y="8294"/>
                  </a:cubicBezTo>
                  <a:cubicBezTo>
                    <a:pt x="33" y="8390"/>
                    <a:pt x="0" y="8454"/>
                    <a:pt x="0" y="8551"/>
                  </a:cubicBezTo>
                  <a:cubicBezTo>
                    <a:pt x="0" y="8679"/>
                    <a:pt x="33" y="8808"/>
                    <a:pt x="129" y="8904"/>
                  </a:cubicBezTo>
                  <a:cubicBezTo>
                    <a:pt x="258" y="9033"/>
                    <a:pt x="418" y="9097"/>
                    <a:pt x="579" y="9129"/>
                  </a:cubicBezTo>
                  <a:cubicBezTo>
                    <a:pt x="740" y="9161"/>
                    <a:pt x="900" y="9161"/>
                    <a:pt x="1061" y="9161"/>
                  </a:cubicBezTo>
                  <a:cubicBezTo>
                    <a:pt x="1479" y="9161"/>
                    <a:pt x="1897" y="9097"/>
                    <a:pt x="1897" y="9097"/>
                  </a:cubicBezTo>
                  <a:cubicBezTo>
                    <a:pt x="1993" y="9097"/>
                    <a:pt x="2026" y="9065"/>
                    <a:pt x="2090" y="9001"/>
                  </a:cubicBezTo>
                  <a:lnTo>
                    <a:pt x="6719" y="2604"/>
                  </a:lnTo>
                  <a:lnTo>
                    <a:pt x="8165" y="1318"/>
                  </a:lnTo>
                  <a:cubicBezTo>
                    <a:pt x="8229" y="1254"/>
                    <a:pt x="8262" y="1157"/>
                    <a:pt x="8229" y="1061"/>
                  </a:cubicBezTo>
                  <a:lnTo>
                    <a:pt x="8101" y="482"/>
                  </a:lnTo>
                  <a:cubicBezTo>
                    <a:pt x="8069" y="386"/>
                    <a:pt x="8004" y="290"/>
                    <a:pt x="7908" y="290"/>
                  </a:cubicBezTo>
                  <a:cubicBezTo>
                    <a:pt x="7876" y="290"/>
                    <a:pt x="6847" y="0"/>
                    <a:pt x="594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2" name="Google Shape;3442;p57"/>
            <p:cNvSpPr/>
            <p:nvPr/>
          </p:nvSpPr>
          <p:spPr>
            <a:xfrm>
              <a:off x="3636000" y="5039525"/>
              <a:ext cx="1332400" cy="269500"/>
            </a:xfrm>
            <a:custGeom>
              <a:avLst/>
              <a:gdLst/>
              <a:ahLst/>
              <a:cxnLst/>
              <a:rect l="l" t="t" r="r" b="b"/>
              <a:pathLst>
                <a:path w="53296" h="10780" extrusionOk="0">
                  <a:moveTo>
                    <a:pt x="46653" y="1"/>
                  </a:moveTo>
                  <a:cubicBezTo>
                    <a:pt x="43579" y="1"/>
                    <a:pt x="31909" y="2616"/>
                    <a:pt x="27098" y="2772"/>
                  </a:cubicBezTo>
                  <a:cubicBezTo>
                    <a:pt x="25320" y="2818"/>
                    <a:pt x="23625" y="2847"/>
                    <a:pt x="22132" y="2847"/>
                  </a:cubicBezTo>
                  <a:cubicBezTo>
                    <a:pt x="19441" y="2847"/>
                    <a:pt x="17409" y="2751"/>
                    <a:pt x="16747" y="2483"/>
                  </a:cubicBezTo>
                  <a:cubicBezTo>
                    <a:pt x="15719" y="2033"/>
                    <a:pt x="7136" y="297"/>
                    <a:pt x="6558" y="297"/>
                  </a:cubicBezTo>
                  <a:cubicBezTo>
                    <a:pt x="5979" y="297"/>
                    <a:pt x="0" y="8590"/>
                    <a:pt x="0" y="8590"/>
                  </a:cubicBezTo>
                  <a:cubicBezTo>
                    <a:pt x="0" y="8590"/>
                    <a:pt x="186" y="9047"/>
                    <a:pt x="662" y="9047"/>
                  </a:cubicBezTo>
                  <a:cubicBezTo>
                    <a:pt x="900" y="9047"/>
                    <a:pt x="1211" y="8933"/>
                    <a:pt x="1607" y="8590"/>
                  </a:cubicBezTo>
                  <a:cubicBezTo>
                    <a:pt x="2765" y="7561"/>
                    <a:pt x="6558" y="4058"/>
                    <a:pt x="6558" y="4058"/>
                  </a:cubicBezTo>
                  <a:lnTo>
                    <a:pt x="10769" y="4058"/>
                  </a:lnTo>
                  <a:cubicBezTo>
                    <a:pt x="10769" y="4058"/>
                    <a:pt x="6847" y="6404"/>
                    <a:pt x="6268" y="6854"/>
                  </a:cubicBezTo>
                  <a:cubicBezTo>
                    <a:pt x="5690" y="7272"/>
                    <a:pt x="3343" y="9747"/>
                    <a:pt x="3922" y="9908"/>
                  </a:cubicBezTo>
                  <a:cubicBezTo>
                    <a:pt x="3936" y="9911"/>
                    <a:pt x="3951" y="9913"/>
                    <a:pt x="3968" y="9913"/>
                  </a:cubicBezTo>
                  <a:cubicBezTo>
                    <a:pt x="4646" y="9913"/>
                    <a:pt x="7554" y="7433"/>
                    <a:pt x="7554" y="7433"/>
                  </a:cubicBezTo>
                  <a:lnTo>
                    <a:pt x="11926" y="6243"/>
                  </a:lnTo>
                  <a:cubicBezTo>
                    <a:pt x="11926" y="6243"/>
                    <a:pt x="15140" y="8301"/>
                    <a:pt x="18065" y="8429"/>
                  </a:cubicBezTo>
                  <a:cubicBezTo>
                    <a:pt x="18311" y="8443"/>
                    <a:pt x="18551" y="8449"/>
                    <a:pt x="18785" y="8449"/>
                  </a:cubicBezTo>
                  <a:cubicBezTo>
                    <a:pt x="21313" y="8449"/>
                    <a:pt x="23144" y="7722"/>
                    <a:pt x="23144" y="7722"/>
                  </a:cubicBezTo>
                  <a:cubicBezTo>
                    <a:pt x="23144" y="7722"/>
                    <a:pt x="39389" y="10780"/>
                    <a:pt x="48933" y="10780"/>
                  </a:cubicBezTo>
                  <a:cubicBezTo>
                    <a:pt x="49126" y="10780"/>
                    <a:pt x="49316" y="10778"/>
                    <a:pt x="49503" y="10776"/>
                  </a:cubicBezTo>
                  <a:cubicBezTo>
                    <a:pt x="49503" y="10776"/>
                    <a:pt x="52717" y="10487"/>
                    <a:pt x="53006" y="6983"/>
                  </a:cubicBezTo>
                  <a:cubicBezTo>
                    <a:pt x="53296" y="3479"/>
                    <a:pt x="49503" y="136"/>
                    <a:pt x="46899" y="7"/>
                  </a:cubicBezTo>
                  <a:cubicBezTo>
                    <a:pt x="46825" y="3"/>
                    <a:pt x="46743" y="1"/>
                    <a:pt x="46653"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3" name="Google Shape;3443;p57"/>
            <p:cNvSpPr/>
            <p:nvPr/>
          </p:nvSpPr>
          <p:spPr>
            <a:xfrm>
              <a:off x="3628750" y="5032475"/>
              <a:ext cx="1339650" cy="282875"/>
            </a:xfrm>
            <a:custGeom>
              <a:avLst/>
              <a:gdLst/>
              <a:ahLst/>
              <a:cxnLst/>
              <a:rect l="l" t="t" r="r" b="b"/>
              <a:pathLst>
                <a:path w="53586" h="11315" extrusionOk="0">
                  <a:moveTo>
                    <a:pt x="47157" y="547"/>
                  </a:moveTo>
                  <a:cubicBezTo>
                    <a:pt x="48314" y="611"/>
                    <a:pt x="49825" y="1382"/>
                    <a:pt x="51014" y="2572"/>
                  </a:cubicBezTo>
                  <a:cubicBezTo>
                    <a:pt x="52171" y="3729"/>
                    <a:pt x="53039" y="5304"/>
                    <a:pt x="53039" y="6879"/>
                  </a:cubicBezTo>
                  <a:cubicBezTo>
                    <a:pt x="53039" y="7008"/>
                    <a:pt x="53039" y="7136"/>
                    <a:pt x="53039" y="7233"/>
                  </a:cubicBezTo>
                  <a:cubicBezTo>
                    <a:pt x="52879" y="8904"/>
                    <a:pt x="52075" y="9772"/>
                    <a:pt x="51304" y="10254"/>
                  </a:cubicBezTo>
                  <a:cubicBezTo>
                    <a:pt x="50918" y="10479"/>
                    <a:pt x="50532" y="10608"/>
                    <a:pt x="50243" y="10704"/>
                  </a:cubicBezTo>
                  <a:cubicBezTo>
                    <a:pt x="50082" y="10736"/>
                    <a:pt x="49986" y="10769"/>
                    <a:pt x="49889" y="10769"/>
                  </a:cubicBezTo>
                  <a:lnTo>
                    <a:pt x="49793" y="10769"/>
                  </a:lnTo>
                  <a:lnTo>
                    <a:pt x="49761" y="10801"/>
                  </a:lnTo>
                  <a:lnTo>
                    <a:pt x="49150" y="10801"/>
                  </a:lnTo>
                  <a:cubicBezTo>
                    <a:pt x="44392" y="10801"/>
                    <a:pt x="37964" y="10029"/>
                    <a:pt x="32756" y="9258"/>
                  </a:cubicBezTo>
                  <a:cubicBezTo>
                    <a:pt x="30152" y="8872"/>
                    <a:pt x="27806" y="8486"/>
                    <a:pt x="26167" y="8197"/>
                  </a:cubicBezTo>
                  <a:cubicBezTo>
                    <a:pt x="25331" y="8068"/>
                    <a:pt x="24656" y="7940"/>
                    <a:pt x="24206" y="7876"/>
                  </a:cubicBezTo>
                  <a:cubicBezTo>
                    <a:pt x="23756" y="7779"/>
                    <a:pt x="23499" y="7747"/>
                    <a:pt x="23499" y="7747"/>
                  </a:cubicBezTo>
                  <a:cubicBezTo>
                    <a:pt x="23466" y="7731"/>
                    <a:pt x="23442" y="7723"/>
                    <a:pt x="23418" y="7723"/>
                  </a:cubicBezTo>
                  <a:cubicBezTo>
                    <a:pt x="23394" y="7723"/>
                    <a:pt x="23370" y="7731"/>
                    <a:pt x="23338" y="7747"/>
                  </a:cubicBezTo>
                  <a:cubicBezTo>
                    <a:pt x="23145" y="7811"/>
                    <a:pt x="21377" y="8486"/>
                    <a:pt x="18998" y="8486"/>
                  </a:cubicBezTo>
                  <a:cubicBezTo>
                    <a:pt x="18805" y="8486"/>
                    <a:pt x="18580" y="8454"/>
                    <a:pt x="18355" y="8454"/>
                  </a:cubicBezTo>
                  <a:cubicBezTo>
                    <a:pt x="16941" y="8390"/>
                    <a:pt x="15462" y="7843"/>
                    <a:pt x="14305" y="7329"/>
                  </a:cubicBezTo>
                  <a:cubicBezTo>
                    <a:pt x="13727" y="7072"/>
                    <a:pt x="13244" y="6815"/>
                    <a:pt x="12891" y="6622"/>
                  </a:cubicBezTo>
                  <a:cubicBezTo>
                    <a:pt x="12730" y="6525"/>
                    <a:pt x="12602" y="6461"/>
                    <a:pt x="12505" y="6397"/>
                  </a:cubicBezTo>
                  <a:cubicBezTo>
                    <a:pt x="12409" y="6333"/>
                    <a:pt x="12377" y="6300"/>
                    <a:pt x="12377" y="6300"/>
                  </a:cubicBezTo>
                  <a:cubicBezTo>
                    <a:pt x="12312" y="6268"/>
                    <a:pt x="12216" y="6268"/>
                    <a:pt x="12152" y="6268"/>
                  </a:cubicBezTo>
                  <a:lnTo>
                    <a:pt x="7780" y="7458"/>
                  </a:lnTo>
                  <a:lnTo>
                    <a:pt x="7683" y="7490"/>
                  </a:lnTo>
                  <a:cubicBezTo>
                    <a:pt x="7683" y="7490"/>
                    <a:pt x="7491" y="7650"/>
                    <a:pt x="7233" y="7876"/>
                  </a:cubicBezTo>
                  <a:cubicBezTo>
                    <a:pt x="6816" y="8229"/>
                    <a:pt x="6141" y="8743"/>
                    <a:pt x="5562" y="9193"/>
                  </a:cubicBezTo>
                  <a:cubicBezTo>
                    <a:pt x="5240" y="9386"/>
                    <a:pt x="4951" y="9579"/>
                    <a:pt x="4726" y="9708"/>
                  </a:cubicBezTo>
                  <a:cubicBezTo>
                    <a:pt x="4624" y="9784"/>
                    <a:pt x="4543" y="9820"/>
                    <a:pt x="4465" y="9848"/>
                  </a:cubicBezTo>
                  <a:lnTo>
                    <a:pt x="4465" y="9848"/>
                  </a:lnTo>
                  <a:cubicBezTo>
                    <a:pt x="4466" y="9844"/>
                    <a:pt x="4468" y="9840"/>
                    <a:pt x="4469" y="9836"/>
                  </a:cubicBezTo>
                  <a:cubicBezTo>
                    <a:pt x="4662" y="9515"/>
                    <a:pt x="5144" y="8936"/>
                    <a:pt x="5594" y="8422"/>
                  </a:cubicBezTo>
                  <a:cubicBezTo>
                    <a:pt x="5819" y="8197"/>
                    <a:pt x="6044" y="7940"/>
                    <a:pt x="6237" y="7747"/>
                  </a:cubicBezTo>
                  <a:cubicBezTo>
                    <a:pt x="6462" y="7554"/>
                    <a:pt x="6623" y="7393"/>
                    <a:pt x="6719" y="7329"/>
                  </a:cubicBezTo>
                  <a:cubicBezTo>
                    <a:pt x="6848" y="7233"/>
                    <a:pt x="7201" y="7008"/>
                    <a:pt x="7651" y="6718"/>
                  </a:cubicBezTo>
                  <a:cubicBezTo>
                    <a:pt x="8326" y="6300"/>
                    <a:pt x="9194" y="5786"/>
                    <a:pt x="9934" y="5336"/>
                  </a:cubicBezTo>
                  <a:cubicBezTo>
                    <a:pt x="10641" y="4918"/>
                    <a:pt x="11187" y="4597"/>
                    <a:pt x="11187" y="4597"/>
                  </a:cubicBezTo>
                  <a:cubicBezTo>
                    <a:pt x="11316" y="4532"/>
                    <a:pt x="11348" y="4404"/>
                    <a:pt x="11316" y="4275"/>
                  </a:cubicBezTo>
                  <a:cubicBezTo>
                    <a:pt x="11284" y="4179"/>
                    <a:pt x="11187" y="4082"/>
                    <a:pt x="11059" y="4082"/>
                  </a:cubicBezTo>
                  <a:lnTo>
                    <a:pt x="6848" y="4082"/>
                  </a:lnTo>
                  <a:cubicBezTo>
                    <a:pt x="6783" y="4082"/>
                    <a:pt x="6719" y="4115"/>
                    <a:pt x="6655" y="4147"/>
                  </a:cubicBezTo>
                  <a:cubicBezTo>
                    <a:pt x="6655" y="4147"/>
                    <a:pt x="6430" y="4372"/>
                    <a:pt x="6044" y="4725"/>
                  </a:cubicBezTo>
                  <a:cubicBezTo>
                    <a:pt x="4919" y="5754"/>
                    <a:pt x="2572" y="7908"/>
                    <a:pt x="1705" y="8679"/>
                  </a:cubicBezTo>
                  <a:cubicBezTo>
                    <a:pt x="1351" y="8968"/>
                    <a:pt x="1094" y="9065"/>
                    <a:pt x="965" y="9065"/>
                  </a:cubicBezTo>
                  <a:cubicBezTo>
                    <a:pt x="805" y="9065"/>
                    <a:pt x="708" y="9001"/>
                    <a:pt x="644" y="8904"/>
                  </a:cubicBezTo>
                  <a:lnTo>
                    <a:pt x="621" y="8881"/>
                  </a:lnTo>
                  <a:lnTo>
                    <a:pt x="621" y="8881"/>
                  </a:lnTo>
                  <a:cubicBezTo>
                    <a:pt x="766" y="8672"/>
                    <a:pt x="1055" y="8260"/>
                    <a:pt x="1447" y="7715"/>
                  </a:cubicBezTo>
                  <a:cubicBezTo>
                    <a:pt x="2283" y="6558"/>
                    <a:pt x="3601" y="4822"/>
                    <a:pt x="4726" y="3343"/>
                  </a:cubicBezTo>
                  <a:cubicBezTo>
                    <a:pt x="5273" y="2636"/>
                    <a:pt x="5819" y="1961"/>
                    <a:pt x="6205" y="1511"/>
                  </a:cubicBezTo>
                  <a:cubicBezTo>
                    <a:pt x="6430" y="1286"/>
                    <a:pt x="6591" y="1093"/>
                    <a:pt x="6719" y="964"/>
                  </a:cubicBezTo>
                  <a:cubicBezTo>
                    <a:pt x="6782" y="902"/>
                    <a:pt x="6845" y="869"/>
                    <a:pt x="6878" y="838"/>
                  </a:cubicBezTo>
                  <a:lnTo>
                    <a:pt x="6878" y="838"/>
                  </a:lnTo>
                  <a:cubicBezTo>
                    <a:pt x="6906" y="841"/>
                    <a:pt x="6951" y="849"/>
                    <a:pt x="7008" y="868"/>
                  </a:cubicBezTo>
                  <a:cubicBezTo>
                    <a:pt x="7683" y="932"/>
                    <a:pt x="9966" y="1382"/>
                    <a:pt x="12152" y="1864"/>
                  </a:cubicBezTo>
                  <a:cubicBezTo>
                    <a:pt x="13244" y="2089"/>
                    <a:pt x="14337" y="2315"/>
                    <a:pt x="15205" y="2540"/>
                  </a:cubicBezTo>
                  <a:cubicBezTo>
                    <a:pt x="15655" y="2636"/>
                    <a:pt x="16009" y="2732"/>
                    <a:pt x="16330" y="2797"/>
                  </a:cubicBezTo>
                  <a:cubicBezTo>
                    <a:pt x="16620" y="2893"/>
                    <a:pt x="16845" y="2957"/>
                    <a:pt x="16941" y="2990"/>
                  </a:cubicBezTo>
                  <a:cubicBezTo>
                    <a:pt x="17134" y="3086"/>
                    <a:pt x="17391" y="3150"/>
                    <a:pt x="17713" y="3182"/>
                  </a:cubicBezTo>
                  <a:cubicBezTo>
                    <a:pt x="18709" y="3343"/>
                    <a:pt x="20316" y="3407"/>
                    <a:pt x="22309" y="3407"/>
                  </a:cubicBezTo>
                  <a:cubicBezTo>
                    <a:pt x="23820" y="3407"/>
                    <a:pt x="25556" y="3375"/>
                    <a:pt x="27388" y="3311"/>
                  </a:cubicBezTo>
                  <a:cubicBezTo>
                    <a:pt x="29831" y="3247"/>
                    <a:pt x="33978" y="2540"/>
                    <a:pt x="37899" y="1864"/>
                  </a:cubicBezTo>
                  <a:cubicBezTo>
                    <a:pt x="39860" y="1543"/>
                    <a:pt x="41757" y="1189"/>
                    <a:pt x="43332" y="964"/>
                  </a:cubicBezTo>
                  <a:cubicBezTo>
                    <a:pt x="44939" y="707"/>
                    <a:pt x="46225" y="547"/>
                    <a:pt x="46964" y="547"/>
                  </a:cubicBezTo>
                  <a:close/>
                  <a:moveTo>
                    <a:pt x="46964" y="0"/>
                  </a:moveTo>
                  <a:cubicBezTo>
                    <a:pt x="46160" y="0"/>
                    <a:pt x="44875" y="161"/>
                    <a:pt x="43267" y="418"/>
                  </a:cubicBezTo>
                  <a:cubicBezTo>
                    <a:pt x="40857" y="804"/>
                    <a:pt x="37771" y="1350"/>
                    <a:pt x="34846" y="1832"/>
                  </a:cubicBezTo>
                  <a:cubicBezTo>
                    <a:pt x="31920" y="2315"/>
                    <a:pt x="29156" y="2732"/>
                    <a:pt x="27356" y="2765"/>
                  </a:cubicBezTo>
                  <a:cubicBezTo>
                    <a:pt x="25556" y="2829"/>
                    <a:pt x="23820" y="2861"/>
                    <a:pt x="22309" y="2861"/>
                  </a:cubicBezTo>
                  <a:cubicBezTo>
                    <a:pt x="20991" y="2861"/>
                    <a:pt x="19834" y="2829"/>
                    <a:pt x="18934" y="2765"/>
                  </a:cubicBezTo>
                  <a:cubicBezTo>
                    <a:pt x="18484" y="2732"/>
                    <a:pt x="18098" y="2700"/>
                    <a:pt x="17809" y="2668"/>
                  </a:cubicBezTo>
                  <a:cubicBezTo>
                    <a:pt x="17488" y="2604"/>
                    <a:pt x="17263" y="2572"/>
                    <a:pt x="17134" y="2507"/>
                  </a:cubicBezTo>
                  <a:cubicBezTo>
                    <a:pt x="16973" y="2443"/>
                    <a:pt x="16748" y="2379"/>
                    <a:pt x="16395" y="2282"/>
                  </a:cubicBezTo>
                  <a:cubicBezTo>
                    <a:pt x="15205" y="1961"/>
                    <a:pt x="12955" y="1479"/>
                    <a:pt x="10962" y="1061"/>
                  </a:cubicBezTo>
                  <a:cubicBezTo>
                    <a:pt x="9934" y="836"/>
                    <a:pt x="9001" y="643"/>
                    <a:pt x="8262" y="514"/>
                  </a:cubicBezTo>
                  <a:cubicBezTo>
                    <a:pt x="7876" y="450"/>
                    <a:pt x="7587" y="386"/>
                    <a:pt x="7330" y="354"/>
                  </a:cubicBezTo>
                  <a:cubicBezTo>
                    <a:pt x="7105" y="322"/>
                    <a:pt x="6944" y="289"/>
                    <a:pt x="6848" y="289"/>
                  </a:cubicBezTo>
                  <a:cubicBezTo>
                    <a:pt x="6751" y="289"/>
                    <a:pt x="6687" y="322"/>
                    <a:pt x="6623" y="354"/>
                  </a:cubicBezTo>
                  <a:cubicBezTo>
                    <a:pt x="6558" y="418"/>
                    <a:pt x="6462" y="482"/>
                    <a:pt x="6366" y="579"/>
                  </a:cubicBezTo>
                  <a:cubicBezTo>
                    <a:pt x="6012" y="900"/>
                    <a:pt x="5465" y="1575"/>
                    <a:pt x="4790" y="2379"/>
                  </a:cubicBezTo>
                  <a:cubicBezTo>
                    <a:pt x="2830" y="4854"/>
                    <a:pt x="65" y="8711"/>
                    <a:pt x="65" y="8711"/>
                  </a:cubicBezTo>
                  <a:cubicBezTo>
                    <a:pt x="1" y="8776"/>
                    <a:pt x="1" y="8872"/>
                    <a:pt x="33" y="8968"/>
                  </a:cubicBezTo>
                  <a:cubicBezTo>
                    <a:pt x="33" y="9001"/>
                    <a:pt x="97" y="9129"/>
                    <a:pt x="258" y="9290"/>
                  </a:cubicBezTo>
                  <a:cubicBezTo>
                    <a:pt x="387" y="9418"/>
                    <a:pt x="612" y="9579"/>
                    <a:pt x="965" y="9579"/>
                  </a:cubicBezTo>
                  <a:cubicBezTo>
                    <a:pt x="1287" y="9579"/>
                    <a:pt x="1640" y="9451"/>
                    <a:pt x="2058" y="9065"/>
                  </a:cubicBezTo>
                  <a:cubicBezTo>
                    <a:pt x="3152" y="8119"/>
                    <a:pt x="6420" y="5107"/>
                    <a:pt x="6939" y="4629"/>
                  </a:cubicBezTo>
                  <a:lnTo>
                    <a:pt x="10054" y="4629"/>
                  </a:lnTo>
                  <a:cubicBezTo>
                    <a:pt x="9710" y="4832"/>
                    <a:pt x="9297" y="5079"/>
                    <a:pt x="8873" y="5336"/>
                  </a:cubicBezTo>
                  <a:cubicBezTo>
                    <a:pt x="8358" y="5658"/>
                    <a:pt x="7812" y="6011"/>
                    <a:pt x="7362" y="6268"/>
                  </a:cubicBezTo>
                  <a:cubicBezTo>
                    <a:pt x="6912" y="6558"/>
                    <a:pt x="6558" y="6783"/>
                    <a:pt x="6398" y="6911"/>
                  </a:cubicBezTo>
                  <a:cubicBezTo>
                    <a:pt x="6237" y="7008"/>
                    <a:pt x="6012" y="7233"/>
                    <a:pt x="5755" y="7490"/>
                  </a:cubicBezTo>
                  <a:cubicBezTo>
                    <a:pt x="5369" y="7876"/>
                    <a:pt x="4919" y="8358"/>
                    <a:pt x="4533" y="8840"/>
                  </a:cubicBezTo>
                  <a:cubicBezTo>
                    <a:pt x="4373" y="9065"/>
                    <a:pt x="4212" y="9290"/>
                    <a:pt x="4083" y="9483"/>
                  </a:cubicBezTo>
                  <a:cubicBezTo>
                    <a:pt x="4019" y="9579"/>
                    <a:pt x="3955" y="9676"/>
                    <a:pt x="3923" y="9772"/>
                  </a:cubicBezTo>
                  <a:cubicBezTo>
                    <a:pt x="3890" y="9868"/>
                    <a:pt x="3858" y="9933"/>
                    <a:pt x="3858" y="10061"/>
                  </a:cubicBezTo>
                  <a:cubicBezTo>
                    <a:pt x="3858" y="10126"/>
                    <a:pt x="3858" y="10222"/>
                    <a:pt x="3923" y="10286"/>
                  </a:cubicBezTo>
                  <a:cubicBezTo>
                    <a:pt x="3987" y="10383"/>
                    <a:pt x="4083" y="10415"/>
                    <a:pt x="4148" y="10447"/>
                  </a:cubicBezTo>
                  <a:lnTo>
                    <a:pt x="4276" y="10447"/>
                  </a:lnTo>
                  <a:cubicBezTo>
                    <a:pt x="4437" y="10447"/>
                    <a:pt x="4565" y="10383"/>
                    <a:pt x="4726" y="10318"/>
                  </a:cubicBezTo>
                  <a:cubicBezTo>
                    <a:pt x="5305" y="10061"/>
                    <a:pt x="6108" y="9451"/>
                    <a:pt x="6783" y="8936"/>
                  </a:cubicBezTo>
                  <a:cubicBezTo>
                    <a:pt x="7321" y="8501"/>
                    <a:pt x="7797" y="8107"/>
                    <a:pt x="7969" y="7964"/>
                  </a:cubicBezTo>
                  <a:lnTo>
                    <a:pt x="7969" y="7964"/>
                  </a:lnTo>
                  <a:lnTo>
                    <a:pt x="12166" y="6814"/>
                  </a:lnTo>
                  <a:lnTo>
                    <a:pt x="12166" y="6814"/>
                  </a:lnTo>
                  <a:cubicBezTo>
                    <a:pt x="12395" y="6971"/>
                    <a:pt x="13109" y="7391"/>
                    <a:pt x="14080" y="7811"/>
                  </a:cubicBezTo>
                  <a:cubicBezTo>
                    <a:pt x="15270" y="8358"/>
                    <a:pt x="16812" y="8904"/>
                    <a:pt x="18323" y="9001"/>
                  </a:cubicBezTo>
                  <a:lnTo>
                    <a:pt x="18998" y="9001"/>
                  </a:lnTo>
                  <a:cubicBezTo>
                    <a:pt x="21312" y="9001"/>
                    <a:pt x="23057" y="8431"/>
                    <a:pt x="23448" y="8270"/>
                  </a:cubicBezTo>
                  <a:lnTo>
                    <a:pt x="23448" y="8270"/>
                  </a:lnTo>
                  <a:cubicBezTo>
                    <a:pt x="24396" y="8448"/>
                    <a:pt x="39837" y="11315"/>
                    <a:pt x="49150" y="11315"/>
                  </a:cubicBezTo>
                  <a:lnTo>
                    <a:pt x="49825" y="11315"/>
                  </a:lnTo>
                  <a:cubicBezTo>
                    <a:pt x="49857" y="11315"/>
                    <a:pt x="50693" y="11251"/>
                    <a:pt x="51593" y="10704"/>
                  </a:cubicBezTo>
                  <a:cubicBezTo>
                    <a:pt x="52461" y="10158"/>
                    <a:pt x="53425" y="9129"/>
                    <a:pt x="53554" y="7297"/>
                  </a:cubicBezTo>
                  <a:cubicBezTo>
                    <a:pt x="53586" y="7168"/>
                    <a:pt x="53586" y="7008"/>
                    <a:pt x="53586" y="6879"/>
                  </a:cubicBezTo>
                  <a:cubicBezTo>
                    <a:pt x="53586" y="5111"/>
                    <a:pt x="52621" y="3440"/>
                    <a:pt x="51368" y="2186"/>
                  </a:cubicBezTo>
                  <a:cubicBezTo>
                    <a:pt x="50114" y="932"/>
                    <a:pt x="48571" y="97"/>
                    <a:pt x="471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4" name="Google Shape;3444;p57"/>
            <p:cNvSpPr/>
            <p:nvPr/>
          </p:nvSpPr>
          <p:spPr>
            <a:xfrm>
              <a:off x="1274175" y="5363550"/>
              <a:ext cx="5102975" cy="12875"/>
            </a:xfrm>
            <a:custGeom>
              <a:avLst/>
              <a:gdLst/>
              <a:ahLst/>
              <a:cxnLst/>
              <a:rect l="l" t="t" r="r" b="b"/>
              <a:pathLst>
                <a:path w="204119" h="515" extrusionOk="0">
                  <a:moveTo>
                    <a:pt x="1" y="1"/>
                  </a:moveTo>
                  <a:lnTo>
                    <a:pt x="1" y="515"/>
                  </a:lnTo>
                  <a:lnTo>
                    <a:pt x="204118" y="515"/>
                  </a:lnTo>
                  <a:lnTo>
                    <a:pt x="2041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5" name="Google Shape;3445;p57"/>
            <p:cNvSpPr/>
            <p:nvPr/>
          </p:nvSpPr>
          <p:spPr>
            <a:xfrm>
              <a:off x="2392800" y="5312125"/>
              <a:ext cx="1579925" cy="57875"/>
            </a:xfrm>
            <a:custGeom>
              <a:avLst/>
              <a:gdLst/>
              <a:ahLst/>
              <a:cxnLst/>
              <a:rect l="l" t="t" r="r" b="b"/>
              <a:pathLst>
                <a:path w="63197" h="2315" extrusionOk="0">
                  <a:moveTo>
                    <a:pt x="1" y="0"/>
                  </a:moveTo>
                  <a:lnTo>
                    <a:pt x="1" y="2315"/>
                  </a:lnTo>
                  <a:lnTo>
                    <a:pt x="63197" y="2315"/>
                  </a:lnTo>
                  <a:lnTo>
                    <a:pt x="63197"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6" name="Google Shape;3446;p57"/>
            <p:cNvSpPr/>
            <p:nvPr/>
          </p:nvSpPr>
          <p:spPr>
            <a:xfrm>
              <a:off x="2385575" y="5304900"/>
              <a:ext cx="1594400" cy="71525"/>
            </a:xfrm>
            <a:custGeom>
              <a:avLst/>
              <a:gdLst/>
              <a:ahLst/>
              <a:cxnLst/>
              <a:rect l="l" t="t" r="r" b="b"/>
              <a:pathLst>
                <a:path w="63776" h="2861" extrusionOk="0">
                  <a:moveTo>
                    <a:pt x="63229" y="547"/>
                  </a:moveTo>
                  <a:lnTo>
                    <a:pt x="63229" y="2347"/>
                  </a:lnTo>
                  <a:lnTo>
                    <a:pt x="547" y="2347"/>
                  </a:lnTo>
                  <a:lnTo>
                    <a:pt x="547" y="547"/>
                  </a:lnTo>
                  <a:close/>
                  <a:moveTo>
                    <a:pt x="290" y="0"/>
                  </a:moveTo>
                  <a:cubicBezTo>
                    <a:pt x="193" y="0"/>
                    <a:pt x="129" y="32"/>
                    <a:pt x="97" y="97"/>
                  </a:cubicBezTo>
                  <a:cubicBezTo>
                    <a:pt x="33" y="129"/>
                    <a:pt x="0" y="225"/>
                    <a:pt x="0" y="289"/>
                  </a:cubicBezTo>
                  <a:lnTo>
                    <a:pt x="0" y="2604"/>
                  </a:lnTo>
                  <a:cubicBezTo>
                    <a:pt x="0" y="2668"/>
                    <a:pt x="33" y="2732"/>
                    <a:pt x="97" y="2797"/>
                  </a:cubicBezTo>
                  <a:cubicBezTo>
                    <a:pt x="129" y="2829"/>
                    <a:pt x="193" y="2861"/>
                    <a:pt x="290" y="2861"/>
                  </a:cubicBezTo>
                  <a:lnTo>
                    <a:pt x="63486" y="2861"/>
                  </a:lnTo>
                  <a:cubicBezTo>
                    <a:pt x="63550" y="2861"/>
                    <a:pt x="63614" y="2829"/>
                    <a:pt x="63679" y="2797"/>
                  </a:cubicBezTo>
                  <a:cubicBezTo>
                    <a:pt x="63743" y="2732"/>
                    <a:pt x="63775" y="2668"/>
                    <a:pt x="63775" y="2604"/>
                  </a:cubicBezTo>
                  <a:lnTo>
                    <a:pt x="63775" y="289"/>
                  </a:lnTo>
                  <a:cubicBezTo>
                    <a:pt x="63775" y="225"/>
                    <a:pt x="63743" y="129"/>
                    <a:pt x="63679" y="97"/>
                  </a:cubicBezTo>
                  <a:cubicBezTo>
                    <a:pt x="63614" y="32"/>
                    <a:pt x="63550" y="0"/>
                    <a:pt x="634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7" name="Google Shape;3447;p57"/>
            <p:cNvSpPr/>
            <p:nvPr/>
          </p:nvSpPr>
          <p:spPr>
            <a:xfrm>
              <a:off x="3230175" y="5312125"/>
              <a:ext cx="742550" cy="57875"/>
            </a:xfrm>
            <a:custGeom>
              <a:avLst/>
              <a:gdLst/>
              <a:ahLst/>
              <a:cxnLst/>
              <a:rect l="l" t="t" r="r" b="b"/>
              <a:pathLst>
                <a:path w="29702" h="2315" extrusionOk="0">
                  <a:moveTo>
                    <a:pt x="0" y="0"/>
                  </a:moveTo>
                  <a:lnTo>
                    <a:pt x="0" y="2315"/>
                  </a:lnTo>
                  <a:lnTo>
                    <a:pt x="29702" y="2315"/>
                  </a:lnTo>
                  <a:lnTo>
                    <a:pt x="297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8" name="Google Shape;3448;p57"/>
            <p:cNvSpPr/>
            <p:nvPr/>
          </p:nvSpPr>
          <p:spPr>
            <a:xfrm>
              <a:off x="3223750" y="5304900"/>
              <a:ext cx="756225" cy="71525"/>
            </a:xfrm>
            <a:custGeom>
              <a:avLst/>
              <a:gdLst/>
              <a:ahLst/>
              <a:cxnLst/>
              <a:rect l="l" t="t" r="r" b="b"/>
              <a:pathLst>
                <a:path w="30249" h="2861" extrusionOk="0">
                  <a:moveTo>
                    <a:pt x="29702" y="547"/>
                  </a:moveTo>
                  <a:lnTo>
                    <a:pt x="29702" y="2347"/>
                  </a:lnTo>
                  <a:lnTo>
                    <a:pt x="547" y="2347"/>
                  </a:lnTo>
                  <a:lnTo>
                    <a:pt x="547" y="547"/>
                  </a:lnTo>
                  <a:close/>
                  <a:moveTo>
                    <a:pt x="257" y="0"/>
                  </a:moveTo>
                  <a:cubicBezTo>
                    <a:pt x="193" y="0"/>
                    <a:pt x="129" y="32"/>
                    <a:pt x="64" y="97"/>
                  </a:cubicBezTo>
                  <a:cubicBezTo>
                    <a:pt x="32" y="129"/>
                    <a:pt x="0" y="225"/>
                    <a:pt x="0" y="289"/>
                  </a:cubicBezTo>
                  <a:lnTo>
                    <a:pt x="0" y="2604"/>
                  </a:lnTo>
                  <a:cubicBezTo>
                    <a:pt x="0" y="2668"/>
                    <a:pt x="32" y="2732"/>
                    <a:pt x="64" y="2797"/>
                  </a:cubicBezTo>
                  <a:cubicBezTo>
                    <a:pt x="129" y="2829"/>
                    <a:pt x="193" y="2861"/>
                    <a:pt x="257" y="2861"/>
                  </a:cubicBezTo>
                  <a:lnTo>
                    <a:pt x="29959" y="2861"/>
                  </a:lnTo>
                  <a:cubicBezTo>
                    <a:pt x="30023" y="2861"/>
                    <a:pt x="30087" y="2829"/>
                    <a:pt x="30152" y="2797"/>
                  </a:cubicBezTo>
                  <a:cubicBezTo>
                    <a:pt x="30216" y="2732"/>
                    <a:pt x="30248" y="2668"/>
                    <a:pt x="30248" y="2604"/>
                  </a:cubicBezTo>
                  <a:lnTo>
                    <a:pt x="30248" y="289"/>
                  </a:lnTo>
                  <a:cubicBezTo>
                    <a:pt x="30248" y="225"/>
                    <a:pt x="30216" y="129"/>
                    <a:pt x="30152" y="97"/>
                  </a:cubicBezTo>
                  <a:cubicBezTo>
                    <a:pt x="30087" y="32"/>
                    <a:pt x="30023" y="0"/>
                    <a:pt x="299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49" name="Google Shape;3449;p57"/>
            <p:cNvSpPr/>
            <p:nvPr/>
          </p:nvSpPr>
          <p:spPr>
            <a:xfrm>
              <a:off x="2064125" y="4578425"/>
              <a:ext cx="1203025" cy="733725"/>
            </a:xfrm>
            <a:custGeom>
              <a:avLst/>
              <a:gdLst/>
              <a:ahLst/>
              <a:cxnLst/>
              <a:rect l="l" t="t" r="r" b="b"/>
              <a:pathLst>
                <a:path w="48121" h="29349" extrusionOk="0">
                  <a:moveTo>
                    <a:pt x="1" y="0"/>
                  </a:moveTo>
                  <a:lnTo>
                    <a:pt x="14594" y="29348"/>
                  </a:lnTo>
                  <a:lnTo>
                    <a:pt x="48121" y="29348"/>
                  </a:lnTo>
                  <a:lnTo>
                    <a:pt x="3645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0" name="Google Shape;3450;p57"/>
            <p:cNvSpPr/>
            <p:nvPr/>
          </p:nvSpPr>
          <p:spPr>
            <a:xfrm>
              <a:off x="2056900" y="4572000"/>
              <a:ext cx="1217500" cy="746575"/>
            </a:xfrm>
            <a:custGeom>
              <a:avLst/>
              <a:gdLst/>
              <a:ahLst/>
              <a:cxnLst/>
              <a:rect l="l" t="t" r="r" b="b"/>
              <a:pathLst>
                <a:path w="48700" h="29863" extrusionOk="0">
                  <a:moveTo>
                    <a:pt x="36549" y="547"/>
                  </a:moveTo>
                  <a:lnTo>
                    <a:pt x="47999" y="29316"/>
                  </a:lnTo>
                  <a:lnTo>
                    <a:pt x="15076" y="29316"/>
                  </a:lnTo>
                  <a:lnTo>
                    <a:pt x="740" y="547"/>
                  </a:lnTo>
                  <a:close/>
                  <a:moveTo>
                    <a:pt x="290" y="0"/>
                  </a:moveTo>
                  <a:cubicBezTo>
                    <a:pt x="193" y="0"/>
                    <a:pt x="129" y="32"/>
                    <a:pt x="65" y="129"/>
                  </a:cubicBezTo>
                  <a:cubicBezTo>
                    <a:pt x="32" y="193"/>
                    <a:pt x="0" y="290"/>
                    <a:pt x="65" y="386"/>
                  </a:cubicBezTo>
                  <a:lnTo>
                    <a:pt x="14658" y="29702"/>
                  </a:lnTo>
                  <a:cubicBezTo>
                    <a:pt x="14690" y="29798"/>
                    <a:pt x="14787" y="29863"/>
                    <a:pt x="14883" y="29863"/>
                  </a:cubicBezTo>
                  <a:lnTo>
                    <a:pt x="48410" y="29863"/>
                  </a:lnTo>
                  <a:cubicBezTo>
                    <a:pt x="48506" y="29863"/>
                    <a:pt x="48571" y="29830"/>
                    <a:pt x="48635" y="29734"/>
                  </a:cubicBezTo>
                  <a:cubicBezTo>
                    <a:pt x="48667" y="29670"/>
                    <a:pt x="48699" y="29573"/>
                    <a:pt x="48667" y="29509"/>
                  </a:cubicBezTo>
                  <a:lnTo>
                    <a:pt x="36966" y="161"/>
                  </a:lnTo>
                  <a:cubicBezTo>
                    <a:pt x="36934" y="65"/>
                    <a:pt x="36838" y="0"/>
                    <a:pt x="367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1" name="Google Shape;3451;p57"/>
            <p:cNvSpPr/>
            <p:nvPr/>
          </p:nvSpPr>
          <p:spPr>
            <a:xfrm>
              <a:off x="2027175" y="4578425"/>
              <a:ext cx="1203025" cy="733725"/>
            </a:xfrm>
            <a:custGeom>
              <a:avLst/>
              <a:gdLst/>
              <a:ahLst/>
              <a:cxnLst/>
              <a:rect l="l" t="t" r="r" b="b"/>
              <a:pathLst>
                <a:path w="48121" h="29349" extrusionOk="0">
                  <a:moveTo>
                    <a:pt x="0" y="0"/>
                  </a:moveTo>
                  <a:lnTo>
                    <a:pt x="14626" y="29348"/>
                  </a:lnTo>
                  <a:lnTo>
                    <a:pt x="48120" y="29348"/>
                  </a:lnTo>
                  <a:lnTo>
                    <a:pt x="36452"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2" name="Google Shape;3452;p57"/>
            <p:cNvSpPr/>
            <p:nvPr/>
          </p:nvSpPr>
          <p:spPr>
            <a:xfrm>
              <a:off x="2020725" y="4572000"/>
              <a:ext cx="1216700" cy="746575"/>
            </a:xfrm>
            <a:custGeom>
              <a:avLst/>
              <a:gdLst/>
              <a:ahLst/>
              <a:cxnLst/>
              <a:rect l="l" t="t" r="r" b="b"/>
              <a:pathLst>
                <a:path w="48668" h="29863" extrusionOk="0">
                  <a:moveTo>
                    <a:pt x="36517" y="547"/>
                  </a:moveTo>
                  <a:lnTo>
                    <a:pt x="47968" y="29316"/>
                  </a:lnTo>
                  <a:lnTo>
                    <a:pt x="15044" y="29316"/>
                  </a:lnTo>
                  <a:lnTo>
                    <a:pt x="708" y="547"/>
                  </a:lnTo>
                  <a:close/>
                  <a:moveTo>
                    <a:pt x="258" y="0"/>
                  </a:moveTo>
                  <a:cubicBezTo>
                    <a:pt x="162" y="0"/>
                    <a:pt x="97" y="32"/>
                    <a:pt x="33" y="129"/>
                  </a:cubicBezTo>
                  <a:cubicBezTo>
                    <a:pt x="1" y="193"/>
                    <a:pt x="1" y="290"/>
                    <a:pt x="33" y="386"/>
                  </a:cubicBezTo>
                  <a:lnTo>
                    <a:pt x="14627" y="29702"/>
                  </a:lnTo>
                  <a:cubicBezTo>
                    <a:pt x="14659" y="29798"/>
                    <a:pt x="14755" y="29863"/>
                    <a:pt x="14884" y="29863"/>
                  </a:cubicBezTo>
                  <a:lnTo>
                    <a:pt x="48378" y="29863"/>
                  </a:lnTo>
                  <a:cubicBezTo>
                    <a:pt x="48475" y="29863"/>
                    <a:pt x="48571" y="29830"/>
                    <a:pt x="48603" y="29734"/>
                  </a:cubicBezTo>
                  <a:cubicBezTo>
                    <a:pt x="48668" y="29670"/>
                    <a:pt x="48668" y="29573"/>
                    <a:pt x="48635" y="29509"/>
                  </a:cubicBezTo>
                  <a:lnTo>
                    <a:pt x="36935" y="161"/>
                  </a:lnTo>
                  <a:cubicBezTo>
                    <a:pt x="36903" y="65"/>
                    <a:pt x="36806" y="0"/>
                    <a:pt x="367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7" y="576887"/>
            <a:ext cx="2404800"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a:t>
            </a:r>
            <a:endParaRPr lang="pt-BR" sz="1800" dirty="0">
              <a:latin typeface="Barlow Semi Condensed" panose="00000506000000000000" pitchFamily="2" charset="0"/>
            </a:endParaRPr>
          </a:p>
        </p:txBody>
      </p:sp>
      <p:sp>
        <p:nvSpPr>
          <p:cNvPr id="17" name="Espaço Reservado para Conteúdo 13">
            <a:extLst>
              <a:ext uri="{FF2B5EF4-FFF2-40B4-BE49-F238E27FC236}">
                <a16:creationId xmlns:a16="http://schemas.microsoft.com/office/drawing/2014/main" id="{DC990543-769A-DD32-F59D-5D207B106908}"/>
              </a:ext>
            </a:extLst>
          </p:cNvPr>
          <p:cNvSpPr txBox="1">
            <a:spLocks/>
          </p:cNvSpPr>
          <p:nvPr/>
        </p:nvSpPr>
        <p:spPr>
          <a:xfrm>
            <a:off x="1608694" y="1818095"/>
            <a:ext cx="3579385" cy="851624"/>
          </a:xfrm>
          <a:prstGeom prst="rect">
            <a:avLst/>
          </a:prstGeom>
          <a:noFill/>
          <a:ln>
            <a:noFill/>
          </a:ln>
        </p:spPr>
        <p:txBody>
          <a:bodyPr spcFirstLastPara="1" wrap="square" lIns="91425" tIns="91425" rIns="91425" bIns="91425" rtlCol="0" anchor="t"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1pPr>
            <a:lvl2pPr marR="0" lvl="1"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9pPr>
          </a:lstStyle>
          <a:p>
            <a:pPr algn="just"/>
            <a:r>
              <a:rPr lang="pt-BR" sz="2000" dirty="0">
                <a:latin typeface="Söhne"/>
              </a:rPr>
              <a:t>Y = (y , y  , ... , y )</a:t>
            </a:r>
          </a:p>
        </p:txBody>
      </p:sp>
      <p:sp>
        <p:nvSpPr>
          <p:cNvPr id="18" name="Espaço Reservado para Conteúdo 13">
            <a:extLst>
              <a:ext uri="{FF2B5EF4-FFF2-40B4-BE49-F238E27FC236}">
                <a16:creationId xmlns:a16="http://schemas.microsoft.com/office/drawing/2014/main" id="{8C47DD62-0938-8B9F-A631-509990607EEF}"/>
              </a:ext>
            </a:extLst>
          </p:cNvPr>
          <p:cNvSpPr txBox="1">
            <a:spLocks/>
          </p:cNvSpPr>
          <p:nvPr/>
        </p:nvSpPr>
        <p:spPr>
          <a:xfrm>
            <a:off x="1608694" y="2421800"/>
            <a:ext cx="4011679" cy="851624"/>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Font typeface="Arial" pitchFamily="34" charset="0"/>
              <a:buNone/>
            </a:pPr>
            <a:r>
              <a:rPr lang="pt-BR" sz="2000" dirty="0">
                <a:latin typeface="Söhne"/>
              </a:rPr>
              <a:t>F = (F , F , ... , F )</a:t>
            </a:r>
          </a:p>
        </p:txBody>
      </p:sp>
      <p:grpSp>
        <p:nvGrpSpPr>
          <p:cNvPr id="19" name="Agrupar 23">
            <a:extLst>
              <a:ext uri="{FF2B5EF4-FFF2-40B4-BE49-F238E27FC236}">
                <a16:creationId xmlns:a16="http://schemas.microsoft.com/office/drawing/2014/main" id="{4DF77687-F242-A49D-D080-77BDF56A6800}"/>
              </a:ext>
            </a:extLst>
          </p:cNvPr>
          <p:cNvGrpSpPr/>
          <p:nvPr/>
        </p:nvGrpSpPr>
        <p:grpSpPr>
          <a:xfrm>
            <a:off x="2088862" y="1976099"/>
            <a:ext cx="1751789" cy="611386"/>
            <a:chOff x="1623790" y="3561417"/>
            <a:chExt cx="1751789" cy="611386"/>
          </a:xfrm>
        </p:grpSpPr>
        <p:sp>
          <p:nvSpPr>
            <p:cNvPr id="20" name="Subtítulo 4">
              <a:extLst>
                <a:ext uri="{FF2B5EF4-FFF2-40B4-BE49-F238E27FC236}">
                  <a16:creationId xmlns:a16="http://schemas.microsoft.com/office/drawing/2014/main" id="{A5959F65-378F-9939-B83F-01449BC41701}"/>
                </a:ext>
              </a:extLst>
            </p:cNvPr>
            <p:cNvSpPr txBox="1">
              <a:spLocks/>
            </p:cNvSpPr>
            <p:nvPr/>
          </p:nvSpPr>
          <p:spPr>
            <a:xfrm>
              <a:off x="1623790" y="3627908"/>
              <a:ext cx="504055" cy="432048"/>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1400" b="1" dirty="0">
                  <a:solidFill>
                    <a:srgbClr val="002060"/>
                  </a:solidFill>
                  <a:latin typeface="Söhne"/>
                </a:rPr>
                <a:t>1</a:t>
              </a:r>
            </a:p>
          </p:txBody>
        </p:sp>
        <p:sp>
          <p:nvSpPr>
            <p:cNvPr id="21" name="Subtítulo 4">
              <a:extLst>
                <a:ext uri="{FF2B5EF4-FFF2-40B4-BE49-F238E27FC236}">
                  <a16:creationId xmlns:a16="http://schemas.microsoft.com/office/drawing/2014/main" id="{FB35BB6C-422A-0650-707A-1FFF7E12D82E}"/>
                </a:ext>
              </a:extLst>
            </p:cNvPr>
            <p:cNvSpPr txBox="1">
              <a:spLocks/>
            </p:cNvSpPr>
            <p:nvPr/>
          </p:nvSpPr>
          <p:spPr>
            <a:xfrm>
              <a:off x="1888390" y="3570642"/>
              <a:ext cx="504055" cy="432048"/>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2000" b="1" dirty="0">
                  <a:solidFill>
                    <a:srgbClr val="002060"/>
                  </a:solidFill>
                  <a:latin typeface="Söhne"/>
                </a:rPr>
                <a:t> </a:t>
              </a:r>
              <a:r>
                <a:rPr lang="pt-BR" sz="1400" b="1" dirty="0">
                  <a:solidFill>
                    <a:srgbClr val="002060"/>
                  </a:solidFill>
                  <a:latin typeface="Söhne"/>
                </a:rPr>
                <a:t>2</a:t>
              </a:r>
            </a:p>
          </p:txBody>
        </p:sp>
        <p:sp>
          <p:nvSpPr>
            <p:cNvPr id="22" name="Subtítulo 4">
              <a:extLst>
                <a:ext uri="{FF2B5EF4-FFF2-40B4-BE49-F238E27FC236}">
                  <a16:creationId xmlns:a16="http://schemas.microsoft.com/office/drawing/2014/main" id="{F3D462E6-E587-79E8-EA07-55B775DCCC70}"/>
                </a:ext>
              </a:extLst>
            </p:cNvPr>
            <p:cNvSpPr txBox="1">
              <a:spLocks/>
            </p:cNvSpPr>
            <p:nvPr/>
          </p:nvSpPr>
          <p:spPr>
            <a:xfrm>
              <a:off x="2586745" y="3561417"/>
              <a:ext cx="788834" cy="611386"/>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2000" b="1" dirty="0">
                  <a:solidFill>
                    <a:srgbClr val="002060"/>
                  </a:solidFill>
                  <a:latin typeface="Söhne"/>
                </a:rPr>
                <a:t> </a:t>
              </a:r>
              <a:r>
                <a:rPr lang="pt-BR" sz="1400" b="1" dirty="0">
                  <a:solidFill>
                    <a:srgbClr val="002060"/>
                  </a:solidFill>
                  <a:latin typeface="Söhne"/>
                </a:rPr>
                <a:t>n</a:t>
              </a:r>
            </a:p>
          </p:txBody>
        </p:sp>
      </p:grpSp>
      <p:grpSp>
        <p:nvGrpSpPr>
          <p:cNvPr id="23" name="Agrupar 23">
            <a:extLst>
              <a:ext uri="{FF2B5EF4-FFF2-40B4-BE49-F238E27FC236}">
                <a16:creationId xmlns:a16="http://schemas.microsoft.com/office/drawing/2014/main" id="{25754849-F2D1-B4C5-3D3E-D8BC50AECBD0}"/>
              </a:ext>
            </a:extLst>
          </p:cNvPr>
          <p:cNvGrpSpPr/>
          <p:nvPr/>
        </p:nvGrpSpPr>
        <p:grpSpPr>
          <a:xfrm>
            <a:off x="2134196" y="2555186"/>
            <a:ext cx="1621214" cy="440527"/>
            <a:chOff x="2009609" y="3437693"/>
            <a:chExt cx="1621214" cy="440527"/>
          </a:xfrm>
        </p:grpSpPr>
        <p:sp>
          <p:nvSpPr>
            <p:cNvPr id="24" name="Subtítulo 4">
              <a:extLst>
                <a:ext uri="{FF2B5EF4-FFF2-40B4-BE49-F238E27FC236}">
                  <a16:creationId xmlns:a16="http://schemas.microsoft.com/office/drawing/2014/main" id="{879B5380-1902-91C5-6242-C7806BF3F644}"/>
                </a:ext>
              </a:extLst>
            </p:cNvPr>
            <p:cNvSpPr txBox="1">
              <a:spLocks/>
            </p:cNvSpPr>
            <p:nvPr/>
          </p:nvSpPr>
          <p:spPr>
            <a:xfrm>
              <a:off x="2009609" y="3442973"/>
              <a:ext cx="504055" cy="432048"/>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1400" b="1" dirty="0">
                  <a:solidFill>
                    <a:srgbClr val="002060"/>
                  </a:solidFill>
                  <a:latin typeface="Söhne"/>
                </a:rPr>
                <a:t>1</a:t>
              </a:r>
            </a:p>
          </p:txBody>
        </p:sp>
        <p:sp>
          <p:nvSpPr>
            <p:cNvPr id="25" name="Subtítulo 4">
              <a:extLst>
                <a:ext uri="{FF2B5EF4-FFF2-40B4-BE49-F238E27FC236}">
                  <a16:creationId xmlns:a16="http://schemas.microsoft.com/office/drawing/2014/main" id="{56E09882-F8ED-D668-6F41-6E6322AD0BC0}"/>
                </a:ext>
              </a:extLst>
            </p:cNvPr>
            <p:cNvSpPr txBox="1">
              <a:spLocks/>
            </p:cNvSpPr>
            <p:nvPr/>
          </p:nvSpPr>
          <p:spPr>
            <a:xfrm>
              <a:off x="2193255" y="3446172"/>
              <a:ext cx="607448" cy="432048"/>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1400" b="1" dirty="0">
                  <a:solidFill>
                    <a:srgbClr val="002060"/>
                  </a:solidFill>
                  <a:latin typeface="Söhne"/>
                </a:rPr>
                <a:t>  2</a:t>
              </a:r>
            </a:p>
          </p:txBody>
        </p:sp>
        <p:sp>
          <p:nvSpPr>
            <p:cNvPr id="26" name="Subtítulo 4">
              <a:extLst>
                <a:ext uri="{FF2B5EF4-FFF2-40B4-BE49-F238E27FC236}">
                  <a16:creationId xmlns:a16="http://schemas.microsoft.com/office/drawing/2014/main" id="{C295D80A-CA4A-FD7B-3C24-1B7785A3BB98}"/>
                </a:ext>
              </a:extLst>
            </p:cNvPr>
            <p:cNvSpPr txBox="1">
              <a:spLocks/>
            </p:cNvSpPr>
            <p:nvPr/>
          </p:nvSpPr>
          <p:spPr>
            <a:xfrm>
              <a:off x="2841989" y="3437693"/>
              <a:ext cx="788834" cy="432049"/>
            </a:xfrm>
            <a:prstGeom prst="rect">
              <a:avLst/>
            </a:prstGeom>
          </p:spPr>
          <p:txBody>
            <a:bodyPr vert="horz" lIns="121899" tIns="60949" rIns="121899" bIns="60949" rtlCol="0">
              <a:norm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spcBef>
                  <a:spcPts val="0"/>
                </a:spcBef>
                <a:buNone/>
              </a:pPr>
              <a:r>
                <a:rPr lang="pt-BR" sz="1400" b="1" dirty="0">
                  <a:solidFill>
                    <a:srgbClr val="002060"/>
                  </a:solidFill>
                  <a:latin typeface="Söhne"/>
                </a:rPr>
                <a:t>   n</a:t>
              </a:r>
            </a:p>
          </p:txBody>
        </p:sp>
      </p:grpSp>
      <mc:AlternateContent xmlns:mc="http://schemas.openxmlformats.org/markup-compatibility/2006" xmlns:a14="http://schemas.microsoft.com/office/drawing/2010/main">
        <mc:Choice Requires="a14">
          <p:sp>
            <p:nvSpPr>
              <p:cNvPr id="37" name="Espaço Reservado para Conteúdo 13">
                <a:extLst>
                  <a:ext uri="{FF2B5EF4-FFF2-40B4-BE49-F238E27FC236}">
                    <a16:creationId xmlns:a16="http://schemas.microsoft.com/office/drawing/2014/main" id="{BDE07F77-70B9-D2CF-1C09-3AD6F73D51D2}"/>
                  </a:ext>
                </a:extLst>
              </p:cNvPr>
              <p:cNvSpPr txBox="1">
                <a:spLocks/>
              </p:cNvSpPr>
              <p:nvPr/>
            </p:nvSpPr>
            <p:spPr>
              <a:xfrm>
                <a:off x="5188079" y="1715972"/>
                <a:ext cx="2404800" cy="1504217"/>
              </a:xfrm>
              <a:prstGeom prst="round2DiagRect">
                <a:avLst/>
              </a:prstGeom>
              <a:solidFill>
                <a:schemeClr val="bg1"/>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vert="horz" lIns="121899" tIns="60949" rIns="121899" bIns="60949" rtlCol="0">
                <a:normAutofit fontScale="92500" lnSpcReduction="10000"/>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None/>
                </a:pPr>
                <a:r>
                  <a:rPr lang="pt-BR" sz="2600" dirty="0">
                    <a:latin typeface="Barlow Semi Condensed" panose="00000506000000000000" pitchFamily="2" charset="0"/>
                  </a:rPr>
                  <a:t>Onde o  cálculo é dado por:</a:t>
                </a:r>
              </a:p>
              <a:p>
                <a:pPr marL="0" indent="0" algn="just">
                  <a:buNone/>
                </a:pPr>
                <a14:m>
                  <m:oMathPara xmlns:m="http://schemas.openxmlformats.org/officeDocument/2006/math">
                    <m:oMathParaPr>
                      <m:jc m:val="centerGroup"/>
                    </m:oMathParaPr>
                    <m:oMath xmlns:m="http://schemas.openxmlformats.org/officeDocument/2006/math">
                      <m:r>
                        <a:rPr lang="pt-BR" sz="2400" i="1" smtClean="0">
                          <a:solidFill>
                            <a:srgbClr val="77C6FC"/>
                          </a:solidFill>
                          <a:latin typeface="Cambria Math" panose="02040503050406030204" pitchFamily="18" charset="0"/>
                          <a:ea typeface="Cambria Math" panose="02040503050406030204" pitchFamily="18" charset="0"/>
                        </a:rPr>
                        <m:t>𝑚</m:t>
                      </m:r>
                      <m:r>
                        <a:rPr lang="pt-BR" sz="2400" i="1">
                          <a:solidFill>
                            <a:srgbClr val="77C6FC"/>
                          </a:solidFill>
                          <a:latin typeface="Cambria Math" panose="02040503050406030204" pitchFamily="18" charset="0"/>
                          <a:ea typeface="Cambria Math" panose="02040503050406030204" pitchFamily="18" charset="0"/>
                        </a:rPr>
                        <m:t>=</m:t>
                      </m:r>
                      <m:f>
                        <m:fPr>
                          <m:ctrlPr>
                            <a:rPr lang="pt-BR" sz="2400" i="1" smtClean="0">
                              <a:solidFill>
                                <a:srgbClr val="77C6FC"/>
                              </a:solidFill>
                              <a:latin typeface="Cambria Math" panose="02040503050406030204" pitchFamily="18" charset="0"/>
                              <a:ea typeface="Cambria Math" panose="02040503050406030204" pitchFamily="18" charset="0"/>
                            </a:rPr>
                          </m:ctrlPr>
                        </m:fPr>
                        <m:num>
                          <m:r>
                            <a:rPr lang="pt-BR" sz="2400" i="1">
                              <a:solidFill>
                                <a:srgbClr val="77C6FC"/>
                              </a:solidFill>
                              <a:latin typeface="Cambria Math" panose="02040503050406030204" pitchFamily="18" charset="0"/>
                              <a:ea typeface="Cambria Math" panose="02040503050406030204" pitchFamily="18" charset="0"/>
                            </a:rPr>
                            <m:t>∑</m:t>
                          </m:r>
                          <m:r>
                            <m:rPr>
                              <m:nor/>
                            </m:rPr>
                            <a:rPr lang="pt-BR" sz="2400">
                              <a:solidFill>
                                <a:srgbClr val="77C6FC"/>
                              </a:solidFill>
                              <a:latin typeface="Cambria Math" panose="02040503050406030204" pitchFamily="18" charset="0"/>
                              <a:ea typeface="Cambria Math" panose="02040503050406030204" pitchFamily="18" charset="0"/>
                            </a:rPr>
                            <m:t>y</m:t>
                          </m:r>
                          <m:r>
                            <a:rPr lang="pt-BR" sz="2400" i="1">
                              <a:solidFill>
                                <a:srgbClr val="77C6FC"/>
                              </a:solidFill>
                              <a:latin typeface="Cambria Math" panose="02040503050406030204" pitchFamily="18" charset="0"/>
                              <a:ea typeface="Cambria Math" panose="02040503050406030204" pitchFamily="18" charset="0"/>
                            </a:rPr>
                            <m:t>.</m:t>
                          </m:r>
                          <m:r>
                            <m:rPr>
                              <m:nor/>
                            </m:rPr>
                            <a:rPr lang="pt-BR" sz="2400">
                              <a:solidFill>
                                <a:srgbClr val="77C6FC"/>
                              </a:solidFill>
                              <a:latin typeface="Cambria Math" panose="02040503050406030204" pitchFamily="18" charset="0"/>
                              <a:ea typeface="Cambria Math" panose="02040503050406030204" pitchFamily="18" charset="0"/>
                            </a:rPr>
                            <m:t>F</m:t>
                          </m:r>
                          <m:r>
                            <m:rPr>
                              <m:nor/>
                            </m:rPr>
                            <a:rPr lang="pt-BR" sz="2400">
                              <a:solidFill>
                                <a:srgbClr val="77C6FC"/>
                              </a:solidFill>
                              <a:latin typeface="Cambria Math" panose="02040503050406030204" pitchFamily="18" charset="0"/>
                              <a:ea typeface="Cambria Math" panose="02040503050406030204" pitchFamily="18" charset="0"/>
                            </a:rPr>
                            <m:t> </m:t>
                          </m:r>
                          <m:r>
                            <m:rPr>
                              <m:nor/>
                            </m:rPr>
                            <a:rPr lang="pt-BR" sz="2400" dirty="0">
                              <a:solidFill>
                                <a:srgbClr val="77C6FC"/>
                              </a:solidFill>
                            </a:rPr>
                            <m:t> </m:t>
                          </m:r>
                        </m:num>
                        <m:den>
                          <m:r>
                            <a:rPr lang="pt-BR" sz="2400" i="1">
                              <a:solidFill>
                                <a:srgbClr val="77C6FC"/>
                              </a:solidFill>
                              <a:latin typeface="Cambria Math" panose="02040503050406030204" pitchFamily="18" charset="0"/>
                              <a:ea typeface="Cambria Math" panose="02040503050406030204" pitchFamily="18" charset="0"/>
                            </a:rPr>
                            <m:t>∑</m:t>
                          </m:r>
                          <m:r>
                            <a:rPr lang="pt-BR" sz="2400" i="1">
                              <a:solidFill>
                                <a:srgbClr val="77C6FC"/>
                              </a:solidFill>
                              <a:latin typeface="Cambria Math" panose="02040503050406030204" pitchFamily="18" charset="0"/>
                              <a:ea typeface="Cambria Math" panose="02040503050406030204" pitchFamily="18" charset="0"/>
                            </a:rPr>
                            <m:t>𝐹</m:t>
                          </m:r>
                        </m:den>
                      </m:f>
                    </m:oMath>
                  </m:oMathPara>
                </a14:m>
                <a:endParaRPr lang="pt-BR" sz="2400" dirty="0">
                  <a:solidFill>
                    <a:srgbClr val="77C6FC"/>
                  </a:solidFill>
                </a:endParaRPr>
              </a:p>
              <a:p>
                <a:pPr marL="0" indent="0" algn="just">
                  <a:buNone/>
                </a:pPr>
                <a:endParaRPr lang="pt-BR" sz="2400" dirty="0"/>
              </a:p>
            </p:txBody>
          </p:sp>
        </mc:Choice>
        <mc:Fallback xmlns="">
          <p:sp>
            <p:nvSpPr>
              <p:cNvPr id="37" name="Espaço Reservado para Conteúdo 13">
                <a:extLst>
                  <a:ext uri="{FF2B5EF4-FFF2-40B4-BE49-F238E27FC236}">
                    <a16:creationId xmlns:a16="http://schemas.microsoft.com/office/drawing/2014/main" id="{BDE07F77-70B9-D2CF-1C09-3AD6F73D51D2}"/>
                  </a:ext>
                </a:extLst>
              </p:cNvPr>
              <p:cNvSpPr txBox="1">
                <a:spLocks noRot="1" noChangeAspect="1" noMove="1" noResize="1" noEditPoints="1" noAdjustHandles="1" noChangeArrowheads="1" noChangeShapeType="1" noTextEdit="1"/>
              </p:cNvSpPr>
              <p:nvPr/>
            </p:nvSpPr>
            <p:spPr>
              <a:xfrm>
                <a:off x="5188079" y="1715972"/>
                <a:ext cx="2404800" cy="1504217"/>
              </a:xfrm>
              <a:prstGeom prst="round2DiagRect">
                <a:avLst/>
              </a:prstGeom>
              <a:blipFill>
                <a:blip r:embed="rId3"/>
                <a:stretch>
                  <a:fillRect/>
                </a:stretch>
              </a:blipFill>
              <a:ln>
                <a:solidFill>
                  <a:schemeClr val="accent1"/>
                </a:solidFill>
              </a:ln>
            </p:spPr>
            <p:txBody>
              <a:bodyPr/>
              <a:lstStyle/>
              <a:p>
                <a:r>
                  <a:rPr lang="pt-BR">
                    <a:noFill/>
                  </a:rPr>
                  <a:t> </a:t>
                </a:r>
              </a:p>
            </p:txBody>
          </p:sp>
        </mc:Fallback>
      </mc:AlternateContent>
      <p:sp>
        <p:nvSpPr>
          <p:cNvPr id="38" name="CaixaDeTexto 37">
            <a:extLst>
              <a:ext uri="{FF2B5EF4-FFF2-40B4-BE49-F238E27FC236}">
                <a16:creationId xmlns:a16="http://schemas.microsoft.com/office/drawing/2014/main" id="{5AC55E2B-3416-8C6E-8967-58D0BBC4F6FC}"/>
              </a:ext>
            </a:extLst>
          </p:cNvPr>
          <p:cNvSpPr txBox="1"/>
          <p:nvPr/>
        </p:nvSpPr>
        <p:spPr>
          <a:xfrm>
            <a:off x="1608694" y="1156342"/>
            <a:ext cx="5100450" cy="400110"/>
          </a:xfrm>
          <a:prstGeom prst="rect">
            <a:avLst/>
          </a:prstGeom>
          <a:noFill/>
        </p:spPr>
        <p:txBody>
          <a:bodyPr wrap="square" rtlCol="0">
            <a:spAutoFit/>
          </a:bodyPr>
          <a:lstStyle/>
          <a:p>
            <a:r>
              <a:rPr lang="pt-BR" sz="2000" dirty="0">
                <a:solidFill>
                  <a:srgbClr val="374151"/>
                </a:solidFill>
                <a:latin typeface="Söhne"/>
              </a:rPr>
              <a:t>Temos que sua dedução matemática se dá por:</a:t>
            </a:r>
          </a:p>
        </p:txBody>
      </p:sp>
      <p:sp>
        <p:nvSpPr>
          <p:cNvPr id="40" name="Espaço Reservado para Conteúdo 13">
            <a:extLst>
              <a:ext uri="{FF2B5EF4-FFF2-40B4-BE49-F238E27FC236}">
                <a16:creationId xmlns:a16="http://schemas.microsoft.com/office/drawing/2014/main" id="{4A83DF51-29C7-A116-6B1C-0ED31584034E}"/>
              </a:ext>
            </a:extLst>
          </p:cNvPr>
          <p:cNvSpPr txBox="1">
            <a:spLocks/>
          </p:cNvSpPr>
          <p:nvPr/>
        </p:nvSpPr>
        <p:spPr>
          <a:xfrm>
            <a:off x="1608694" y="3500205"/>
            <a:ext cx="4968552" cy="851624"/>
          </a:xfrm>
          <a:prstGeom prst="rect">
            <a:avLst/>
          </a:prstGeom>
        </p:spPr>
        <p:txBody>
          <a:bodyPr vert="horz" lIns="121899" tIns="60949" rIns="121899" bIns="60949" rtlCol="0">
            <a:normAutofit fontScale="92500" lnSpcReduction="20000"/>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Font typeface="Arial" pitchFamily="34" charset="0"/>
              <a:buNone/>
            </a:pPr>
            <a:r>
              <a:rPr lang="pt-BR" sz="2400" b="1" dirty="0">
                <a:solidFill>
                  <a:srgbClr val="77C6FC"/>
                </a:solidFill>
                <a:latin typeface="Barlow Semi Condensed" panose="00000506000000000000" pitchFamily="2" charset="0"/>
              </a:rPr>
              <a:t>Y</a:t>
            </a:r>
            <a:r>
              <a:rPr lang="pt-BR" sz="2400" dirty="0">
                <a:latin typeface="Barlow Semi Condensed" panose="00000506000000000000" pitchFamily="2" charset="0"/>
              </a:rPr>
              <a:t> sendo as médias de cada intervalo.</a:t>
            </a:r>
          </a:p>
          <a:p>
            <a:pPr marL="0" indent="0" algn="just">
              <a:buFont typeface="Arial" pitchFamily="34" charset="0"/>
              <a:buNone/>
            </a:pPr>
            <a:r>
              <a:rPr lang="pt-BR" sz="2400" b="1" dirty="0">
                <a:solidFill>
                  <a:srgbClr val="77C6FC"/>
                </a:solidFill>
                <a:latin typeface="Barlow Semi Condensed" panose="00000506000000000000" pitchFamily="2" charset="0"/>
              </a:rPr>
              <a:t>F</a:t>
            </a:r>
            <a:r>
              <a:rPr lang="pt-BR" sz="2400" dirty="0">
                <a:solidFill>
                  <a:srgbClr val="77C6FC"/>
                </a:solidFill>
                <a:latin typeface="Barlow Semi Condensed" panose="00000506000000000000" pitchFamily="2" charset="0"/>
              </a:rPr>
              <a:t> </a:t>
            </a:r>
            <a:r>
              <a:rPr lang="pt-BR" sz="2400" dirty="0">
                <a:latin typeface="Barlow Semi Condensed" panose="00000506000000000000" pitchFamily="2" charset="0"/>
              </a:rPr>
              <a:t>sendo a frequência da cada intervalo</a:t>
            </a:r>
          </a:p>
        </p:txBody>
      </p:sp>
    </p:spTree>
    <p:extLst>
      <p:ext uri="{BB962C8B-B14F-4D97-AF65-F5344CB8AC3E}">
        <p14:creationId xmlns:p14="http://schemas.microsoft.com/office/powerpoint/2010/main" val="3967740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FF0000"/>
                </a:solidFill>
                <a:latin typeface="Barlow Semi Condensed" panose="00000506000000000000" pitchFamily="2" charset="0"/>
              </a:rPr>
              <a:t>SEM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sp>
        <p:nvSpPr>
          <p:cNvPr id="3" name="Shape 118">
            <a:extLst>
              <a:ext uri="{FF2B5EF4-FFF2-40B4-BE49-F238E27FC236}">
                <a16:creationId xmlns:a16="http://schemas.microsoft.com/office/drawing/2014/main" id="{1204F5CD-9A6C-5420-DCD5-6329D4646D53}"/>
              </a:ext>
            </a:extLst>
          </p:cNvPr>
          <p:cNvSpPr txBox="1">
            <a:spLocks/>
          </p:cNvSpPr>
          <p:nvPr/>
        </p:nvSpPr>
        <p:spPr>
          <a:xfrm>
            <a:off x="1035984" y="1100315"/>
            <a:ext cx="2447980" cy="864511"/>
          </a:xfrm>
          <a:prstGeom prst="rect">
            <a:avLst/>
          </a:prstGeom>
        </p:spPr>
        <p:txBody>
          <a:bodyPr vert="horz" lIns="91425" tIns="91425" rIns="91425" bIns="91425" rtlCol="0" anchor="t" anchorCtr="0">
            <a:noAutofit/>
          </a:bodyPr>
          <a:lst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a:lstStyle>
          <a:p>
            <a:pPr>
              <a:spcBef>
                <a:spcPts val="0"/>
              </a:spcBef>
              <a:buFont typeface="Arial" pitchFamily="34" charset="0"/>
              <a:buNone/>
            </a:pPr>
            <a:r>
              <a:rPr lang="pt-BR" sz="2000" dirty="0">
                <a:solidFill>
                  <a:srgbClr val="374151"/>
                </a:solidFill>
                <a:latin typeface="Söhne"/>
              </a:rPr>
              <a:t>Exemplo</a:t>
            </a:r>
            <a:r>
              <a:rPr lang="pt-BR" sz="2000" dirty="0">
                <a:solidFill>
                  <a:schemeClr val="tx1">
                    <a:lumMod val="95000"/>
                    <a:lumOff val="5000"/>
                  </a:schemeClr>
                </a:solidFill>
                <a:latin typeface="Söhne"/>
              </a:rPr>
              <a:t>:</a:t>
            </a:r>
          </a:p>
          <a:p>
            <a:pPr marL="1371600" indent="0">
              <a:spcBef>
                <a:spcPts val="0"/>
              </a:spcBef>
              <a:buFont typeface="Arial" pitchFamily="34" charset="0"/>
              <a:buNone/>
            </a:pPr>
            <a:endParaRPr lang="pt-BR" dirty="0"/>
          </a:p>
          <a:p>
            <a:pPr marL="1371600" indent="0">
              <a:spcBef>
                <a:spcPts val="0"/>
              </a:spcBef>
              <a:buFont typeface="Arial" pitchFamily="34" charset="0"/>
              <a:buNone/>
            </a:pPr>
            <a:endParaRPr lang="pt-BR" dirty="0"/>
          </a:p>
          <a:p>
            <a:pPr>
              <a:spcBef>
                <a:spcPts val="0"/>
              </a:spcBef>
              <a:buFont typeface="Arial" pitchFamily="34" charset="0"/>
              <a:buNone/>
            </a:pPr>
            <a:endParaRPr lang="pt-BR" sz="2400" dirty="0"/>
          </a:p>
          <a:p>
            <a:pPr>
              <a:spcBef>
                <a:spcPts val="0"/>
              </a:spcBef>
              <a:buFont typeface="Arial" pitchFamily="34" charset="0"/>
              <a:buNone/>
            </a:pPr>
            <a:endParaRPr lang="pt-BR" dirty="0"/>
          </a:p>
          <a:p>
            <a:pPr>
              <a:spcBef>
                <a:spcPts val="0"/>
              </a:spcBef>
              <a:buFont typeface="Arial" pitchFamily="34" charset="0"/>
              <a:buNone/>
            </a:pPr>
            <a:endParaRPr lang="pt-BR" dirty="0"/>
          </a:p>
          <a:p>
            <a:pPr>
              <a:spcBef>
                <a:spcPts val="0"/>
              </a:spcBef>
              <a:buFont typeface="Arial" pitchFamily="34" charset="0"/>
              <a:buNone/>
            </a:pPr>
            <a:endParaRPr lang="pt-BR" dirty="0"/>
          </a:p>
          <a:p>
            <a:pPr>
              <a:spcBef>
                <a:spcPts val="0"/>
              </a:spcBef>
              <a:buFont typeface="Arial" pitchFamily="34" charset="0"/>
              <a:buNone/>
            </a:pPr>
            <a:endParaRPr lang="pt-BR" dirty="0"/>
          </a:p>
          <a:p>
            <a:pPr>
              <a:spcBef>
                <a:spcPts val="0"/>
              </a:spcBef>
              <a:buFont typeface="Arial" pitchFamily="34" charset="0"/>
              <a:buNone/>
            </a:pPr>
            <a:endParaRPr lang="pt-BR" dirty="0"/>
          </a:p>
          <a:p>
            <a:pPr>
              <a:spcBef>
                <a:spcPts val="0"/>
              </a:spcBef>
              <a:buFont typeface="Arial" pitchFamily="34" charset="0"/>
              <a:buNone/>
            </a:pPr>
            <a:endParaRPr lang="pt-BR" dirty="0"/>
          </a:p>
          <a:p>
            <a:pPr>
              <a:spcBef>
                <a:spcPts val="0"/>
              </a:spcBef>
              <a:buFont typeface="Arial" pitchFamily="34" charset="0"/>
              <a:buNone/>
            </a:pPr>
            <a:endParaRPr lang="pt-BR" sz="2400" dirty="0"/>
          </a:p>
        </p:txBody>
      </p:sp>
      <p:sp>
        <p:nvSpPr>
          <p:cNvPr id="4" name="Título 12">
            <a:extLst>
              <a:ext uri="{FF2B5EF4-FFF2-40B4-BE49-F238E27FC236}">
                <a16:creationId xmlns:a16="http://schemas.microsoft.com/office/drawing/2014/main" id="{0CB661C0-D106-F9AF-A784-26E512F18BE7}"/>
              </a:ext>
            </a:extLst>
          </p:cNvPr>
          <p:cNvSpPr txBox="1">
            <a:spLocks/>
          </p:cNvSpPr>
          <p:nvPr/>
        </p:nvSpPr>
        <p:spPr>
          <a:xfrm>
            <a:off x="1035984" y="1748999"/>
            <a:ext cx="6903526" cy="662880"/>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2000" dirty="0">
              <a:latin typeface="Söhne"/>
            </a:endParaRPr>
          </a:p>
          <a:p>
            <a:r>
              <a:rPr lang="pt-BR" sz="2000" dirty="0">
                <a:solidFill>
                  <a:srgbClr val="374151"/>
                </a:solidFill>
                <a:latin typeface="Söhne"/>
              </a:rPr>
              <a:t>Dadas as seguintes idades de alunos do curso de Ciências da Computação, determine a média amostral:</a:t>
            </a:r>
            <a:endParaRPr lang="en-US" sz="2000" dirty="0">
              <a:solidFill>
                <a:srgbClr val="374151"/>
              </a:solidFill>
              <a:latin typeface="Söhne"/>
            </a:endParaRPr>
          </a:p>
        </p:txBody>
      </p:sp>
      <p:sp>
        <p:nvSpPr>
          <p:cNvPr id="5" name="Espaço Reservado para Conteúdo 13">
            <a:extLst>
              <a:ext uri="{FF2B5EF4-FFF2-40B4-BE49-F238E27FC236}">
                <a16:creationId xmlns:a16="http://schemas.microsoft.com/office/drawing/2014/main" id="{0F17F840-4FCB-1730-A074-102255A4B67E}"/>
              </a:ext>
            </a:extLst>
          </p:cNvPr>
          <p:cNvSpPr txBox="1">
            <a:spLocks/>
          </p:cNvSpPr>
          <p:nvPr/>
        </p:nvSpPr>
        <p:spPr>
          <a:xfrm>
            <a:off x="2002397" y="2564056"/>
            <a:ext cx="4843821" cy="1011039"/>
          </a:xfrm>
          <a:prstGeom prst="rect">
            <a:avLst/>
          </a:prstGeom>
        </p:spPr>
        <p:txBody>
          <a:bodyPr vert="horz" lIns="121899" tIns="60949" rIns="121899" bIns="60949" rtlCol="0">
            <a:no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None/>
            </a:pPr>
            <a:r>
              <a:rPr lang="pt-BR" sz="2000" dirty="0">
                <a:solidFill>
                  <a:srgbClr val="374151"/>
                </a:solidFill>
                <a:latin typeface="Barlow Semi Condensed" panose="00000506000000000000" pitchFamily="2" charset="0"/>
              </a:rPr>
              <a:t>15, 15, 16, 16, 16, 16, 16, 16, 16, 16, 16, 17, 17, 17, 17, 17, 17, 17, 18, 18, 18, 18, 18, 18, 22, 22, 22, 22, 22, 26, 26, 26, 26, 26, 26</a:t>
            </a:r>
          </a:p>
        </p:txBody>
      </p:sp>
      <p:sp>
        <p:nvSpPr>
          <p:cNvPr id="6" name="Título 12">
            <a:extLst>
              <a:ext uri="{FF2B5EF4-FFF2-40B4-BE49-F238E27FC236}">
                <a16:creationId xmlns:a16="http://schemas.microsoft.com/office/drawing/2014/main" id="{4DB8B56E-C8E7-55AD-61DC-BC9412874F96}"/>
              </a:ext>
            </a:extLst>
          </p:cNvPr>
          <p:cNvSpPr txBox="1">
            <a:spLocks/>
          </p:cNvSpPr>
          <p:nvPr/>
        </p:nvSpPr>
        <p:spPr>
          <a:xfrm>
            <a:off x="1120237" y="3674640"/>
            <a:ext cx="6903526" cy="958406"/>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2000" dirty="0">
              <a:solidFill>
                <a:srgbClr val="002060"/>
              </a:solidFill>
              <a:latin typeface="Söhne"/>
            </a:endParaRPr>
          </a:p>
          <a:p>
            <a:r>
              <a:rPr lang="pt-BR" sz="2000" dirty="0">
                <a:solidFill>
                  <a:srgbClr val="77C6FC"/>
                </a:solidFill>
                <a:latin typeface="Söhne"/>
              </a:rPr>
              <a:t>OBS: </a:t>
            </a:r>
            <a:r>
              <a:rPr lang="pt-BR" sz="2000" dirty="0">
                <a:solidFill>
                  <a:srgbClr val="374151"/>
                </a:solidFill>
                <a:latin typeface="Söhne"/>
              </a:rPr>
              <a:t>Para facilitar a compreensão, os dados serão organizados em uma tabela por frequência</a:t>
            </a:r>
          </a:p>
          <a:p>
            <a:endParaRPr lang="en-US" sz="2000" dirty="0">
              <a:latin typeface="Söhne"/>
            </a:endParaRPr>
          </a:p>
        </p:txBody>
      </p:sp>
    </p:spTree>
    <p:extLst>
      <p:ext uri="{BB962C8B-B14F-4D97-AF65-F5344CB8AC3E}">
        <p14:creationId xmlns:p14="http://schemas.microsoft.com/office/powerpoint/2010/main" val="3083388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FF0000"/>
                </a:solidFill>
                <a:latin typeface="Barlow Semi Condensed" panose="00000506000000000000" pitchFamily="2" charset="0"/>
              </a:rPr>
              <a:t>SEM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graphicFrame>
        <p:nvGraphicFramePr>
          <p:cNvPr id="10" name="Shape 120">
            <a:extLst>
              <a:ext uri="{FF2B5EF4-FFF2-40B4-BE49-F238E27FC236}">
                <a16:creationId xmlns:a16="http://schemas.microsoft.com/office/drawing/2014/main" id="{DF1490A1-35AA-F2D6-A14A-C9275F99D543}"/>
              </a:ext>
            </a:extLst>
          </p:cNvPr>
          <p:cNvGraphicFramePr/>
          <p:nvPr>
            <p:extLst>
              <p:ext uri="{D42A27DB-BD31-4B8C-83A1-F6EECF244321}">
                <p14:modId xmlns:p14="http://schemas.microsoft.com/office/powerpoint/2010/main" val="3486492764"/>
              </p:ext>
            </p:extLst>
          </p:nvPr>
        </p:nvGraphicFramePr>
        <p:xfrm>
          <a:off x="2328530" y="1029596"/>
          <a:ext cx="4359349" cy="3444060"/>
        </p:xfrm>
        <a:graphic>
          <a:graphicData uri="http://schemas.openxmlformats.org/drawingml/2006/table">
            <a:tbl>
              <a:tblPr>
                <a:tableStyleId>{EB344D84-9AFB-497E-A393-DC336BA19D2E}</a:tableStyleId>
              </a:tblPr>
              <a:tblGrid>
                <a:gridCol w="1314603">
                  <a:extLst>
                    <a:ext uri="{9D8B030D-6E8A-4147-A177-3AD203B41FA5}">
                      <a16:colId xmlns:a16="http://schemas.microsoft.com/office/drawing/2014/main" val="20000"/>
                    </a:ext>
                  </a:extLst>
                </a:gridCol>
                <a:gridCol w="1511602">
                  <a:extLst>
                    <a:ext uri="{9D8B030D-6E8A-4147-A177-3AD203B41FA5}">
                      <a16:colId xmlns:a16="http://schemas.microsoft.com/office/drawing/2014/main" val="20001"/>
                    </a:ext>
                  </a:extLst>
                </a:gridCol>
                <a:gridCol w="1533144">
                  <a:extLst>
                    <a:ext uri="{9D8B030D-6E8A-4147-A177-3AD203B41FA5}">
                      <a16:colId xmlns:a16="http://schemas.microsoft.com/office/drawing/2014/main" val="20002"/>
                    </a:ext>
                  </a:extLst>
                </a:gridCol>
              </a:tblGrid>
              <a:tr h="367822">
                <a:tc>
                  <a:txBody>
                    <a:bodyPr/>
                    <a:lstStyle/>
                    <a:p>
                      <a:pPr algn="ctr">
                        <a:spcBef>
                          <a:spcPts val="0"/>
                        </a:spcBef>
                        <a:buNone/>
                      </a:pPr>
                      <a:r>
                        <a:rPr lang="pt-BR" dirty="0">
                          <a:latin typeface="Barlow Semi Condensed" panose="00000506000000000000" pitchFamily="2" charset="0"/>
                        </a:rPr>
                        <a:t>Y</a:t>
                      </a:r>
                      <a:endParaRPr lang="pt-BR" b="1" dirty="0">
                        <a:latin typeface="Barlow Semi Condensed" panose="00000506000000000000" pitchFamily="2" charset="0"/>
                      </a:endParaRPr>
                    </a:p>
                  </a:txBody>
                  <a:tcPr marL="91425" marR="91425" marT="91425" marB="91425">
                    <a:lnB w="28575" cap="flat" cmpd="sng" algn="ctr">
                      <a:solidFill>
                        <a:schemeClr val="tx1"/>
                      </a:solidFill>
                      <a:prstDash val="solid"/>
                      <a:round/>
                      <a:headEnd type="none" w="med" len="med"/>
                      <a:tailEnd type="none" w="med" len="med"/>
                    </a:lnB>
                  </a:tcPr>
                </a:tc>
                <a:tc>
                  <a:txBody>
                    <a:bodyPr/>
                    <a:lstStyle/>
                    <a:p>
                      <a:pPr algn="ctr">
                        <a:spcBef>
                          <a:spcPts val="0"/>
                        </a:spcBef>
                        <a:buNone/>
                      </a:pPr>
                      <a:r>
                        <a:rPr lang="pt-BR" dirty="0">
                          <a:latin typeface="Barlow Semi Condensed" panose="00000506000000000000" pitchFamily="2" charset="0"/>
                        </a:rPr>
                        <a:t>F</a:t>
                      </a:r>
                      <a:endParaRPr lang="pt-BR" b="1" dirty="0">
                        <a:latin typeface="Barlow Semi Condensed" panose="00000506000000000000" pitchFamily="2" charset="0"/>
                      </a:endParaRPr>
                    </a:p>
                  </a:txBody>
                  <a:tcPr marL="91425" marR="91425" marT="91425" marB="91425">
                    <a:lnB w="28575" cap="flat" cmpd="sng" algn="ctr">
                      <a:solidFill>
                        <a:schemeClr val="tx1"/>
                      </a:solidFill>
                      <a:prstDash val="solid"/>
                      <a:round/>
                      <a:headEnd type="none" w="med" len="med"/>
                      <a:tailEnd type="none" w="med" len="med"/>
                    </a:lnB>
                  </a:tcPr>
                </a:tc>
                <a:tc>
                  <a:txBody>
                    <a:bodyPr/>
                    <a:lstStyle/>
                    <a:p>
                      <a:pPr algn="ctr">
                        <a:spcBef>
                          <a:spcPts val="0"/>
                        </a:spcBef>
                        <a:buNone/>
                      </a:pPr>
                      <a:r>
                        <a:rPr lang="pt-BR" dirty="0">
                          <a:latin typeface="Barlow Semi Condensed" panose="00000506000000000000" pitchFamily="2" charset="0"/>
                        </a:rPr>
                        <a:t>Y*F</a:t>
                      </a:r>
                      <a:endParaRPr lang="pt-BR" b="1" dirty="0">
                        <a:latin typeface="Barlow Semi Condensed" panose="00000506000000000000" pitchFamily="2" charset="0"/>
                      </a:endParaRPr>
                    </a:p>
                  </a:txBody>
                  <a:tcPr marL="91425" marR="91425" marT="91425" marB="91425">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67822">
                <a:tc>
                  <a:txBody>
                    <a:bodyPr/>
                    <a:lstStyle/>
                    <a:p>
                      <a:pPr algn="ctr">
                        <a:spcBef>
                          <a:spcPts val="0"/>
                        </a:spcBef>
                        <a:buNone/>
                      </a:pPr>
                      <a:r>
                        <a:rPr lang="pt-BR" dirty="0">
                          <a:latin typeface="Söhne"/>
                        </a:rPr>
                        <a:t>15</a:t>
                      </a:r>
                    </a:p>
                  </a:txBody>
                  <a:tcPr marL="91425" marR="91425" marT="91425" marB="91425">
                    <a:lnT w="28575" cap="flat" cmpd="sng" algn="ctr">
                      <a:solidFill>
                        <a:schemeClr val="tx1"/>
                      </a:solidFill>
                      <a:prstDash val="solid"/>
                      <a:round/>
                      <a:headEnd type="none" w="med" len="med"/>
                      <a:tailEnd type="none" w="med" len="med"/>
                    </a:lnT>
                  </a:tcPr>
                </a:tc>
                <a:tc>
                  <a:txBody>
                    <a:bodyPr/>
                    <a:lstStyle/>
                    <a:p>
                      <a:pPr algn="ctr">
                        <a:spcBef>
                          <a:spcPts val="0"/>
                        </a:spcBef>
                        <a:buNone/>
                      </a:pPr>
                      <a:r>
                        <a:rPr lang="pt-BR" dirty="0">
                          <a:latin typeface="Söhne"/>
                        </a:rPr>
                        <a:t>2</a:t>
                      </a:r>
                    </a:p>
                  </a:txBody>
                  <a:tcPr marL="91425" marR="91425" marT="91425" marB="91425">
                    <a:lnT w="28575" cap="flat" cmpd="sng" algn="ctr">
                      <a:solidFill>
                        <a:schemeClr val="tx1"/>
                      </a:solidFill>
                      <a:prstDash val="solid"/>
                      <a:round/>
                      <a:headEnd type="none" w="med" len="med"/>
                      <a:tailEnd type="none" w="med" len="med"/>
                    </a:lnT>
                  </a:tcPr>
                </a:tc>
                <a:tc>
                  <a:txBody>
                    <a:bodyPr/>
                    <a:lstStyle/>
                    <a:p>
                      <a:pPr algn="ctr">
                        <a:spcBef>
                          <a:spcPts val="0"/>
                        </a:spcBef>
                        <a:buNone/>
                      </a:pPr>
                      <a:r>
                        <a:rPr lang="pt-BR" dirty="0">
                          <a:latin typeface="Söhne"/>
                        </a:rPr>
                        <a:t>30</a:t>
                      </a:r>
                    </a:p>
                  </a:txBody>
                  <a:tcPr marL="91425" marR="91425" marT="91425" marB="91425">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67822">
                <a:tc>
                  <a:txBody>
                    <a:bodyPr/>
                    <a:lstStyle/>
                    <a:p>
                      <a:pPr algn="ctr">
                        <a:spcBef>
                          <a:spcPts val="0"/>
                        </a:spcBef>
                        <a:buNone/>
                      </a:pPr>
                      <a:r>
                        <a:rPr lang="pt-BR" dirty="0">
                          <a:latin typeface="Söhne"/>
                        </a:rPr>
                        <a:t>16</a:t>
                      </a:r>
                    </a:p>
                  </a:txBody>
                  <a:tcPr marL="91425" marR="91425" marT="91425" marB="91425"/>
                </a:tc>
                <a:tc>
                  <a:txBody>
                    <a:bodyPr/>
                    <a:lstStyle/>
                    <a:p>
                      <a:pPr algn="ctr">
                        <a:spcBef>
                          <a:spcPts val="0"/>
                        </a:spcBef>
                        <a:buNone/>
                      </a:pPr>
                      <a:r>
                        <a:rPr lang="pt-BR" dirty="0">
                          <a:latin typeface="Söhne"/>
                        </a:rPr>
                        <a:t>9</a:t>
                      </a:r>
                    </a:p>
                  </a:txBody>
                  <a:tcPr marL="91425" marR="91425" marT="91425" marB="91425"/>
                </a:tc>
                <a:tc>
                  <a:txBody>
                    <a:bodyPr/>
                    <a:lstStyle/>
                    <a:p>
                      <a:pPr algn="ctr">
                        <a:spcBef>
                          <a:spcPts val="0"/>
                        </a:spcBef>
                        <a:buNone/>
                      </a:pPr>
                      <a:r>
                        <a:rPr lang="pt-BR" dirty="0">
                          <a:latin typeface="Söhne"/>
                        </a:rPr>
                        <a:t>144</a:t>
                      </a:r>
                    </a:p>
                  </a:txBody>
                  <a:tcPr marL="91425" marR="91425" marT="91425" marB="91425"/>
                </a:tc>
                <a:extLst>
                  <a:ext uri="{0D108BD9-81ED-4DB2-BD59-A6C34878D82A}">
                    <a16:rowId xmlns:a16="http://schemas.microsoft.com/office/drawing/2014/main" val="10002"/>
                  </a:ext>
                </a:extLst>
              </a:tr>
              <a:tr h="367822">
                <a:tc>
                  <a:txBody>
                    <a:bodyPr/>
                    <a:lstStyle/>
                    <a:p>
                      <a:pPr algn="ctr">
                        <a:spcBef>
                          <a:spcPts val="0"/>
                        </a:spcBef>
                        <a:buNone/>
                      </a:pPr>
                      <a:r>
                        <a:rPr lang="pt-BR" dirty="0">
                          <a:latin typeface="Söhne"/>
                        </a:rPr>
                        <a:t>17</a:t>
                      </a:r>
                    </a:p>
                  </a:txBody>
                  <a:tcPr marL="91425" marR="91425" marT="91425" marB="91425"/>
                </a:tc>
                <a:tc>
                  <a:txBody>
                    <a:bodyPr/>
                    <a:lstStyle/>
                    <a:p>
                      <a:pPr algn="ctr">
                        <a:spcBef>
                          <a:spcPts val="0"/>
                        </a:spcBef>
                        <a:buNone/>
                      </a:pPr>
                      <a:r>
                        <a:rPr lang="pt-BR" dirty="0">
                          <a:latin typeface="Söhne"/>
                        </a:rPr>
                        <a:t>7</a:t>
                      </a:r>
                    </a:p>
                  </a:txBody>
                  <a:tcPr marL="91425" marR="91425" marT="91425" marB="91425"/>
                </a:tc>
                <a:tc>
                  <a:txBody>
                    <a:bodyPr/>
                    <a:lstStyle/>
                    <a:p>
                      <a:pPr algn="ctr">
                        <a:spcBef>
                          <a:spcPts val="0"/>
                        </a:spcBef>
                        <a:buNone/>
                      </a:pPr>
                      <a:r>
                        <a:rPr lang="pt-BR" dirty="0">
                          <a:latin typeface="Söhne"/>
                        </a:rPr>
                        <a:t>119</a:t>
                      </a:r>
                    </a:p>
                  </a:txBody>
                  <a:tcPr marL="91425" marR="91425" marT="91425" marB="91425"/>
                </a:tc>
                <a:extLst>
                  <a:ext uri="{0D108BD9-81ED-4DB2-BD59-A6C34878D82A}">
                    <a16:rowId xmlns:a16="http://schemas.microsoft.com/office/drawing/2014/main" val="10003"/>
                  </a:ext>
                </a:extLst>
              </a:tr>
              <a:tr h="1358187">
                <a:tc>
                  <a:txBody>
                    <a:bodyPr/>
                    <a:lstStyle/>
                    <a:p>
                      <a:pPr algn="ctr">
                        <a:spcBef>
                          <a:spcPts val="0"/>
                        </a:spcBef>
                        <a:buNone/>
                      </a:pPr>
                      <a:r>
                        <a:rPr lang="pt-BR" dirty="0">
                          <a:latin typeface="Söhne"/>
                        </a:rPr>
                        <a:t>18</a:t>
                      </a:r>
                    </a:p>
                    <a:p>
                      <a:pPr algn="ctr">
                        <a:spcBef>
                          <a:spcPts val="0"/>
                        </a:spcBef>
                        <a:buNone/>
                      </a:pPr>
                      <a:endParaRPr lang="pt-BR" dirty="0">
                        <a:latin typeface="Söhne"/>
                      </a:endParaRPr>
                    </a:p>
                    <a:p>
                      <a:pPr algn="ctr">
                        <a:spcBef>
                          <a:spcPts val="0"/>
                        </a:spcBef>
                        <a:buNone/>
                      </a:pPr>
                      <a:r>
                        <a:rPr lang="pt-BR" dirty="0">
                          <a:latin typeface="Söhne"/>
                        </a:rPr>
                        <a:t>22</a:t>
                      </a:r>
                    </a:p>
                    <a:p>
                      <a:pPr algn="ctr">
                        <a:spcBef>
                          <a:spcPts val="0"/>
                        </a:spcBef>
                        <a:buNone/>
                      </a:pPr>
                      <a:endParaRPr lang="pt-BR" dirty="0">
                        <a:latin typeface="Söhne"/>
                      </a:endParaRPr>
                    </a:p>
                    <a:p>
                      <a:pPr algn="ctr">
                        <a:spcBef>
                          <a:spcPts val="0"/>
                        </a:spcBef>
                        <a:buNone/>
                      </a:pPr>
                      <a:r>
                        <a:rPr lang="pt-BR" dirty="0">
                          <a:latin typeface="Söhne"/>
                        </a:rPr>
                        <a:t>26</a:t>
                      </a:r>
                    </a:p>
                  </a:txBody>
                  <a:tcPr marL="91425" marR="91425" marT="91425" marB="91425">
                    <a:lnB w="28575" cap="flat" cmpd="sng" algn="ctr">
                      <a:solidFill>
                        <a:schemeClr val="tx1"/>
                      </a:solidFill>
                      <a:prstDash val="solid"/>
                      <a:round/>
                      <a:headEnd type="none" w="med" len="med"/>
                      <a:tailEnd type="none" w="med" len="med"/>
                    </a:lnB>
                  </a:tcPr>
                </a:tc>
                <a:tc>
                  <a:txBody>
                    <a:bodyPr/>
                    <a:lstStyle/>
                    <a:p>
                      <a:pPr algn="ctr">
                        <a:spcBef>
                          <a:spcPts val="0"/>
                        </a:spcBef>
                        <a:buNone/>
                      </a:pPr>
                      <a:r>
                        <a:rPr lang="pt-BR" dirty="0">
                          <a:latin typeface="Söhne"/>
                        </a:rPr>
                        <a:t>6</a:t>
                      </a:r>
                    </a:p>
                    <a:p>
                      <a:pPr algn="ctr">
                        <a:spcBef>
                          <a:spcPts val="0"/>
                        </a:spcBef>
                        <a:buNone/>
                      </a:pPr>
                      <a:endParaRPr lang="pt-BR" dirty="0">
                        <a:latin typeface="Söhne"/>
                      </a:endParaRPr>
                    </a:p>
                    <a:p>
                      <a:pPr algn="ctr">
                        <a:spcBef>
                          <a:spcPts val="0"/>
                        </a:spcBef>
                        <a:buNone/>
                      </a:pPr>
                      <a:r>
                        <a:rPr lang="pt-BR" dirty="0">
                          <a:latin typeface="Söhne"/>
                        </a:rPr>
                        <a:t>5</a:t>
                      </a:r>
                    </a:p>
                    <a:p>
                      <a:pPr algn="ctr">
                        <a:spcBef>
                          <a:spcPts val="0"/>
                        </a:spcBef>
                        <a:buNone/>
                      </a:pPr>
                      <a:endParaRPr lang="pt-BR" dirty="0">
                        <a:latin typeface="Söhne"/>
                      </a:endParaRPr>
                    </a:p>
                    <a:p>
                      <a:pPr algn="ctr">
                        <a:spcBef>
                          <a:spcPts val="0"/>
                        </a:spcBef>
                        <a:buNone/>
                      </a:pPr>
                      <a:r>
                        <a:rPr lang="pt-BR" dirty="0">
                          <a:latin typeface="Söhne"/>
                        </a:rPr>
                        <a:t>6</a:t>
                      </a:r>
                    </a:p>
                    <a:p>
                      <a:pPr algn="ctr">
                        <a:spcBef>
                          <a:spcPts val="0"/>
                        </a:spcBef>
                        <a:buNone/>
                      </a:pPr>
                      <a:endParaRPr lang="pt-BR" dirty="0">
                        <a:latin typeface="Söhne"/>
                      </a:endParaRPr>
                    </a:p>
                  </a:txBody>
                  <a:tcPr marL="91425" marR="91425" marT="91425" marB="91425">
                    <a:lnB w="28575" cap="flat" cmpd="sng" algn="ctr">
                      <a:solidFill>
                        <a:schemeClr val="tx1"/>
                      </a:solidFill>
                      <a:prstDash val="solid"/>
                      <a:round/>
                      <a:headEnd type="none" w="med" len="med"/>
                      <a:tailEnd type="none" w="med" len="med"/>
                    </a:lnB>
                  </a:tcPr>
                </a:tc>
                <a:tc>
                  <a:txBody>
                    <a:bodyPr/>
                    <a:lstStyle/>
                    <a:p>
                      <a:pPr algn="ctr">
                        <a:spcBef>
                          <a:spcPts val="0"/>
                        </a:spcBef>
                        <a:buNone/>
                      </a:pPr>
                      <a:r>
                        <a:rPr lang="pt-BR" dirty="0">
                          <a:latin typeface="Söhne"/>
                        </a:rPr>
                        <a:t>108</a:t>
                      </a:r>
                    </a:p>
                    <a:p>
                      <a:pPr algn="ctr">
                        <a:spcBef>
                          <a:spcPts val="0"/>
                        </a:spcBef>
                        <a:buNone/>
                      </a:pPr>
                      <a:endParaRPr lang="pt-BR" dirty="0">
                        <a:latin typeface="Söhne"/>
                      </a:endParaRPr>
                    </a:p>
                    <a:p>
                      <a:pPr algn="ctr">
                        <a:spcBef>
                          <a:spcPts val="0"/>
                        </a:spcBef>
                        <a:buNone/>
                      </a:pPr>
                      <a:r>
                        <a:rPr lang="pt-BR" dirty="0">
                          <a:latin typeface="Söhne"/>
                        </a:rPr>
                        <a:t>110</a:t>
                      </a:r>
                    </a:p>
                    <a:p>
                      <a:pPr algn="ctr">
                        <a:spcBef>
                          <a:spcPts val="0"/>
                        </a:spcBef>
                        <a:buNone/>
                      </a:pPr>
                      <a:endParaRPr lang="pt-BR" dirty="0">
                        <a:latin typeface="Söhne"/>
                      </a:endParaRPr>
                    </a:p>
                    <a:p>
                      <a:pPr algn="ctr">
                        <a:spcBef>
                          <a:spcPts val="0"/>
                        </a:spcBef>
                        <a:buNone/>
                      </a:pPr>
                      <a:r>
                        <a:rPr lang="pt-BR" dirty="0">
                          <a:latin typeface="Söhne"/>
                        </a:rPr>
                        <a:t>156</a:t>
                      </a:r>
                    </a:p>
                  </a:txBody>
                  <a:tcPr marL="91425" marR="91425" marT="91425" marB="91425">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67822">
                <a:tc>
                  <a:txBody>
                    <a:bodyPr/>
                    <a:lstStyle/>
                    <a:p>
                      <a:pPr algn="ctr">
                        <a:spcBef>
                          <a:spcPts val="0"/>
                        </a:spcBef>
                        <a:buNone/>
                      </a:pPr>
                      <a:r>
                        <a:rPr lang="pt-BR" dirty="0">
                          <a:latin typeface="Söhne"/>
                        </a:rPr>
                        <a:t>Σ</a:t>
                      </a:r>
                      <a:endParaRPr lang="pt-BR" b="1" dirty="0">
                        <a:latin typeface="Söhne"/>
                      </a:endParaRPr>
                    </a:p>
                  </a:txBody>
                  <a:tcPr marL="91425" marR="91425" marT="91425" marB="91425">
                    <a:lnT w="28575" cap="flat" cmpd="sng" algn="ctr">
                      <a:solidFill>
                        <a:schemeClr val="tx1"/>
                      </a:solidFill>
                      <a:prstDash val="solid"/>
                      <a:round/>
                      <a:headEnd type="none" w="med" len="med"/>
                      <a:tailEnd type="none" w="med" len="med"/>
                    </a:lnT>
                  </a:tcPr>
                </a:tc>
                <a:tc>
                  <a:txBody>
                    <a:bodyPr/>
                    <a:lstStyle/>
                    <a:p>
                      <a:pPr algn="ctr">
                        <a:spcBef>
                          <a:spcPts val="0"/>
                        </a:spcBef>
                        <a:buNone/>
                      </a:pPr>
                      <a:r>
                        <a:rPr lang="pt-BR" dirty="0">
                          <a:latin typeface="Söhne"/>
                        </a:rPr>
                        <a:t>35</a:t>
                      </a:r>
                    </a:p>
                  </a:txBody>
                  <a:tcPr marL="91425" marR="91425" marT="91425" marB="91425">
                    <a:lnT w="28575" cap="flat" cmpd="sng" algn="ctr">
                      <a:solidFill>
                        <a:schemeClr val="tx1"/>
                      </a:solidFill>
                      <a:prstDash val="solid"/>
                      <a:round/>
                      <a:headEnd type="none" w="med" len="med"/>
                      <a:tailEnd type="none" w="med" len="med"/>
                    </a:lnT>
                  </a:tcPr>
                </a:tc>
                <a:tc>
                  <a:txBody>
                    <a:bodyPr/>
                    <a:lstStyle/>
                    <a:p>
                      <a:pPr algn="ctr">
                        <a:spcBef>
                          <a:spcPts val="0"/>
                        </a:spcBef>
                        <a:buNone/>
                      </a:pPr>
                      <a:r>
                        <a:rPr lang="pt-BR" dirty="0">
                          <a:latin typeface="Söhne"/>
                        </a:rPr>
                        <a:t>667</a:t>
                      </a:r>
                    </a:p>
                  </a:txBody>
                  <a:tcPr marL="91425" marR="91425" marT="91425" marB="91425">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bl>
          </a:graphicData>
        </a:graphic>
      </p:graphicFrame>
      <mc:AlternateContent xmlns:mc="http://schemas.openxmlformats.org/markup-compatibility/2006" xmlns:a14="http://schemas.microsoft.com/office/drawing/2010/main">
        <mc:Choice Requires="a14">
          <p:sp>
            <p:nvSpPr>
              <p:cNvPr id="12" name="CaixaDeTexto 11">
                <a:extLst>
                  <a:ext uri="{FF2B5EF4-FFF2-40B4-BE49-F238E27FC236}">
                    <a16:creationId xmlns:a16="http://schemas.microsoft.com/office/drawing/2014/main" id="{2F87D4BA-4C92-E6BD-4FA3-AE89952D1564}"/>
                  </a:ext>
                </a:extLst>
              </p:cNvPr>
              <p:cNvSpPr txBox="1"/>
              <p:nvPr/>
            </p:nvSpPr>
            <p:spPr>
              <a:xfrm>
                <a:off x="922280" y="4566613"/>
                <a:ext cx="6616204" cy="482120"/>
              </a:xfrm>
              <a:prstGeom prst="rect">
                <a:avLst/>
              </a:prstGeom>
              <a:noFill/>
            </p:spPr>
            <p:txBody>
              <a:bodyPr wrap="square" lIns="0" tIns="0" rIns="0" bIns="0" rtlCol="0">
                <a:spAutoFit/>
              </a:bodyPr>
              <a:lstStyle/>
              <a:p>
                <a14:m>
                  <m:oMath xmlns:m="http://schemas.openxmlformats.org/officeDocument/2006/math">
                    <m:r>
                      <a:rPr lang="pt-BR" sz="1800" b="0" i="1" smtClean="0">
                        <a:solidFill>
                          <a:srgbClr val="374151"/>
                        </a:solidFill>
                        <a:latin typeface="Cambria Math" panose="02040503050406030204" pitchFamily="18" charset="0"/>
                        <a:ea typeface="Cambria Math" panose="02040503050406030204" pitchFamily="18" charset="0"/>
                      </a:rPr>
                      <m:t>𝑚</m:t>
                    </m:r>
                    <m:r>
                      <a:rPr lang="pt-BR" sz="1800" i="1" smtClean="0">
                        <a:solidFill>
                          <a:srgbClr val="374151"/>
                        </a:solidFill>
                        <a:latin typeface="Cambria Math" panose="02040503050406030204" pitchFamily="18" charset="0"/>
                        <a:ea typeface="Cambria Math" panose="02040503050406030204" pitchFamily="18" charset="0"/>
                      </a:rPr>
                      <m:t>=</m:t>
                    </m:r>
                    <m:f>
                      <m:fPr>
                        <m:ctrlPr>
                          <a:rPr lang="pt-BR" sz="1800" b="0" i="1" smtClean="0">
                            <a:solidFill>
                              <a:srgbClr val="374151"/>
                            </a:solidFill>
                            <a:latin typeface="Cambria Math" panose="02040503050406030204" pitchFamily="18" charset="0"/>
                            <a:ea typeface="Cambria Math" panose="02040503050406030204" pitchFamily="18" charset="0"/>
                          </a:rPr>
                        </m:ctrlPr>
                      </m:fPr>
                      <m:num>
                        <m:r>
                          <a:rPr lang="pt-BR" sz="1800" i="1">
                            <a:solidFill>
                              <a:srgbClr val="374151"/>
                            </a:solidFill>
                            <a:latin typeface="Cambria Math" panose="02040503050406030204" pitchFamily="18" charset="0"/>
                            <a:ea typeface="Cambria Math" panose="02040503050406030204" pitchFamily="18" charset="0"/>
                          </a:rPr>
                          <m:t>∑</m:t>
                        </m:r>
                        <m:r>
                          <m:rPr>
                            <m:nor/>
                          </m:rPr>
                          <a:rPr lang="pt-BR" sz="1800" b="0" i="0" smtClean="0">
                            <a:solidFill>
                              <a:srgbClr val="374151"/>
                            </a:solidFill>
                            <a:latin typeface="Barlow Semi Condensed" panose="00000506000000000000" pitchFamily="2" charset="0"/>
                            <a:ea typeface="Cambria Math" panose="02040503050406030204" pitchFamily="18" charset="0"/>
                          </a:rPr>
                          <m:t>y</m:t>
                        </m:r>
                        <m:r>
                          <a:rPr lang="pt-BR" sz="1800" b="0" i="1" smtClean="0">
                            <a:solidFill>
                              <a:srgbClr val="374151"/>
                            </a:solidFill>
                            <a:latin typeface="Cambria Math" panose="02040503050406030204" pitchFamily="18" charset="0"/>
                            <a:ea typeface="Cambria Math" panose="02040503050406030204" pitchFamily="18" charset="0"/>
                          </a:rPr>
                          <m:t>.</m:t>
                        </m:r>
                        <m:r>
                          <m:rPr>
                            <m:nor/>
                          </m:rPr>
                          <a:rPr lang="pt-BR" sz="1800" b="0" i="0" smtClean="0">
                            <a:solidFill>
                              <a:srgbClr val="374151"/>
                            </a:solidFill>
                            <a:latin typeface="Barlow Semi Condensed" panose="00000506000000000000" pitchFamily="2" charset="0"/>
                            <a:ea typeface="Cambria Math" panose="02040503050406030204" pitchFamily="18" charset="0"/>
                          </a:rPr>
                          <m:t>F</m:t>
                        </m:r>
                        <m:r>
                          <m:rPr>
                            <m:nor/>
                          </m:rPr>
                          <a:rPr lang="pt-BR" sz="1800" b="0" i="0" smtClean="0">
                            <a:solidFill>
                              <a:srgbClr val="374151"/>
                            </a:solidFill>
                            <a:latin typeface="Barlow Semi Condensed" panose="00000506000000000000" pitchFamily="2" charset="0"/>
                            <a:ea typeface="Cambria Math" panose="02040503050406030204" pitchFamily="18" charset="0"/>
                          </a:rPr>
                          <m:t>  </m:t>
                        </m:r>
                      </m:num>
                      <m:den>
                        <m:r>
                          <a:rPr lang="pt-BR" sz="1800" i="1">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ea typeface="Cambria Math" panose="02040503050406030204" pitchFamily="18" charset="0"/>
                          </a:rPr>
                          <m:t>𝐹</m:t>
                        </m:r>
                      </m:den>
                    </m:f>
                  </m:oMath>
                </a14:m>
                <a:r>
                  <a:rPr lang="pt-BR" sz="1800" dirty="0">
                    <a:solidFill>
                      <a:srgbClr val="374151"/>
                    </a:solidFill>
                    <a:latin typeface="Barlow Semi Condensed" panose="00000506000000000000" pitchFamily="2" charset="0"/>
                  </a:rPr>
                  <a:t> = </a:t>
                </a:r>
                <a14:m>
                  <m:oMath xmlns:m="http://schemas.openxmlformats.org/officeDocument/2006/math">
                    <m:f>
                      <m:fPr>
                        <m:ctrlPr>
                          <a:rPr lang="pt-BR" sz="1800" i="1" smtClean="0">
                            <a:solidFill>
                              <a:srgbClr val="374151"/>
                            </a:solidFill>
                            <a:latin typeface="Cambria Math" panose="02040503050406030204" pitchFamily="18" charset="0"/>
                          </a:rPr>
                        </m:ctrlPr>
                      </m:fPr>
                      <m:num>
                        <m:d>
                          <m:dPr>
                            <m:ctrlPr>
                              <a:rPr lang="pt-BR" sz="1800" b="0" i="1" smtClean="0">
                                <a:solidFill>
                                  <a:srgbClr val="374151"/>
                                </a:solidFill>
                                <a:latin typeface="Cambria Math" panose="02040503050406030204" pitchFamily="18" charset="0"/>
                              </a:rPr>
                            </m:ctrlPr>
                          </m:dPr>
                          <m:e>
                            <m:r>
                              <a:rPr lang="pt-BR" sz="1800" b="0" i="1" smtClean="0">
                                <a:solidFill>
                                  <a:srgbClr val="374151"/>
                                </a:solidFill>
                                <a:latin typeface="Cambria Math" panose="02040503050406030204" pitchFamily="18" charset="0"/>
                              </a:rPr>
                              <m:t>15 × </m:t>
                            </m:r>
                            <m:r>
                              <a:rPr lang="pt-BR" sz="1800" b="0" i="1" smtClean="0">
                                <a:solidFill>
                                  <a:srgbClr val="374151"/>
                                </a:solidFill>
                                <a:latin typeface="Cambria Math" panose="02040503050406030204" pitchFamily="18" charset="0"/>
                                <a:ea typeface="Cambria Math" panose="02040503050406030204" pitchFamily="18" charset="0"/>
                              </a:rPr>
                              <m:t>2</m:t>
                            </m:r>
                          </m:e>
                        </m:d>
                        <m:r>
                          <a:rPr lang="pt-BR" sz="1800" b="0" i="1" smtClean="0">
                            <a:solidFill>
                              <a:srgbClr val="374151"/>
                            </a:solidFill>
                            <a:latin typeface="Cambria Math" panose="02040503050406030204" pitchFamily="18" charset="0"/>
                            <a:ea typeface="Cambria Math" panose="02040503050406030204" pitchFamily="18" charset="0"/>
                          </a:rPr>
                          <m:t>+</m:t>
                        </m:r>
                        <m:d>
                          <m:dPr>
                            <m:ctrlPr>
                              <a:rPr lang="pt-BR" sz="1800" b="0" i="1" smtClean="0">
                                <a:solidFill>
                                  <a:srgbClr val="374151"/>
                                </a:solidFill>
                                <a:latin typeface="Cambria Math" panose="02040503050406030204" pitchFamily="18" charset="0"/>
                                <a:ea typeface="Cambria Math" panose="02040503050406030204" pitchFamily="18" charset="0"/>
                              </a:rPr>
                            </m:ctrlPr>
                          </m:dPr>
                          <m:e>
                            <m:r>
                              <a:rPr lang="pt-BR" sz="1800" i="1">
                                <a:solidFill>
                                  <a:srgbClr val="374151"/>
                                </a:solidFill>
                                <a:latin typeface="Cambria Math" panose="02040503050406030204" pitchFamily="18" charset="0"/>
                              </a:rPr>
                              <m:t>1</m:t>
                            </m:r>
                            <m:r>
                              <a:rPr lang="pt-BR" sz="1800" b="0" i="1" smtClean="0">
                                <a:solidFill>
                                  <a:srgbClr val="374151"/>
                                </a:solidFill>
                                <a:latin typeface="Cambria Math" panose="02040503050406030204" pitchFamily="18" charset="0"/>
                              </a:rPr>
                              <m:t>6</m:t>
                            </m:r>
                            <m:r>
                              <a:rPr lang="pt-BR" sz="1800" i="1">
                                <a:solidFill>
                                  <a:srgbClr val="374151"/>
                                </a:solidFill>
                                <a:latin typeface="Cambria Math" panose="02040503050406030204" pitchFamily="18" charset="0"/>
                              </a:rPr>
                              <m:t> </m:t>
                            </m:r>
                            <m:r>
                              <a:rPr lang="pt-BR" sz="1800" i="1">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ea typeface="Cambria Math" panose="02040503050406030204" pitchFamily="18" charset="0"/>
                              </a:rPr>
                              <m:t> 9</m:t>
                            </m:r>
                          </m:e>
                        </m:d>
                        <m:r>
                          <a:rPr lang="pt-BR" sz="1800" b="0" i="1" smtClean="0">
                            <a:solidFill>
                              <a:srgbClr val="374151"/>
                            </a:solidFill>
                            <a:latin typeface="Cambria Math" panose="02040503050406030204" pitchFamily="18" charset="0"/>
                            <a:ea typeface="Cambria Math" panose="02040503050406030204" pitchFamily="18" charset="0"/>
                          </a:rPr>
                          <m:t>+</m:t>
                        </m:r>
                        <m:d>
                          <m:dPr>
                            <m:ctrlPr>
                              <a:rPr lang="pt-BR" sz="1800" b="0" i="1" smtClean="0">
                                <a:solidFill>
                                  <a:srgbClr val="374151"/>
                                </a:solidFill>
                                <a:latin typeface="Cambria Math" panose="02040503050406030204" pitchFamily="18" charset="0"/>
                                <a:ea typeface="Cambria Math" panose="02040503050406030204" pitchFamily="18" charset="0"/>
                              </a:rPr>
                            </m:ctrlPr>
                          </m:dPr>
                          <m:e>
                            <m:r>
                              <a:rPr lang="pt-BR" sz="1800" b="0" i="1" smtClean="0">
                                <a:solidFill>
                                  <a:srgbClr val="374151"/>
                                </a:solidFill>
                                <a:latin typeface="Cambria Math" panose="02040503050406030204" pitchFamily="18" charset="0"/>
                              </a:rPr>
                              <m:t>17</m:t>
                            </m:r>
                            <m:r>
                              <a:rPr lang="pt-BR" sz="1800" i="1">
                                <a:solidFill>
                                  <a:srgbClr val="374151"/>
                                </a:solidFill>
                                <a:latin typeface="Cambria Math" panose="02040503050406030204" pitchFamily="18" charset="0"/>
                              </a:rPr>
                              <m:t> </m:t>
                            </m:r>
                            <m:r>
                              <a:rPr lang="pt-BR" sz="1800" i="1">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ea typeface="Cambria Math" panose="02040503050406030204" pitchFamily="18" charset="0"/>
                              </a:rPr>
                              <m:t> 7</m:t>
                            </m:r>
                          </m:e>
                        </m:d>
                        <m:r>
                          <a:rPr lang="pt-BR" sz="1800" b="0" i="1" smtClean="0">
                            <a:solidFill>
                              <a:srgbClr val="374151"/>
                            </a:solidFill>
                            <a:latin typeface="Cambria Math" panose="02040503050406030204" pitchFamily="18" charset="0"/>
                            <a:ea typeface="Cambria Math" panose="02040503050406030204" pitchFamily="18" charset="0"/>
                          </a:rPr>
                          <m:t>+</m:t>
                        </m:r>
                        <m:d>
                          <m:dPr>
                            <m:ctrlPr>
                              <a:rPr lang="pt-BR" sz="1800" b="0" i="1" smtClean="0">
                                <a:solidFill>
                                  <a:srgbClr val="374151"/>
                                </a:solidFill>
                                <a:latin typeface="Cambria Math" panose="02040503050406030204" pitchFamily="18" charset="0"/>
                                <a:ea typeface="Cambria Math" panose="02040503050406030204" pitchFamily="18" charset="0"/>
                              </a:rPr>
                            </m:ctrlPr>
                          </m:dPr>
                          <m:e>
                            <m:r>
                              <a:rPr lang="pt-BR" sz="1800" b="0" i="1" smtClean="0">
                                <a:solidFill>
                                  <a:srgbClr val="374151"/>
                                </a:solidFill>
                                <a:latin typeface="Cambria Math" panose="02040503050406030204" pitchFamily="18" charset="0"/>
                              </a:rPr>
                              <m:t>18</m:t>
                            </m:r>
                            <m:r>
                              <a:rPr lang="pt-BR" sz="1800" i="1">
                                <a:solidFill>
                                  <a:srgbClr val="374151"/>
                                </a:solidFill>
                                <a:latin typeface="Cambria Math" panose="02040503050406030204" pitchFamily="18" charset="0"/>
                              </a:rPr>
                              <m:t> </m:t>
                            </m:r>
                            <m:r>
                              <a:rPr lang="pt-BR" sz="1800" i="1">
                                <a:solidFill>
                                  <a:srgbClr val="374151"/>
                                </a:solidFill>
                                <a:latin typeface="Cambria Math" panose="02040503050406030204" pitchFamily="18" charset="0"/>
                                <a:ea typeface="Cambria Math" panose="02040503050406030204" pitchFamily="18" charset="0"/>
                              </a:rPr>
                              <m:t>× </m:t>
                            </m:r>
                            <m:r>
                              <a:rPr lang="pt-BR" sz="1800" b="0" i="1" smtClean="0">
                                <a:solidFill>
                                  <a:srgbClr val="374151"/>
                                </a:solidFill>
                                <a:latin typeface="Cambria Math" panose="02040503050406030204" pitchFamily="18" charset="0"/>
                                <a:ea typeface="Cambria Math" panose="02040503050406030204" pitchFamily="18" charset="0"/>
                              </a:rPr>
                              <m:t>6</m:t>
                            </m:r>
                          </m:e>
                        </m:d>
                        <m:r>
                          <a:rPr lang="pt-BR" sz="1800" b="0" i="1" smtClean="0">
                            <a:solidFill>
                              <a:srgbClr val="374151"/>
                            </a:solidFill>
                            <a:latin typeface="Cambria Math" panose="02040503050406030204" pitchFamily="18" charset="0"/>
                            <a:ea typeface="Cambria Math" panose="02040503050406030204" pitchFamily="18" charset="0"/>
                          </a:rPr>
                          <m:t>+</m:t>
                        </m:r>
                        <m:d>
                          <m:dPr>
                            <m:ctrlPr>
                              <a:rPr lang="pt-BR" sz="1800" b="0" i="1" smtClean="0">
                                <a:solidFill>
                                  <a:srgbClr val="374151"/>
                                </a:solidFill>
                                <a:latin typeface="Cambria Math" panose="02040503050406030204" pitchFamily="18" charset="0"/>
                                <a:ea typeface="Cambria Math" panose="02040503050406030204" pitchFamily="18" charset="0"/>
                              </a:rPr>
                            </m:ctrlPr>
                          </m:dPr>
                          <m:e>
                            <m:r>
                              <a:rPr lang="pt-BR" sz="1800" b="0" i="1" smtClean="0">
                                <a:solidFill>
                                  <a:srgbClr val="374151"/>
                                </a:solidFill>
                                <a:latin typeface="Cambria Math" panose="02040503050406030204" pitchFamily="18" charset="0"/>
                              </a:rPr>
                              <m:t>22</m:t>
                            </m:r>
                            <m:r>
                              <a:rPr lang="pt-BR" sz="1800" i="1">
                                <a:solidFill>
                                  <a:srgbClr val="374151"/>
                                </a:solidFill>
                                <a:latin typeface="Cambria Math" panose="02040503050406030204" pitchFamily="18" charset="0"/>
                              </a:rPr>
                              <m:t> </m:t>
                            </m:r>
                            <m:r>
                              <a:rPr lang="pt-BR" sz="1800" i="1">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ea typeface="Cambria Math" panose="02040503050406030204" pitchFamily="18" charset="0"/>
                              </a:rPr>
                              <m:t> 5</m:t>
                            </m:r>
                          </m:e>
                        </m:d>
                        <m:r>
                          <a:rPr lang="pt-BR" sz="1800" b="0" i="1" smtClean="0">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rPr>
                          <m:t>26</m:t>
                        </m:r>
                        <m:r>
                          <a:rPr lang="pt-BR" sz="1800" i="1">
                            <a:solidFill>
                              <a:srgbClr val="374151"/>
                            </a:solidFill>
                            <a:latin typeface="Cambria Math" panose="02040503050406030204" pitchFamily="18" charset="0"/>
                          </a:rPr>
                          <m:t> </m:t>
                        </m:r>
                        <m:r>
                          <a:rPr lang="pt-BR" sz="1800" i="1">
                            <a:solidFill>
                              <a:srgbClr val="374151"/>
                            </a:solidFill>
                            <a:latin typeface="Cambria Math" panose="02040503050406030204" pitchFamily="18" charset="0"/>
                            <a:ea typeface="Cambria Math" panose="02040503050406030204" pitchFamily="18" charset="0"/>
                          </a:rPr>
                          <m:t>×</m:t>
                        </m:r>
                        <m:r>
                          <a:rPr lang="pt-BR" sz="1800" b="0" i="1" smtClean="0">
                            <a:solidFill>
                              <a:srgbClr val="374151"/>
                            </a:solidFill>
                            <a:latin typeface="Cambria Math" panose="02040503050406030204" pitchFamily="18" charset="0"/>
                            <a:ea typeface="Cambria Math" panose="02040503050406030204" pitchFamily="18" charset="0"/>
                          </a:rPr>
                          <m:t> 6)</m:t>
                        </m:r>
                      </m:num>
                      <m:den>
                        <m:r>
                          <a:rPr lang="pt-BR" sz="1800" b="0" i="1" smtClean="0">
                            <a:solidFill>
                              <a:srgbClr val="374151"/>
                            </a:solidFill>
                            <a:latin typeface="Cambria Math" panose="02040503050406030204" pitchFamily="18" charset="0"/>
                          </a:rPr>
                          <m:t>2+9+7+6+5+6</m:t>
                        </m:r>
                      </m:den>
                    </m:f>
                  </m:oMath>
                </a14:m>
                <a:r>
                  <a:rPr lang="pt-BR" sz="1800" dirty="0">
                    <a:solidFill>
                      <a:srgbClr val="374151"/>
                    </a:solidFill>
                    <a:latin typeface="Barlow Semi Condensed" panose="00000506000000000000" pitchFamily="2" charset="0"/>
                  </a:rPr>
                  <a:t> = </a:t>
                </a:r>
                <a14:m>
                  <m:oMath xmlns:m="http://schemas.openxmlformats.org/officeDocument/2006/math">
                    <m:f>
                      <m:fPr>
                        <m:ctrlPr>
                          <a:rPr lang="pt-BR" sz="1800" i="1" smtClean="0">
                            <a:solidFill>
                              <a:srgbClr val="374151"/>
                            </a:solidFill>
                            <a:latin typeface="Cambria Math" panose="02040503050406030204" pitchFamily="18" charset="0"/>
                          </a:rPr>
                        </m:ctrlPr>
                      </m:fPr>
                      <m:num>
                        <m:r>
                          <a:rPr lang="pt-BR" sz="1800" b="0" i="1" smtClean="0">
                            <a:solidFill>
                              <a:srgbClr val="374151"/>
                            </a:solidFill>
                            <a:latin typeface="Cambria Math" panose="02040503050406030204" pitchFamily="18" charset="0"/>
                          </a:rPr>
                          <m:t>667</m:t>
                        </m:r>
                      </m:num>
                      <m:den>
                        <m:r>
                          <a:rPr lang="pt-BR" sz="1800" b="0" i="1" smtClean="0">
                            <a:solidFill>
                              <a:srgbClr val="374151"/>
                            </a:solidFill>
                            <a:latin typeface="Cambria Math" panose="02040503050406030204" pitchFamily="18" charset="0"/>
                          </a:rPr>
                          <m:t>35</m:t>
                        </m:r>
                      </m:den>
                    </m:f>
                  </m:oMath>
                </a14:m>
                <a:r>
                  <a:rPr lang="pt-BR" sz="1800" dirty="0">
                    <a:solidFill>
                      <a:srgbClr val="374151"/>
                    </a:solidFill>
                    <a:latin typeface="Barlow Semi Condensed" panose="00000506000000000000" pitchFamily="2" charset="0"/>
                  </a:rPr>
                  <a:t> = 19,06</a:t>
                </a:r>
                <a:endParaRPr lang="pt-BR" sz="1800" dirty="0">
                  <a:latin typeface="Barlow Semi Condensed" panose="00000506000000000000" pitchFamily="2" charset="0"/>
                </a:endParaRPr>
              </a:p>
            </p:txBody>
          </p:sp>
        </mc:Choice>
        <mc:Fallback xmlns="">
          <p:sp>
            <p:nvSpPr>
              <p:cNvPr id="12" name="CaixaDeTexto 11">
                <a:extLst>
                  <a:ext uri="{FF2B5EF4-FFF2-40B4-BE49-F238E27FC236}">
                    <a16:creationId xmlns:a16="http://schemas.microsoft.com/office/drawing/2014/main" id="{2F87D4BA-4C92-E6BD-4FA3-AE89952D1564}"/>
                  </a:ext>
                </a:extLst>
              </p:cNvPr>
              <p:cNvSpPr txBox="1">
                <a:spLocks noRot="1" noChangeAspect="1" noMove="1" noResize="1" noEditPoints="1" noAdjustHandles="1" noChangeArrowheads="1" noChangeShapeType="1" noTextEdit="1"/>
              </p:cNvSpPr>
              <p:nvPr/>
            </p:nvSpPr>
            <p:spPr>
              <a:xfrm>
                <a:off x="922280" y="4566613"/>
                <a:ext cx="6616204" cy="482120"/>
              </a:xfrm>
              <a:prstGeom prst="rect">
                <a:avLst/>
              </a:prstGeom>
              <a:blipFill>
                <a:blip r:embed="rId3"/>
                <a:stretch>
                  <a:fillRect r="-1013" b="-8861"/>
                </a:stretch>
              </a:blipFill>
            </p:spPr>
            <p:txBody>
              <a:bodyPr/>
              <a:lstStyle/>
              <a:p>
                <a:r>
                  <a:rPr lang="pt-BR">
                    <a:noFill/>
                  </a:rPr>
                  <a:t> </a:t>
                </a:r>
              </a:p>
            </p:txBody>
          </p:sp>
        </mc:Fallback>
      </mc:AlternateContent>
      <p:pic>
        <p:nvPicPr>
          <p:cNvPr id="13" name="Imagem 12">
            <a:extLst>
              <a:ext uri="{FF2B5EF4-FFF2-40B4-BE49-F238E27FC236}">
                <a16:creationId xmlns:a16="http://schemas.microsoft.com/office/drawing/2014/main" id="{8209F1A5-26C9-CCD6-7F6E-36CFCABC1B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8484" y="4473656"/>
            <a:ext cx="507106" cy="507106"/>
          </a:xfrm>
          <a:prstGeom prst="rect">
            <a:avLst/>
          </a:prstGeom>
        </p:spPr>
      </p:pic>
    </p:spTree>
    <p:extLst>
      <p:ext uri="{BB962C8B-B14F-4D97-AF65-F5344CB8AC3E}">
        <p14:creationId xmlns:p14="http://schemas.microsoft.com/office/powerpoint/2010/main" val="1097996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FF0000"/>
                </a:solidFill>
                <a:latin typeface="Barlow Semi Condensed" panose="00000506000000000000" pitchFamily="2" charset="0"/>
              </a:rPr>
              <a:t>SEM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pic>
        <p:nvPicPr>
          <p:cNvPr id="3" name="Picture 2" descr="Resultado de imagem para R">
            <a:extLst>
              <a:ext uri="{FF2B5EF4-FFF2-40B4-BE49-F238E27FC236}">
                <a16:creationId xmlns:a16="http://schemas.microsoft.com/office/drawing/2014/main" id="{41AD6CA3-6C72-920D-2385-7F72E53837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9024" y="25435"/>
            <a:ext cx="785889" cy="609712"/>
          </a:xfrm>
          <a:prstGeom prst="rect">
            <a:avLst/>
          </a:prstGeom>
          <a:noFill/>
          <a:extLst>
            <a:ext uri="{909E8E84-426E-40DD-AFC4-6F175D3DCCD1}">
              <a14:hiddenFill xmlns:a14="http://schemas.microsoft.com/office/drawing/2010/main">
                <a:solidFill>
                  <a:srgbClr val="FFFFFF"/>
                </a:solidFill>
              </a14:hiddenFill>
            </a:ext>
          </a:extLst>
        </p:spPr>
      </p:pic>
      <p:sp>
        <p:nvSpPr>
          <p:cNvPr id="4" name="Título 12">
            <a:extLst>
              <a:ext uri="{FF2B5EF4-FFF2-40B4-BE49-F238E27FC236}">
                <a16:creationId xmlns:a16="http://schemas.microsoft.com/office/drawing/2014/main" id="{D5EA1FA6-4AE3-E773-4454-7963446DE264}"/>
              </a:ext>
            </a:extLst>
          </p:cNvPr>
          <p:cNvSpPr txBox="1">
            <a:spLocks/>
          </p:cNvSpPr>
          <p:nvPr/>
        </p:nvSpPr>
        <p:spPr>
          <a:xfrm>
            <a:off x="1346523" y="892968"/>
            <a:ext cx="6699067" cy="1312957"/>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i="1" dirty="0">
                <a:solidFill>
                  <a:srgbClr val="374151"/>
                </a:solidFill>
                <a:latin typeface="Söhne"/>
              </a:rPr>
              <a:t>`</a:t>
            </a:r>
            <a:r>
              <a:rPr lang="pt-BR" sz="2000" i="1" dirty="0" err="1">
                <a:solidFill>
                  <a:srgbClr val="77C6FC"/>
                </a:solidFill>
                <a:latin typeface="Söhne"/>
                <a:cs typeface="Courier New" panose="02070309020205020404" pitchFamily="49" charset="0"/>
              </a:rPr>
              <a:t>table</a:t>
            </a:r>
            <a:r>
              <a:rPr lang="pt-BR" sz="2000" i="1" dirty="0">
                <a:solidFill>
                  <a:srgbClr val="77C6FC"/>
                </a:solidFill>
                <a:latin typeface="Söhne"/>
                <a:cs typeface="Courier New" panose="02070309020205020404" pitchFamily="49" charset="0"/>
              </a:rPr>
              <a:t>()</a:t>
            </a:r>
            <a:r>
              <a:rPr lang="pt-BR" sz="2000" i="1" dirty="0">
                <a:solidFill>
                  <a:srgbClr val="374151"/>
                </a:solidFill>
                <a:latin typeface="Söhne"/>
                <a:cs typeface="Courier New" panose="02070309020205020404" pitchFamily="49" charset="0"/>
              </a:rPr>
              <a:t>` </a:t>
            </a:r>
            <a:r>
              <a:rPr lang="pt-BR" sz="2000" dirty="0">
                <a:solidFill>
                  <a:srgbClr val="374151"/>
                </a:solidFill>
                <a:latin typeface="Söhne"/>
              </a:rPr>
              <a:t>fornece uma matriz. Sendo que a primeira linha contém os elementos sem repetição, e na segunda linha contém a frequência dos respectivos valores acima.</a:t>
            </a:r>
            <a:endParaRPr lang="en-US" sz="2000" dirty="0">
              <a:solidFill>
                <a:srgbClr val="374151"/>
              </a:solidFill>
              <a:latin typeface="Söhne"/>
            </a:endParaRPr>
          </a:p>
        </p:txBody>
      </p:sp>
      <p:pic>
        <p:nvPicPr>
          <p:cNvPr id="5" name="Imagem 4">
            <a:extLst>
              <a:ext uri="{FF2B5EF4-FFF2-40B4-BE49-F238E27FC236}">
                <a16:creationId xmlns:a16="http://schemas.microsoft.com/office/drawing/2014/main" id="{754E080A-0B9B-8614-9479-731707139A14}"/>
              </a:ext>
            </a:extLst>
          </p:cNvPr>
          <p:cNvPicPr>
            <a:picLocks noChangeAspect="1"/>
          </p:cNvPicPr>
          <p:nvPr/>
        </p:nvPicPr>
        <p:blipFill rotWithShape="1">
          <a:blip r:embed="rId4"/>
          <a:srcRect l="745" t="69686" r="38378" b="6689"/>
          <a:stretch/>
        </p:blipFill>
        <p:spPr>
          <a:xfrm>
            <a:off x="1370909" y="2217056"/>
            <a:ext cx="6402181" cy="1962038"/>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722183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FF0000"/>
                </a:solidFill>
                <a:latin typeface="Barlow Semi Condensed" panose="00000506000000000000" pitchFamily="2" charset="0"/>
              </a:rPr>
              <a:t>SEM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pic>
        <p:nvPicPr>
          <p:cNvPr id="3" name="Picture 2" descr="Resultado de imagem para R">
            <a:extLst>
              <a:ext uri="{FF2B5EF4-FFF2-40B4-BE49-F238E27FC236}">
                <a16:creationId xmlns:a16="http://schemas.microsoft.com/office/drawing/2014/main" id="{41AD6CA3-6C72-920D-2385-7F72E53837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9024" y="25435"/>
            <a:ext cx="785889" cy="609712"/>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2">
            <a:extLst>
              <a:ext uri="{FF2B5EF4-FFF2-40B4-BE49-F238E27FC236}">
                <a16:creationId xmlns:a16="http://schemas.microsoft.com/office/drawing/2014/main" id="{461BA6EB-98C5-3EAE-DB44-3AAEA8FD7893}"/>
              </a:ext>
            </a:extLst>
          </p:cNvPr>
          <p:cNvSpPr txBox="1">
            <a:spLocks/>
          </p:cNvSpPr>
          <p:nvPr/>
        </p:nvSpPr>
        <p:spPr>
          <a:xfrm>
            <a:off x="1238662" y="858147"/>
            <a:ext cx="6937776" cy="1223963"/>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i="1" dirty="0">
                <a:solidFill>
                  <a:schemeClr val="accent1"/>
                </a:solidFill>
                <a:latin typeface="Söhne"/>
                <a:cs typeface="Courier New" panose="02070309020205020404" pitchFamily="49" charset="0"/>
              </a:rPr>
              <a:t>sum()</a:t>
            </a:r>
            <a:r>
              <a:rPr lang="pt-BR" sz="2000" dirty="0">
                <a:solidFill>
                  <a:srgbClr val="374151"/>
                </a:solidFill>
                <a:latin typeface="Söhne"/>
                <a:cs typeface="Courier New" panose="02070309020205020404" pitchFamily="49" charset="0"/>
              </a:rPr>
              <a:t>`</a:t>
            </a:r>
            <a:r>
              <a:rPr lang="pt-BR" sz="2000" dirty="0">
                <a:solidFill>
                  <a:srgbClr val="374151"/>
                </a:solidFill>
                <a:latin typeface="Söhne"/>
              </a:rPr>
              <a:t>soma todos os elementos de um vetor. </a:t>
            </a:r>
          </a:p>
          <a:p>
            <a:pPr algn="ctr"/>
            <a:r>
              <a:rPr lang="pt-BR" sz="2000" dirty="0">
                <a:solidFill>
                  <a:srgbClr val="374151"/>
                </a:solidFill>
                <a:latin typeface="Söhne"/>
              </a:rPr>
              <a:t>A multiplicação de vetores acontece com o operador de multiplicação.</a:t>
            </a:r>
            <a:endParaRPr lang="en-US" sz="2000" dirty="0">
              <a:solidFill>
                <a:srgbClr val="374151"/>
              </a:solidFill>
              <a:latin typeface="Söhne"/>
            </a:endParaRPr>
          </a:p>
        </p:txBody>
      </p:sp>
      <p:pic>
        <p:nvPicPr>
          <p:cNvPr id="7" name="Imagem 6">
            <a:extLst>
              <a:ext uri="{FF2B5EF4-FFF2-40B4-BE49-F238E27FC236}">
                <a16:creationId xmlns:a16="http://schemas.microsoft.com/office/drawing/2014/main" id="{55A256E3-CF5E-D2E0-4588-730316420C2C}"/>
              </a:ext>
            </a:extLst>
          </p:cNvPr>
          <p:cNvPicPr>
            <a:picLocks noChangeAspect="1"/>
          </p:cNvPicPr>
          <p:nvPr/>
        </p:nvPicPr>
        <p:blipFill rotWithShape="1">
          <a:blip r:embed="rId4"/>
          <a:srcRect l="744" t="65751" r="66049" b="6688"/>
          <a:stretch/>
        </p:blipFill>
        <p:spPr>
          <a:xfrm>
            <a:off x="2002397" y="2140347"/>
            <a:ext cx="5220586" cy="2145006"/>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32567395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00B050"/>
                </a:solidFill>
                <a:latin typeface="Barlow Semi Condensed" panose="00000506000000000000" pitchFamily="2" charset="0"/>
              </a:rPr>
              <a:t>COM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sp>
        <p:nvSpPr>
          <p:cNvPr id="4" name="CaixaDeTexto 3">
            <a:extLst>
              <a:ext uri="{FF2B5EF4-FFF2-40B4-BE49-F238E27FC236}">
                <a16:creationId xmlns:a16="http://schemas.microsoft.com/office/drawing/2014/main" id="{3A46C001-8240-DD25-AAA4-5D1DE034CF97}"/>
              </a:ext>
            </a:extLst>
          </p:cNvPr>
          <p:cNvSpPr txBox="1"/>
          <p:nvPr/>
        </p:nvSpPr>
        <p:spPr>
          <a:xfrm>
            <a:off x="1038303" y="1084079"/>
            <a:ext cx="7067394" cy="3139321"/>
          </a:xfrm>
          <a:prstGeom prst="rect">
            <a:avLst/>
          </a:prstGeom>
          <a:noFill/>
        </p:spPr>
        <p:txBody>
          <a:bodyPr wrap="square" rtlCol="0">
            <a:spAutoFit/>
          </a:bodyPr>
          <a:lstStyle/>
          <a:p>
            <a:pPr algn="l"/>
            <a:r>
              <a:rPr lang="pt-BR" sz="1800" b="0" i="0" dirty="0">
                <a:solidFill>
                  <a:srgbClr val="374151"/>
                </a:solidFill>
                <a:effectLst/>
                <a:latin typeface="Söhne"/>
              </a:rPr>
              <a:t>Quando temos dados agrupados em intervalos de classe com tamanhos diferentes, é necessário utilizar uma fórmula específica para calcular a média aritmética. Essa fórmula leva em consideração a largura dos intervalos de classe, que pode variar de classe para classe.</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Para calcular a média aritmética de dados agrupados em intervalos de classe com tamanhos diferentes, primeiro é preciso encontrar o ponto médio de cada classe, como no caso dos dados agrupados com intervalos iguais. Em seguida, calcular a média dos pontos médios de cada classe, ponderando cada ponto médio pelo seu respectivo peso, que é a frequência relativa da classe multiplicada pela largura do intervalo.</a:t>
            </a:r>
          </a:p>
        </p:txBody>
      </p:sp>
    </p:spTree>
    <p:extLst>
      <p:ext uri="{BB962C8B-B14F-4D97-AF65-F5344CB8AC3E}">
        <p14:creationId xmlns:p14="http://schemas.microsoft.com/office/powerpoint/2010/main" val="1668389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00B050"/>
                </a:solidFill>
                <a:latin typeface="Barlow Semi Condensed" panose="00000506000000000000" pitchFamily="2" charset="0"/>
              </a:rPr>
              <a:t>COM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sp>
        <p:nvSpPr>
          <p:cNvPr id="4" name="CaixaDeTexto 3">
            <a:extLst>
              <a:ext uri="{FF2B5EF4-FFF2-40B4-BE49-F238E27FC236}">
                <a16:creationId xmlns:a16="http://schemas.microsoft.com/office/drawing/2014/main" id="{3A46C001-8240-DD25-AAA4-5D1DE034CF97}"/>
              </a:ext>
            </a:extLst>
          </p:cNvPr>
          <p:cNvSpPr txBox="1"/>
          <p:nvPr/>
        </p:nvSpPr>
        <p:spPr>
          <a:xfrm>
            <a:off x="1145671" y="1346152"/>
            <a:ext cx="7067394" cy="707886"/>
          </a:xfrm>
          <a:prstGeom prst="rect">
            <a:avLst/>
          </a:prstGeom>
          <a:noFill/>
        </p:spPr>
        <p:txBody>
          <a:bodyPr wrap="square" rtlCol="0">
            <a:spAutoFit/>
          </a:bodyPr>
          <a:lstStyle/>
          <a:p>
            <a:pPr algn="l"/>
            <a:r>
              <a:rPr lang="pt-BR" sz="2000" b="0" i="0" dirty="0">
                <a:solidFill>
                  <a:srgbClr val="374151"/>
                </a:solidFill>
                <a:effectLst/>
                <a:latin typeface="Söhne"/>
              </a:rPr>
              <a:t>A fórmula para calcular a média aritmética de dados agrupados em intervalos de classe com tamanhos diferentes é:</a:t>
            </a:r>
          </a:p>
        </p:txBody>
      </p:sp>
      <p:sp>
        <p:nvSpPr>
          <p:cNvPr id="5" name="CaixaDeTexto 4">
            <a:extLst>
              <a:ext uri="{FF2B5EF4-FFF2-40B4-BE49-F238E27FC236}">
                <a16:creationId xmlns:a16="http://schemas.microsoft.com/office/drawing/2014/main" id="{1169317B-50CE-DF18-3ECC-FB1727594572}"/>
              </a:ext>
            </a:extLst>
          </p:cNvPr>
          <p:cNvSpPr txBox="1"/>
          <p:nvPr/>
        </p:nvSpPr>
        <p:spPr>
          <a:xfrm>
            <a:off x="3394428" y="2371695"/>
            <a:ext cx="2355143" cy="400110"/>
          </a:xfrm>
          <a:prstGeom prst="rect">
            <a:avLst/>
          </a:prstGeom>
          <a:noFill/>
        </p:spPr>
        <p:txBody>
          <a:bodyPr wrap="square" rtlCol="0">
            <a:spAutoFit/>
          </a:bodyPr>
          <a:lstStyle/>
          <a:p>
            <a:r>
              <a:rPr lang="pt-BR" sz="2000" dirty="0">
                <a:solidFill>
                  <a:srgbClr val="77C6FC"/>
                </a:solidFill>
                <a:latin typeface="Söhne"/>
              </a:rPr>
              <a:t>Média = (</a:t>
            </a:r>
            <a:r>
              <a:rPr lang="el-GR" sz="2000" dirty="0">
                <a:solidFill>
                  <a:srgbClr val="77C6FC"/>
                </a:solidFill>
                <a:latin typeface="Söhne"/>
              </a:rPr>
              <a:t>Σ</a:t>
            </a:r>
            <a:r>
              <a:rPr lang="pt-BR" sz="2000" dirty="0">
                <a:solidFill>
                  <a:srgbClr val="77C6FC"/>
                </a:solidFill>
                <a:latin typeface="Söhne"/>
              </a:rPr>
              <a:t>f * X) / </a:t>
            </a:r>
            <a:r>
              <a:rPr lang="el-GR" sz="2000" dirty="0">
                <a:solidFill>
                  <a:srgbClr val="77C6FC"/>
                </a:solidFill>
                <a:latin typeface="Söhne"/>
              </a:rPr>
              <a:t>Σ</a:t>
            </a:r>
            <a:r>
              <a:rPr lang="pt-BR" sz="2000" dirty="0">
                <a:solidFill>
                  <a:srgbClr val="77C6FC"/>
                </a:solidFill>
                <a:latin typeface="Söhne"/>
              </a:rPr>
              <a:t>f</a:t>
            </a:r>
          </a:p>
        </p:txBody>
      </p:sp>
      <p:sp>
        <p:nvSpPr>
          <p:cNvPr id="7" name="CaixaDeTexto 6">
            <a:extLst>
              <a:ext uri="{FF2B5EF4-FFF2-40B4-BE49-F238E27FC236}">
                <a16:creationId xmlns:a16="http://schemas.microsoft.com/office/drawing/2014/main" id="{2DDB6D63-6893-97C0-9F92-5434EECC01F9}"/>
              </a:ext>
            </a:extLst>
          </p:cNvPr>
          <p:cNvSpPr txBox="1"/>
          <p:nvPr/>
        </p:nvSpPr>
        <p:spPr>
          <a:xfrm>
            <a:off x="1145671" y="2899961"/>
            <a:ext cx="6275854" cy="1323439"/>
          </a:xfrm>
          <a:prstGeom prst="rect">
            <a:avLst/>
          </a:prstGeom>
          <a:noFill/>
        </p:spPr>
        <p:txBody>
          <a:bodyPr wrap="square">
            <a:spAutoFit/>
          </a:bodyPr>
          <a:lstStyle/>
          <a:p>
            <a:pPr algn="l"/>
            <a:r>
              <a:rPr lang="pt-BR" sz="2000" b="0" i="0" dirty="0">
                <a:solidFill>
                  <a:srgbClr val="374151"/>
                </a:solidFill>
                <a:effectLst/>
                <a:latin typeface="Söhne"/>
              </a:rPr>
              <a:t>Onde:</a:t>
            </a:r>
          </a:p>
          <a:p>
            <a:pPr algn="l">
              <a:buFont typeface="Arial" panose="020B0604020202020204" pitchFamily="34" charset="0"/>
              <a:buChar char="•"/>
            </a:pPr>
            <a:r>
              <a:rPr lang="pt-BR" sz="2000" b="0" i="0" dirty="0" err="1">
                <a:solidFill>
                  <a:srgbClr val="374151"/>
                </a:solidFill>
                <a:effectLst/>
                <a:latin typeface="Söhne"/>
              </a:rPr>
              <a:t>Σf</a:t>
            </a:r>
            <a:r>
              <a:rPr lang="pt-BR" sz="2000" b="0" i="0" dirty="0">
                <a:solidFill>
                  <a:srgbClr val="374151"/>
                </a:solidFill>
                <a:effectLst/>
                <a:latin typeface="Söhne"/>
              </a:rPr>
              <a:t> é a soma das frequências relativas de todas as classes;</a:t>
            </a:r>
          </a:p>
          <a:p>
            <a:pPr algn="l">
              <a:buFont typeface="Arial" panose="020B0604020202020204" pitchFamily="34" charset="0"/>
              <a:buChar char="•"/>
            </a:pPr>
            <a:r>
              <a:rPr lang="pt-BR" sz="2000" b="0" i="0" dirty="0">
                <a:solidFill>
                  <a:srgbClr val="374151"/>
                </a:solidFill>
                <a:effectLst/>
                <a:latin typeface="Söhne"/>
              </a:rPr>
              <a:t>X é o ponto médio de cada classe;</a:t>
            </a:r>
          </a:p>
          <a:p>
            <a:pPr algn="l">
              <a:buFont typeface="Arial" panose="020B0604020202020204" pitchFamily="34" charset="0"/>
              <a:buChar char="•"/>
            </a:pPr>
            <a:r>
              <a:rPr lang="pt-BR" sz="2000" b="0" i="0" dirty="0">
                <a:solidFill>
                  <a:srgbClr val="374151"/>
                </a:solidFill>
                <a:effectLst/>
                <a:latin typeface="Söhne"/>
              </a:rPr>
              <a:t>f é a frequência relativa de cada classe.</a:t>
            </a:r>
          </a:p>
        </p:txBody>
      </p:sp>
    </p:spTree>
    <p:extLst>
      <p:ext uri="{BB962C8B-B14F-4D97-AF65-F5344CB8AC3E}">
        <p14:creationId xmlns:p14="http://schemas.microsoft.com/office/powerpoint/2010/main" val="33454994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00B050"/>
                </a:solidFill>
                <a:latin typeface="Barlow Semi Condensed" panose="00000506000000000000" pitchFamily="2" charset="0"/>
              </a:rPr>
              <a:t>COM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graphicFrame>
        <p:nvGraphicFramePr>
          <p:cNvPr id="6" name="Shape 129">
            <a:extLst>
              <a:ext uri="{FF2B5EF4-FFF2-40B4-BE49-F238E27FC236}">
                <a16:creationId xmlns:a16="http://schemas.microsoft.com/office/drawing/2014/main" id="{B3CDF3CB-89C2-9AB1-85DA-32CDD55DA824}"/>
              </a:ext>
            </a:extLst>
          </p:cNvPr>
          <p:cNvGraphicFramePr/>
          <p:nvPr>
            <p:extLst>
              <p:ext uri="{D42A27DB-BD31-4B8C-83A1-F6EECF244321}">
                <p14:modId xmlns:p14="http://schemas.microsoft.com/office/powerpoint/2010/main" val="1420964727"/>
              </p:ext>
            </p:extLst>
          </p:nvPr>
        </p:nvGraphicFramePr>
        <p:xfrm>
          <a:off x="2302539" y="1038486"/>
          <a:ext cx="4538921" cy="3840270"/>
        </p:xfrm>
        <a:graphic>
          <a:graphicData uri="http://schemas.openxmlformats.org/drawingml/2006/table">
            <a:tbl>
              <a:tblPr>
                <a:tableStyleId>{9D7B26C5-4107-4FEC-AEDC-1716B250A1EF}</a:tableStyleId>
              </a:tblPr>
              <a:tblGrid>
                <a:gridCol w="1249357">
                  <a:extLst>
                    <a:ext uri="{9D8B030D-6E8A-4147-A177-3AD203B41FA5}">
                      <a16:colId xmlns:a16="http://schemas.microsoft.com/office/drawing/2014/main" val="20000"/>
                    </a:ext>
                  </a:extLst>
                </a:gridCol>
                <a:gridCol w="1052002">
                  <a:extLst>
                    <a:ext uri="{9D8B030D-6E8A-4147-A177-3AD203B41FA5}">
                      <a16:colId xmlns:a16="http://schemas.microsoft.com/office/drawing/2014/main" val="20001"/>
                    </a:ext>
                  </a:extLst>
                </a:gridCol>
                <a:gridCol w="1138766">
                  <a:extLst>
                    <a:ext uri="{9D8B030D-6E8A-4147-A177-3AD203B41FA5}">
                      <a16:colId xmlns:a16="http://schemas.microsoft.com/office/drawing/2014/main" val="20002"/>
                    </a:ext>
                  </a:extLst>
                </a:gridCol>
                <a:gridCol w="1098796">
                  <a:extLst>
                    <a:ext uri="{9D8B030D-6E8A-4147-A177-3AD203B41FA5}">
                      <a16:colId xmlns:a16="http://schemas.microsoft.com/office/drawing/2014/main" val="20003"/>
                    </a:ext>
                  </a:extLst>
                </a:gridCol>
              </a:tblGrid>
              <a:tr h="0">
                <a:tc>
                  <a:txBody>
                    <a:bodyPr/>
                    <a:lstStyle/>
                    <a:p>
                      <a:pPr algn="ctr" rtl="0">
                        <a:spcBef>
                          <a:spcPts val="0"/>
                        </a:spcBef>
                        <a:buNone/>
                      </a:pPr>
                      <a:r>
                        <a:rPr lang="pt-BR" dirty="0"/>
                        <a:t>Idade</a:t>
                      </a:r>
                      <a:endParaRPr lang="pt-BR" b="1" dirty="0"/>
                    </a:p>
                  </a:txBody>
                  <a:tcPr marL="91425" marR="91425" marT="91425" marB="91425">
                    <a:lnB w="12700" cap="flat" cmpd="sng" algn="ctr">
                      <a:solidFill>
                        <a:schemeClr val="tx1"/>
                      </a:solidFill>
                      <a:prstDash val="solid"/>
                      <a:round/>
                      <a:headEnd type="none" w="med" len="med"/>
                      <a:tailEnd type="none" w="med" len="med"/>
                    </a:lnB>
                  </a:tcPr>
                </a:tc>
                <a:tc>
                  <a:txBody>
                    <a:bodyPr/>
                    <a:lstStyle/>
                    <a:p>
                      <a:pPr lvl="0" algn="ctr" rtl="0">
                        <a:spcBef>
                          <a:spcPts val="0"/>
                        </a:spcBef>
                        <a:buNone/>
                      </a:pPr>
                      <a:r>
                        <a:rPr lang="pt-BR" dirty="0" err="1"/>
                        <a:t>Fi</a:t>
                      </a:r>
                      <a:endParaRPr lang="pt-BR" b="1" dirty="0"/>
                    </a:p>
                  </a:txBody>
                  <a:tcPr marL="91425" marR="91425" marT="91425" marB="91425">
                    <a:lnB w="12700" cap="flat" cmpd="sng" algn="ctr">
                      <a:solidFill>
                        <a:schemeClr val="tx1"/>
                      </a:solidFill>
                      <a:prstDash val="solid"/>
                      <a:round/>
                      <a:headEnd type="none" w="med" len="med"/>
                      <a:tailEnd type="none" w="med" len="med"/>
                    </a:lnB>
                  </a:tcPr>
                </a:tc>
                <a:tc>
                  <a:txBody>
                    <a:bodyPr/>
                    <a:lstStyle/>
                    <a:p>
                      <a:pPr lvl="0" algn="ctr" rtl="0">
                        <a:spcBef>
                          <a:spcPts val="0"/>
                        </a:spcBef>
                        <a:buNone/>
                      </a:pPr>
                      <a:r>
                        <a:rPr lang="pt-BR" dirty="0"/>
                        <a:t>Y</a:t>
                      </a:r>
                      <a:endParaRPr lang="pt-BR" b="1" dirty="0"/>
                    </a:p>
                  </a:txBody>
                  <a:tcPr marL="91425" marR="91425" marT="91425" marB="91425">
                    <a:lnB w="12700" cap="flat" cmpd="sng" algn="ctr">
                      <a:solidFill>
                        <a:schemeClr val="tx1"/>
                      </a:solidFill>
                      <a:prstDash val="solid"/>
                      <a:round/>
                      <a:headEnd type="none" w="med" len="med"/>
                      <a:tailEnd type="none" w="med" len="med"/>
                    </a:lnB>
                  </a:tcPr>
                </a:tc>
                <a:tc>
                  <a:txBody>
                    <a:bodyPr/>
                    <a:lstStyle/>
                    <a:p>
                      <a:pPr lvl="0" algn="ctr" rtl="0">
                        <a:spcBef>
                          <a:spcPts val="0"/>
                        </a:spcBef>
                        <a:buNone/>
                      </a:pPr>
                      <a:r>
                        <a:rPr lang="pt-BR" dirty="0"/>
                        <a:t>Y*</a:t>
                      </a:r>
                      <a:r>
                        <a:rPr lang="pt-BR" dirty="0" err="1"/>
                        <a:t>Fi</a:t>
                      </a:r>
                      <a:endParaRPr lang="pt-BR" b="1" dirty="0"/>
                    </a:p>
                  </a:txBody>
                  <a:tcPr marL="91425" marR="91425" marT="91425" marB="91425">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63111">
                <a:tc>
                  <a:txBody>
                    <a:bodyPr/>
                    <a:lstStyle/>
                    <a:p>
                      <a:pPr algn="ctr" rtl="0">
                        <a:spcBef>
                          <a:spcPts val="0"/>
                        </a:spcBef>
                        <a:buNone/>
                      </a:pPr>
                      <a:r>
                        <a:rPr lang="pt-BR" dirty="0"/>
                        <a:t>  0 ⊦ 10</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t>70</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t>5</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t>350</a:t>
                      </a:r>
                    </a:p>
                  </a:txBody>
                  <a:tcPr marL="91425" marR="91425" marT="91425" marB="9142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63111">
                <a:tc>
                  <a:txBody>
                    <a:bodyPr/>
                    <a:lstStyle/>
                    <a:p>
                      <a:pPr algn="ctr" rtl="0">
                        <a:spcBef>
                          <a:spcPts val="0"/>
                        </a:spcBef>
                        <a:buNone/>
                      </a:pPr>
                      <a:r>
                        <a:rPr lang="pt-BR" dirty="0"/>
                        <a:t>10 ⊦ 20</a:t>
                      </a:r>
                    </a:p>
                  </a:txBody>
                  <a:tcPr marL="91425" marR="91425" marT="91425" marB="91425"/>
                </a:tc>
                <a:tc>
                  <a:txBody>
                    <a:bodyPr/>
                    <a:lstStyle/>
                    <a:p>
                      <a:pPr lvl="0" algn="ctr" rtl="0">
                        <a:spcBef>
                          <a:spcPts val="0"/>
                        </a:spcBef>
                        <a:buNone/>
                      </a:pPr>
                      <a:r>
                        <a:rPr lang="pt-BR" dirty="0"/>
                        <a:t>20</a:t>
                      </a:r>
                    </a:p>
                  </a:txBody>
                  <a:tcPr marL="91425" marR="91425" marT="91425" marB="91425"/>
                </a:tc>
                <a:tc>
                  <a:txBody>
                    <a:bodyPr/>
                    <a:lstStyle/>
                    <a:p>
                      <a:pPr lvl="0" algn="ctr" rtl="0">
                        <a:spcBef>
                          <a:spcPts val="0"/>
                        </a:spcBef>
                        <a:buNone/>
                      </a:pPr>
                      <a:r>
                        <a:rPr lang="pt-BR" dirty="0"/>
                        <a:t>15</a:t>
                      </a:r>
                    </a:p>
                  </a:txBody>
                  <a:tcPr marL="91425" marR="91425" marT="91425" marB="91425"/>
                </a:tc>
                <a:tc>
                  <a:txBody>
                    <a:bodyPr/>
                    <a:lstStyle/>
                    <a:p>
                      <a:pPr lvl="0" algn="ctr" rtl="0">
                        <a:spcBef>
                          <a:spcPts val="0"/>
                        </a:spcBef>
                        <a:buNone/>
                      </a:pPr>
                      <a:r>
                        <a:rPr lang="pt-BR" dirty="0"/>
                        <a:t>300</a:t>
                      </a:r>
                    </a:p>
                  </a:txBody>
                  <a:tcPr marL="91425" marR="91425" marT="91425" marB="91425"/>
                </a:tc>
                <a:extLst>
                  <a:ext uri="{0D108BD9-81ED-4DB2-BD59-A6C34878D82A}">
                    <a16:rowId xmlns:a16="http://schemas.microsoft.com/office/drawing/2014/main" val="10002"/>
                  </a:ext>
                </a:extLst>
              </a:tr>
              <a:tr h="363111">
                <a:tc>
                  <a:txBody>
                    <a:bodyPr/>
                    <a:lstStyle/>
                    <a:p>
                      <a:pPr algn="ctr" rtl="0">
                        <a:spcBef>
                          <a:spcPts val="0"/>
                        </a:spcBef>
                        <a:buNone/>
                      </a:pPr>
                      <a:r>
                        <a:rPr lang="pt-BR" dirty="0"/>
                        <a:t>20 ⊦ 30</a:t>
                      </a:r>
                    </a:p>
                  </a:txBody>
                  <a:tcPr marL="91425" marR="91425" marT="91425" marB="91425"/>
                </a:tc>
                <a:tc>
                  <a:txBody>
                    <a:bodyPr/>
                    <a:lstStyle/>
                    <a:p>
                      <a:pPr lvl="0" algn="ctr" rtl="0">
                        <a:spcBef>
                          <a:spcPts val="0"/>
                        </a:spcBef>
                        <a:buNone/>
                      </a:pPr>
                      <a:r>
                        <a:rPr lang="pt-BR" dirty="0"/>
                        <a:t>15</a:t>
                      </a:r>
                    </a:p>
                  </a:txBody>
                  <a:tcPr marL="91425" marR="91425" marT="91425" marB="91425"/>
                </a:tc>
                <a:tc>
                  <a:txBody>
                    <a:bodyPr/>
                    <a:lstStyle/>
                    <a:p>
                      <a:pPr lvl="0" algn="ctr" rtl="0">
                        <a:spcBef>
                          <a:spcPts val="0"/>
                        </a:spcBef>
                        <a:buNone/>
                      </a:pPr>
                      <a:r>
                        <a:rPr lang="pt-BR" dirty="0"/>
                        <a:t>25</a:t>
                      </a:r>
                    </a:p>
                  </a:txBody>
                  <a:tcPr marL="91425" marR="91425" marT="91425" marB="91425"/>
                </a:tc>
                <a:tc>
                  <a:txBody>
                    <a:bodyPr/>
                    <a:lstStyle/>
                    <a:p>
                      <a:pPr lvl="0" algn="ctr" rtl="0">
                        <a:spcBef>
                          <a:spcPts val="0"/>
                        </a:spcBef>
                        <a:buNone/>
                      </a:pPr>
                      <a:r>
                        <a:rPr lang="pt-BR" dirty="0"/>
                        <a:t>375</a:t>
                      </a:r>
                    </a:p>
                  </a:txBody>
                  <a:tcPr marL="91425" marR="91425" marT="91425" marB="91425"/>
                </a:tc>
                <a:extLst>
                  <a:ext uri="{0D108BD9-81ED-4DB2-BD59-A6C34878D82A}">
                    <a16:rowId xmlns:a16="http://schemas.microsoft.com/office/drawing/2014/main" val="10003"/>
                  </a:ext>
                </a:extLst>
              </a:tr>
              <a:tr h="363111">
                <a:tc>
                  <a:txBody>
                    <a:bodyPr/>
                    <a:lstStyle/>
                    <a:p>
                      <a:pPr algn="ctr" rtl="0">
                        <a:spcBef>
                          <a:spcPts val="0"/>
                        </a:spcBef>
                        <a:buNone/>
                      </a:pPr>
                      <a:r>
                        <a:rPr lang="pt-BR" dirty="0"/>
                        <a:t>30 ⊦ 40</a:t>
                      </a:r>
                    </a:p>
                  </a:txBody>
                  <a:tcPr marL="91425" marR="91425" marT="91425" marB="91425"/>
                </a:tc>
                <a:tc>
                  <a:txBody>
                    <a:bodyPr/>
                    <a:lstStyle/>
                    <a:p>
                      <a:pPr lvl="0" algn="ctr" rtl="0">
                        <a:spcBef>
                          <a:spcPts val="0"/>
                        </a:spcBef>
                        <a:buNone/>
                      </a:pPr>
                      <a:r>
                        <a:rPr lang="pt-BR" dirty="0"/>
                        <a:t>15</a:t>
                      </a:r>
                    </a:p>
                  </a:txBody>
                  <a:tcPr marL="91425" marR="91425" marT="91425" marB="91425"/>
                </a:tc>
                <a:tc>
                  <a:txBody>
                    <a:bodyPr/>
                    <a:lstStyle/>
                    <a:p>
                      <a:pPr lvl="0" algn="ctr" rtl="0">
                        <a:spcBef>
                          <a:spcPts val="0"/>
                        </a:spcBef>
                        <a:buNone/>
                      </a:pPr>
                      <a:r>
                        <a:rPr lang="pt-BR" dirty="0"/>
                        <a:t>35</a:t>
                      </a:r>
                    </a:p>
                  </a:txBody>
                  <a:tcPr marL="91425" marR="91425" marT="91425" marB="91425"/>
                </a:tc>
                <a:tc>
                  <a:txBody>
                    <a:bodyPr/>
                    <a:lstStyle/>
                    <a:p>
                      <a:pPr lvl="0" algn="ctr" rtl="0">
                        <a:spcBef>
                          <a:spcPts val="0"/>
                        </a:spcBef>
                        <a:buNone/>
                      </a:pPr>
                      <a:r>
                        <a:rPr lang="pt-BR" dirty="0"/>
                        <a:t>525</a:t>
                      </a:r>
                    </a:p>
                  </a:txBody>
                  <a:tcPr marL="91425" marR="91425" marT="91425" marB="91425"/>
                </a:tc>
                <a:extLst>
                  <a:ext uri="{0D108BD9-81ED-4DB2-BD59-A6C34878D82A}">
                    <a16:rowId xmlns:a16="http://schemas.microsoft.com/office/drawing/2014/main" val="10004"/>
                  </a:ext>
                </a:extLst>
              </a:tr>
              <a:tr h="1340791">
                <a:tc>
                  <a:txBody>
                    <a:bodyPr/>
                    <a:lstStyle/>
                    <a:p>
                      <a:pPr algn="ctr" rtl="0">
                        <a:spcBef>
                          <a:spcPts val="0"/>
                        </a:spcBef>
                        <a:buNone/>
                      </a:pPr>
                      <a:r>
                        <a:rPr lang="pt-BR" dirty="0"/>
                        <a:t>40 ⊦ 50</a:t>
                      </a:r>
                    </a:p>
                    <a:p>
                      <a:pPr algn="ctr" rtl="0">
                        <a:spcBef>
                          <a:spcPts val="0"/>
                        </a:spcBef>
                        <a:buNone/>
                      </a:pPr>
                      <a:endParaRPr lang="pt-BR" dirty="0"/>
                    </a:p>
                    <a:p>
                      <a:pPr marL="0" marR="0" indent="0" algn="ctr" defTabSz="914400" rtl="0" eaLnBrk="1" fontAlgn="auto" latinLnBrk="0" hangingPunct="1">
                        <a:lnSpc>
                          <a:spcPct val="100000"/>
                        </a:lnSpc>
                        <a:spcBef>
                          <a:spcPts val="0"/>
                        </a:spcBef>
                        <a:spcAft>
                          <a:spcPts val="0"/>
                        </a:spcAft>
                        <a:buClrTx/>
                        <a:buSzTx/>
                        <a:buFontTx/>
                        <a:buNone/>
                        <a:tabLst/>
                        <a:defRPr/>
                      </a:pPr>
                      <a:r>
                        <a:rPr lang="pt-BR" dirty="0"/>
                        <a:t>50 ⊦ 60</a:t>
                      </a:r>
                    </a:p>
                    <a:p>
                      <a:pPr marL="0" marR="0" indent="0" algn="ctr" defTabSz="914400" rtl="0" eaLnBrk="1" fontAlgn="auto" latinLnBrk="0" hangingPunct="1">
                        <a:lnSpc>
                          <a:spcPct val="100000"/>
                        </a:lnSpc>
                        <a:spcBef>
                          <a:spcPts val="0"/>
                        </a:spcBef>
                        <a:spcAft>
                          <a:spcPts val="0"/>
                        </a:spcAft>
                        <a:buClrTx/>
                        <a:buSzTx/>
                        <a:buFontTx/>
                        <a:buNone/>
                        <a:tabLst/>
                        <a:defRPr/>
                      </a:pPr>
                      <a:endParaRPr lang="pt-BR" dirty="0"/>
                    </a:p>
                    <a:p>
                      <a:pPr marL="0" marR="0" indent="0" algn="ctr" defTabSz="914400" rtl="0" eaLnBrk="1" fontAlgn="auto" latinLnBrk="0" hangingPunct="1">
                        <a:lnSpc>
                          <a:spcPct val="100000"/>
                        </a:lnSpc>
                        <a:spcBef>
                          <a:spcPts val="0"/>
                        </a:spcBef>
                        <a:spcAft>
                          <a:spcPts val="0"/>
                        </a:spcAft>
                        <a:buClrTx/>
                        <a:buSzTx/>
                        <a:buFontTx/>
                        <a:buNone/>
                        <a:tabLst/>
                        <a:defRPr/>
                      </a:pPr>
                      <a:r>
                        <a:rPr lang="pt-BR" dirty="0"/>
                        <a:t>60 ⊦ 70</a:t>
                      </a:r>
                    </a:p>
                    <a:p>
                      <a:pPr algn="ctr" rtl="0">
                        <a:spcBef>
                          <a:spcPts val="0"/>
                        </a:spcBef>
                        <a:buNone/>
                      </a:pPr>
                      <a:endParaRPr lang="pt-BR" dirty="0"/>
                    </a:p>
                  </a:txBody>
                  <a:tcPr marL="91425" marR="91425" marT="91425" marB="91425">
                    <a:lnB w="12700" cap="flat" cmpd="sng" algn="ctr">
                      <a:solidFill>
                        <a:schemeClr val="tx1"/>
                      </a:solidFill>
                      <a:prstDash val="solid"/>
                      <a:round/>
                      <a:headEnd type="none" w="med" len="med"/>
                      <a:tailEnd type="none" w="med" len="med"/>
                    </a:lnB>
                  </a:tcPr>
                </a:tc>
                <a:tc>
                  <a:txBody>
                    <a:bodyPr/>
                    <a:lstStyle/>
                    <a:p>
                      <a:pPr algn="ctr" rtl="0">
                        <a:spcBef>
                          <a:spcPts val="0"/>
                        </a:spcBef>
                        <a:buNone/>
                      </a:pPr>
                      <a:r>
                        <a:rPr lang="pt-BR" dirty="0"/>
                        <a:t>12</a:t>
                      </a:r>
                    </a:p>
                    <a:p>
                      <a:pPr algn="ctr" rtl="0">
                        <a:spcBef>
                          <a:spcPts val="0"/>
                        </a:spcBef>
                        <a:buNone/>
                      </a:pPr>
                      <a:endParaRPr lang="pt-BR" dirty="0"/>
                    </a:p>
                    <a:p>
                      <a:pPr algn="ctr" rtl="0">
                        <a:spcBef>
                          <a:spcPts val="0"/>
                        </a:spcBef>
                        <a:buNone/>
                      </a:pPr>
                      <a:r>
                        <a:rPr lang="pt-BR" dirty="0"/>
                        <a:t>18</a:t>
                      </a:r>
                    </a:p>
                    <a:p>
                      <a:pPr algn="ctr" rtl="0">
                        <a:spcBef>
                          <a:spcPts val="0"/>
                        </a:spcBef>
                        <a:buNone/>
                      </a:pPr>
                      <a:endParaRPr lang="pt-BR" dirty="0"/>
                    </a:p>
                    <a:p>
                      <a:pPr algn="ctr" rtl="0">
                        <a:spcBef>
                          <a:spcPts val="0"/>
                        </a:spcBef>
                        <a:buNone/>
                      </a:pPr>
                      <a:r>
                        <a:rPr lang="pt-BR" dirty="0"/>
                        <a:t>50</a:t>
                      </a:r>
                    </a:p>
                  </a:txBody>
                  <a:tcPr marL="91425" marR="91425" marT="91425" marB="91425">
                    <a:lnB w="12700" cap="flat" cmpd="sng" algn="ctr">
                      <a:solidFill>
                        <a:schemeClr val="tx1"/>
                      </a:solidFill>
                      <a:prstDash val="solid"/>
                      <a:round/>
                      <a:headEnd type="none" w="med" len="med"/>
                      <a:tailEnd type="none" w="med" len="med"/>
                    </a:lnB>
                  </a:tcPr>
                </a:tc>
                <a:tc>
                  <a:txBody>
                    <a:bodyPr/>
                    <a:lstStyle/>
                    <a:p>
                      <a:pPr algn="ctr" rtl="0">
                        <a:spcBef>
                          <a:spcPts val="0"/>
                        </a:spcBef>
                        <a:buNone/>
                      </a:pPr>
                      <a:r>
                        <a:rPr lang="pt-BR" dirty="0"/>
                        <a:t>45</a:t>
                      </a:r>
                    </a:p>
                    <a:p>
                      <a:pPr algn="ctr" rtl="0">
                        <a:spcBef>
                          <a:spcPts val="0"/>
                        </a:spcBef>
                        <a:buNone/>
                      </a:pPr>
                      <a:endParaRPr lang="pt-BR" dirty="0"/>
                    </a:p>
                    <a:p>
                      <a:pPr algn="ctr" rtl="0">
                        <a:spcBef>
                          <a:spcPts val="0"/>
                        </a:spcBef>
                        <a:buNone/>
                      </a:pPr>
                      <a:r>
                        <a:rPr lang="pt-BR" dirty="0"/>
                        <a:t>55</a:t>
                      </a:r>
                    </a:p>
                    <a:p>
                      <a:pPr algn="ctr" rtl="0">
                        <a:spcBef>
                          <a:spcPts val="0"/>
                        </a:spcBef>
                        <a:buNone/>
                      </a:pPr>
                      <a:endParaRPr lang="pt-BR" dirty="0"/>
                    </a:p>
                    <a:p>
                      <a:pPr algn="ctr" rtl="0">
                        <a:spcBef>
                          <a:spcPts val="0"/>
                        </a:spcBef>
                        <a:buNone/>
                      </a:pPr>
                      <a:r>
                        <a:rPr lang="pt-BR" dirty="0"/>
                        <a:t>65</a:t>
                      </a:r>
                    </a:p>
                  </a:txBody>
                  <a:tcPr marL="91425" marR="91425" marT="91425" marB="91425">
                    <a:lnB w="12700" cap="flat" cmpd="sng" algn="ctr">
                      <a:solidFill>
                        <a:schemeClr val="tx1"/>
                      </a:solidFill>
                      <a:prstDash val="solid"/>
                      <a:round/>
                      <a:headEnd type="none" w="med" len="med"/>
                      <a:tailEnd type="none" w="med" len="med"/>
                    </a:lnB>
                  </a:tcPr>
                </a:tc>
                <a:tc>
                  <a:txBody>
                    <a:bodyPr/>
                    <a:lstStyle/>
                    <a:p>
                      <a:pPr algn="ctr" rtl="0">
                        <a:spcBef>
                          <a:spcPts val="0"/>
                        </a:spcBef>
                        <a:buNone/>
                      </a:pPr>
                      <a:r>
                        <a:rPr lang="pt-BR" dirty="0"/>
                        <a:t>540</a:t>
                      </a:r>
                    </a:p>
                    <a:p>
                      <a:pPr algn="ctr" rtl="0">
                        <a:spcBef>
                          <a:spcPts val="0"/>
                        </a:spcBef>
                        <a:buNone/>
                      </a:pPr>
                      <a:endParaRPr lang="pt-BR" dirty="0"/>
                    </a:p>
                    <a:p>
                      <a:pPr algn="ctr" rtl="0">
                        <a:spcBef>
                          <a:spcPts val="0"/>
                        </a:spcBef>
                        <a:buNone/>
                      </a:pPr>
                      <a:r>
                        <a:rPr lang="pt-BR" dirty="0"/>
                        <a:t>990</a:t>
                      </a:r>
                    </a:p>
                    <a:p>
                      <a:pPr algn="ctr" rtl="0">
                        <a:spcBef>
                          <a:spcPts val="0"/>
                        </a:spcBef>
                        <a:buNone/>
                      </a:pPr>
                      <a:endParaRPr lang="pt-BR" dirty="0"/>
                    </a:p>
                    <a:p>
                      <a:pPr algn="ctr" rtl="0">
                        <a:spcBef>
                          <a:spcPts val="0"/>
                        </a:spcBef>
                        <a:buNone/>
                      </a:pPr>
                      <a:r>
                        <a:rPr lang="pt-BR" dirty="0"/>
                        <a:t>3250</a:t>
                      </a:r>
                    </a:p>
                  </a:txBody>
                  <a:tcPr marL="91425" marR="91425" marT="91425" marB="91425">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63111">
                <a:tc>
                  <a:txBody>
                    <a:bodyPr/>
                    <a:lstStyle/>
                    <a:p>
                      <a:pPr algn="ctr" rtl="0">
                        <a:spcBef>
                          <a:spcPts val="0"/>
                        </a:spcBef>
                        <a:buNone/>
                      </a:pPr>
                      <a:r>
                        <a:rPr lang="pt-BR" dirty="0"/>
                        <a:t>Σ</a:t>
                      </a:r>
                      <a:endParaRPr lang="pt-BR" b="1" dirty="0">
                        <a:solidFill>
                          <a:schemeClr val="dk1"/>
                        </a:solidFill>
                      </a:endParaRP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b="0" dirty="0"/>
                        <a:t>200</a:t>
                      </a:r>
                      <a:endParaRPr lang="pt-BR" b="1" dirty="0"/>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endParaRPr dirty="0"/>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t>6330</a:t>
                      </a:r>
                    </a:p>
                  </a:txBody>
                  <a:tcPr marL="91425" marR="91425" marT="91425" marB="9142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86124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00B050"/>
                </a:solidFill>
                <a:latin typeface="Barlow Semi Condensed" panose="00000506000000000000" pitchFamily="2" charset="0"/>
              </a:rPr>
              <a:t>COM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mc:AlternateContent xmlns:mc="http://schemas.openxmlformats.org/markup-compatibility/2006" xmlns:a14="http://schemas.microsoft.com/office/drawing/2010/main">
        <mc:Choice Requires="a14">
          <p:sp>
            <p:nvSpPr>
              <p:cNvPr id="4" name="CaixaDeTexto 3">
                <a:extLst>
                  <a:ext uri="{FF2B5EF4-FFF2-40B4-BE49-F238E27FC236}">
                    <a16:creationId xmlns:a16="http://schemas.microsoft.com/office/drawing/2014/main" id="{6368D93C-2D06-6D8C-BA4B-EEA9068D22C5}"/>
                  </a:ext>
                </a:extLst>
              </p:cNvPr>
              <p:cNvSpPr txBox="1"/>
              <p:nvPr/>
            </p:nvSpPr>
            <p:spPr>
              <a:xfrm>
                <a:off x="1710265" y="1867206"/>
                <a:ext cx="5568435" cy="1646348"/>
              </a:xfrm>
              <a:prstGeom prst="rect">
                <a:avLst/>
              </a:prstGeom>
              <a:noFill/>
            </p:spPr>
            <p:txBody>
              <a:bodyPr wrap="square" lIns="0" tIns="0" rIns="0" bIns="0" rtlCol="0">
                <a:spAutoFit/>
              </a:bodyPr>
              <a:lstStyle/>
              <a:p>
                <a14:m>
                  <m:oMath xmlns:m="http://schemas.openxmlformats.org/officeDocument/2006/math">
                    <m:r>
                      <a:rPr lang="pt-BR" sz="1600" b="0" i="1" smtClean="0">
                        <a:latin typeface="Cambria Math" panose="02040503050406030204" pitchFamily="18" charset="0"/>
                        <a:ea typeface="Cambria Math" panose="02040503050406030204" pitchFamily="18" charset="0"/>
                      </a:rPr>
                      <m:t>𝑚</m:t>
                    </m:r>
                    <m:r>
                      <a:rPr lang="pt-BR" sz="1600" i="1">
                        <a:latin typeface="Cambria Math" panose="02040503050406030204" pitchFamily="18" charset="0"/>
                        <a:ea typeface="Cambria Math" panose="02040503050406030204" pitchFamily="18" charset="0"/>
                      </a:rPr>
                      <m:t>=</m:t>
                    </m:r>
                    <m:f>
                      <m:fPr>
                        <m:ctrlPr>
                          <a:rPr lang="pt-BR" sz="1600" b="0" i="1" smtClean="0">
                            <a:latin typeface="Cambria Math" panose="02040503050406030204" pitchFamily="18" charset="0"/>
                            <a:ea typeface="Cambria Math" panose="02040503050406030204" pitchFamily="18" charset="0"/>
                          </a:rPr>
                        </m:ctrlPr>
                      </m:fPr>
                      <m:num>
                        <m:r>
                          <a:rPr lang="pt-BR" sz="1600" i="1">
                            <a:latin typeface="Cambria Math" panose="02040503050406030204" pitchFamily="18" charset="0"/>
                            <a:ea typeface="Cambria Math" panose="02040503050406030204" pitchFamily="18" charset="0"/>
                          </a:rPr>
                          <m:t>∑</m:t>
                        </m:r>
                        <m:r>
                          <m:rPr>
                            <m:nor/>
                          </m:rPr>
                          <a:rPr lang="pt-BR" sz="1600" b="0" i="0" smtClean="0">
                            <a:latin typeface="Barlow Semi Condensed" panose="00000506000000000000" pitchFamily="2" charset="0"/>
                            <a:ea typeface="Cambria Math" panose="02040503050406030204" pitchFamily="18" charset="0"/>
                          </a:rPr>
                          <m:t>y</m:t>
                        </m:r>
                        <m:r>
                          <a:rPr lang="pt-BR" sz="1600" b="0" i="1" smtClean="0">
                            <a:latin typeface="Cambria Math" panose="02040503050406030204" pitchFamily="18" charset="0"/>
                            <a:ea typeface="Cambria Math" panose="02040503050406030204" pitchFamily="18" charset="0"/>
                          </a:rPr>
                          <m:t>.</m:t>
                        </m:r>
                        <m:r>
                          <m:rPr>
                            <m:nor/>
                          </m:rPr>
                          <a:rPr lang="pt-BR" sz="1600" b="0" i="0" smtClean="0">
                            <a:latin typeface="Barlow Semi Condensed" panose="00000506000000000000" pitchFamily="2" charset="0"/>
                            <a:ea typeface="Cambria Math" panose="02040503050406030204" pitchFamily="18" charset="0"/>
                          </a:rPr>
                          <m:t>F</m:t>
                        </m:r>
                        <m:r>
                          <m:rPr>
                            <m:nor/>
                          </m:rPr>
                          <a:rPr lang="pt-BR" sz="1600" b="0" i="0" smtClean="0">
                            <a:latin typeface="Barlow Semi Condensed" panose="00000506000000000000" pitchFamily="2" charset="0"/>
                            <a:ea typeface="Cambria Math" panose="02040503050406030204" pitchFamily="18" charset="0"/>
                          </a:rPr>
                          <m:t>  </m:t>
                        </m:r>
                      </m:num>
                      <m:den>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𝐹</m:t>
                        </m:r>
                      </m:den>
                    </m:f>
                  </m:oMath>
                </a14:m>
                <a:r>
                  <a:rPr lang="pt-BR" sz="1600" dirty="0">
                    <a:latin typeface="Barlow Semi Condensed" panose="00000506000000000000" pitchFamily="2" charset="0"/>
                  </a:rPr>
                  <a:t> =</a:t>
                </a:r>
              </a:p>
              <a:p>
                <a:r>
                  <a:rPr lang="pt-BR" sz="1600" dirty="0">
                    <a:latin typeface="Barlow Semi Condensed" panose="00000506000000000000" pitchFamily="2" charset="0"/>
                  </a:rPr>
                  <a:t> </a:t>
                </a:r>
              </a:p>
              <a:p>
                <a14:m>
                  <m:oMath xmlns:m="http://schemas.openxmlformats.org/officeDocument/2006/math">
                    <m:f>
                      <m:fPr>
                        <m:ctrlPr>
                          <a:rPr lang="pt-BR" sz="1600" i="1" smtClean="0">
                            <a:latin typeface="Cambria Math" panose="02040503050406030204" pitchFamily="18" charset="0"/>
                          </a:rPr>
                        </m:ctrlPr>
                      </m:fPr>
                      <m:num>
                        <m:d>
                          <m:dPr>
                            <m:ctrlPr>
                              <a:rPr lang="pt-BR" sz="1600" b="0" i="1" smtClean="0">
                                <a:latin typeface="Cambria Math" panose="02040503050406030204" pitchFamily="18" charset="0"/>
                              </a:rPr>
                            </m:ctrlPr>
                          </m:dPr>
                          <m:e>
                            <m:r>
                              <a:rPr lang="pt-BR" sz="1600" b="0" i="1" smtClean="0">
                                <a:latin typeface="Cambria Math" panose="02040503050406030204" pitchFamily="18" charset="0"/>
                              </a:rPr>
                              <m:t>5 ×</m:t>
                            </m:r>
                            <m:r>
                              <a:rPr lang="pt-BR" sz="1600" b="0" i="1" smtClean="0">
                                <a:latin typeface="Cambria Math" panose="02040503050406030204" pitchFamily="18" charset="0"/>
                                <a:ea typeface="Cambria Math" panose="02040503050406030204" pitchFamily="18" charset="0"/>
                              </a:rPr>
                              <m:t>70</m:t>
                            </m:r>
                          </m:e>
                        </m:d>
                        <m:r>
                          <a:rPr lang="pt-BR" sz="1600" b="0" i="1" smtClean="0">
                            <a:latin typeface="Cambria Math" panose="02040503050406030204" pitchFamily="18" charset="0"/>
                            <a:ea typeface="Cambria Math" panose="02040503050406030204" pitchFamily="18" charset="0"/>
                          </a:rPr>
                          <m:t>+</m:t>
                        </m:r>
                        <m:d>
                          <m:dPr>
                            <m:ctrlPr>
                              <a:rPr lang="pt-BR" sz="1600" b="0" i="1" smtClean="0">
                                <a:latin typeface="Cambria Math" panose="02040503050406030204" pitchFamily="18" charset="0"/>
                                <a:ea typeface="Cambria Math" panose="02040503050406030204" pitchFamily="18" charset="0"/>
                              </a:rPr>
                            </m:ctrlPr>
                          </m:dPr>
                          <m:e>
                            <m:r>
                              <a:rPr lang="pt-BR" sz="1600" b="0" i="1" smtClean="0">
                                <a:latin typeface="Cambria Math" panose="02040503050406030204" pitchFamily="18" charset="0"/>
                                <a:ea typeface="Cambria Math" panose="02040503050406030204" pitchFamily="18" charset="0"/>
                              </a:rPr>
                              <m:t>15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20</m:t>
                            </m:r>
                          </m:e>
                        </m:d>
                        <m:r>
                          <a:rPr lang="pt-BR" sz="1600" b="0" i="1" smtClean="0">
                            <a:latin typeface="Cambria Math" panose="02040503050406030204" pitchFamily="18" charset="0"/>
                            <a:ea typeface="Cambria Math" panose="02040503050406030204" pitchFamily="18" charset="0"/>
                          </a:rPr>
                          <m:t>+</m:t>
                        </m:r>
                        <m:d>
                          <m:dPr>
                            <m:ctrlPr>
                              <a:rPr lang="pt-BR" sz="1600" b="0" i="1" smtClean="0">
                                <a:latin typeface="Cambria Math" panose="02040503050406030204" pitchFamily="18" charset="0"/>
                                <a:ea typeface="Cambria Math" panose="02040503050406030204" pitchFamily="18" charset="0"/>
                              </a:rPr>
                            </m:ctrlPr>
                          </m:dPr>
                          <m:e>
                            <m:r>
                              <a:rPr lang="pt-BR" sz="1600" b="0" i="1" smtClean="0">
                                <a:latin typeface="Cambria Math" panose="02040503050406030204" pitchFamily="18" charset="0"/>
                                <a:ea typeface="Cambria Math" panose="02040503050406030204" pitchFamily="18" charset="0"/>
                              </a:rPr>
                              <m:t>25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15</m:t>
                            </m:r>
                          </m:e>
                        </m:d>
                        <m:r>
                          <a:rPr lang="pt-BR" sz="1600" b="0" i="1" smtClean="0">
                            <a:latin typeface="Cambria Math" panose="02040503050406030204" pitchFamily="18" charset="0"/>
                            <a:ea typeface="Cambria Math" panose="02040503050406030204" pitchFamily="18" charset="0"/>
                          </a:rPr>
                          <m:t>+</m:t>
                        </m:r>
                        <m:d>
                          <m:dPr>
                            <m:ctrlPr>
                              <a:rPr lang="pt-BR" sz="1600" b="0" i="1" smtClean="0">
                                <a:latin typeface="Cambria Math" panose="02040503050406030204" pitchFamily="18" charset="0"/>
                                <a:ea typeface="Cambria Math" panose="02040503050406030204" pitchFamily="18" charset="0"/>
                              </a:rPr>
                            </m:ctrlPr>
                          </m:dPr>
                          <m:e>
                            <m:r>
                              <a:rPr lang="pt-BR" sz="1600" b="0" i="1" smtClean="0">
                                <a:latin typeface="Cambria Math" panose="02040503050406030204" pitchFamily="18" charset="0"/>
                                <a:ea typeface="Cambria Math" panose="02040503050406030204" pitchFamily="18" charset="0"/>
                              </a:rPr>
                              <m:t>35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15</m:t>
                            </m:r>
                          </m:e>
                        </m:d>
                        <m:r>
                          <a:rPr lang="pt-BR" sz="1600" b="0" i="1" smtClean="0">
                            <a:latin typeface="Cambria Math" panose="02040503050406030204" pitchFamily="18" charset="0"/>
                            <a:ea typeface="Cambria Math" panose="02040503050406030204" pitchFamily="18" charset="0"/>
                          </a:rPr>
                          <m:t>+</m:t>
                        </m:r>
                        <m:d>
                          <m:dPr>
                            <m:ctrlPr>
                              <a:rPr lang="pt-BR" sz="1600" b="0" i="1" smtClean="0">
                                <a:latin typeface="Cambria Math" panose="02040503050406030204" pitchFamily="18" charset="0"/>
                                <a:ea typeface="Cambria Math" panose="02040503050406030204" pitchFamily="18" charset="0"/>
                              </a:rPr>
                            </m:ctrlPr>
                          </m:dPr>
                          <m:e>
                            <m:r>
                              <a:rPr lang="pt-BR" sz="1600" b="0" i="1" smtClean="0">
                                <a:latin typeface="Cambria Math" panose="02040503050406030204" pitchFamily="18" charset="0"/>
                                <a:ea typeface="Cambria Math" panose="02040503050406030204" pitchFamily="18" charset="0"/>
                              </a:rPr>
                              <m:t>45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12</m:t>
                            </m:r>
                          </m:e>
                        </m:d>
                        <m:r>
                          <a:rPr lang="pt-BR" sz="1600" b="0" i="1" smtClean="0">
                            <a:latin typeface="Cambria Math" panose="02040503050406030204" pitchFamily="18" charset="0"/>
                            <a:ea typeface="Cambria Math" panose="02040503050406030204" pitchFamily="18" charset="0"/>
                          </a:rPr>
                          <m:t>+</m:t>
                        </m:r>
                        <m:d>
                          <m:dPr>
                            <m:ctrlPr>
                              <a:rPr lang="pt-BR" sz="1600" b="0" i="1" smtClean="0">
                                <a:latin typeface="Cambria Math" panose="02040503050406030204" pitchFamily="18" charset="0"/>
                                <a:ea typeface="Cambria Math" panose="02040503050406030204" pitchFamily="18" charset="0"/>
                              </a:rPr>
                            </m:ctrlPr>
                          </m:dPr>
                          <m:e>
                            <m:r>
                              <a:rPr lang="pt-BR" sz="1600" b="0" i="1" smtClean="0">
                                <a:latin typeface="Cambria Math" panose="02040503050406030204" pitchFamily="18" charset="0"/>
                                <a:ea typeface="Cambria Math" panose="02040503050406030204" pitchFamily="18" charset="0"/>
                              </a:rPr>
                              <m:t>55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18</m:t>
                            </m:r>
                          </m:e>
                        </m:d>
                        <m:r>
                          <a:rPr lang="pt-BR" sz="1600" b="0" i="1" smtClean="0">
                            <a:latin typeface="Cambria Math" panose="02040503050406030204" pitchFamily="18" charset="0"/>
                            <a:ea typeface="Cambria Math" panose="02040503050406030204" pitchFamily="18" charset="0"/>
                          </a:rPr>
                          <m:t>+(65</m:t>
                        </m:r>
                        <m:r>
                          <a:rPr lang="pt-BR" sz="1600" i="1">
                            <a:latin typeface="Cambria Math" panose="02040503050406030204" pitchFamily="18" charset="0"/>
                          </a:rPr>
                          <m:t> </m:t>
                        </m:r>
                        <m:r>
                          <a:rPr lang="pt-BR" sz="1600" i="1">
                            <a:latin typeface="Cambria Math" panose="02040503050406030204" pitchFamily="18" charset="0"/>
                            <a:ea typeface="Cambria Math" panose="02040503050406030204" pitchFamily="18" charset="0"/>
                          </a:rPr>
                          <m:t>×</m:t>
                        </m:r>
                        <m:r>
                          <a:rPr lang="pt-BR" sz="1600" b="0" i="1" smtClean="0">
                            <a:latin typeface="Cambria Math" panose="02040503050406030204" pitchFamily="18" charset="0"/>
                            <a:ea typeface="Cambria Math" panose="02040503050406030204" pitchFamily="18" charset="0"/>
                          </a:rPr>
                          <m:t> 50)</m:t>
                        </m:r>
                      </m:num>
                      <m:den>
                        <m:r>
                          <a:rPr lang="pt-BR" sz="1600" b="0" i="1" smtClean="0">
                            <a:latin typeface="Cambria Math" panose="02040503050406030204" pitchFamily="18" charset="0"/>
                          </a:rPr>
                          <m:t>70+20+15+15+12+18+50</m:t>
                        </m:r>
                      </m:den>
                    </m:f>
                  </m:oMath>
                </a14:m>
                <a:r>
                  <a:rPr lang="pt-BR" sz="1600" dirty="0">
                    <a:latin typeface="Barlow Semi Condensed" panose="00000506000000000000" pitchFamily="2" charset="0"/>
                  </a:rPr>
                  <a:t> </a:t>
                </a:r>
              </a:p>
              <a:p>
                <a:endParaRPr lang="pt-BR" sz="1600" dirty="0">
                  <a:latin typeface="Barlow Semi Condensed" panose="00000506000000000000" pitchFamily="2" charset="0"/>
                </a:endParaRPr>
              </a:p>
              <a:p>
                <a:r>
                  <a:rPr lang="pt-BR" sz="1600" dirty="0">
                    <a:latin typeface="Barlow Semi Condensed" panose="00000506000000000000" pitchFamily="2" charset="0"/>
                  </a:rPr>
                  <a:t>= </a:t>
                </a:r>
                <a14:m>
                  <m:oMath xmlns:m="http://schemas.openxmlformats.org/officeDocument/2006/math">
                    <m:f>
                      <m:fPr>
                        <m:ctrlPr>
                          <a:rPr lang="pt-BR" sz="1600" i="1" smtClean="0">
                            <a:latin typeface="Cambria Math" panose="02040503050406030204" pitchFamily="18" charset="0"/>
                          </a:rPr>
                        </m:ctrlPr>
                      </m:fPr>
                      <m:num>
                        <m:r>
                          <a:rPr lang="pt-BR" sz="1600" b="0" i="0" smtClean="0">
                            <a:latin typeface="Cambria Math" panose="02040503050406030204" pitchFamily="18" charset="0"/>
                          </a:rPr>
                          <m:t>6330</m:t>
                        </m:r>
                      </m:num>
                      <m:den>
                        <m:r>
                          <a:rPr lang="pt-BR" sz="1600" b="0" i="0" smtClean="0">
                            <a:latin typeface="Cambria Math" panose="02040503050406030204" pitchFamily="18" charset="0"/>
                          </a:rPr>
                          <m:t>200</m:t>
                        </m:r>
                      </m:den>
                    </m:f>
                  </m:oMath>
                </a14:m>
                <a:r>
                  <a:rPr lang="pt-BR" sz="1600" dirty="0">
                    <a:solidFill>
                      <a:srgbClr val="FF0000"/>
                    </a:solidFill>
                    <a:latin typeface="Barlow Semi Condensed" panose="00000506000000000000" pitchFamily="2" charset="0"/>
                  </a:rPr>
                  <a:t> = </a:t>
                </a:r>
                <a:r>
                  <a:rPr lang="pt-BR" sz="1600" dirty="0">
                    <a:latin typeface="Barlow Semi Condensed" panose="00000506000000000000" pitchFamily="2" charset="0"/>
                  </a:rPr>
                  <a:t>31,65</a:t>
                </a:r>
              </a:p>
            </p:txBody>
          </p:sp>
        </mc:Choice>
        <mc:Fallback xmlns="">
          <p:sp>
            <p:nvSpPr>
              <p:cNvPr id="4" name="CaixaDeTexto 3">
                <a:extLst>
                  <a:ext uri="{FF2B5EF4-FFF2-40B4-BE49-F238E27FC236}">
                    <a16:creationId xmlns:a16="http://schemas.microsoft.com/office/drawing/2014/main" id="{6368D93C-2D06-6D8C-BA4B-EEA9068D22C5}"/>
                  </a:ext>
                </a:extLst>
              </p:cNvPr>
              <p:cNvSpPr txBox="1">
                <a:spLocks noRot="1" noChangeAspect="1" noMove="1" noResize="1" noEditPoints="1" noAdjustHandles="1" noChangeArrowheads="1" noChangeShapeType="1" noTextEdit="1"/>
              </p:cNvSpPr>
              <p:nvPr/>
            </p:nvSpPr>
            <p:spPr>
              <a:xfrm>
                <a:off x="1710265" y="1867206"/>
                <a:ext cx="5568435" cy="1646348"/>
              </a:xfrm>
              <a:prstGeom prst="rect">
                <a:avLst/>
              </a:prstGeom>
              <a:blipFill>
                <a:blip r:embed="rId3"/>
                <a:stretch>
                  <a:fillRect l="-2300" b="-3333"/>
                </a:stretch>
              </a:blipFill>
            </p:spPr>
            <p:txBody>
              <a:bodyPr/>
              <a:lstStyle/>
              <a:p>
                <a:r>
                  <a:rPr lang="pt-BR">
                    <a:noFill/>
                  </a:rPr>
                  <a:t> </a:t>
                </a:r>
              </a:p>
            </p:txBody>
          </p:sp>
        </mc:Fallback>
      </mc:AlternateContent>
      <p:sp>
        <p:nvSpPr>
          <p:cNvPr id="5" name="CaixaDeTexto 4">
            <a:extLst>
              <a:ext uri="{FF2B5EF4-FFF2-40B4-BE49-F238E27FC236}">
                <a16:creationId xmlns:a16="http://schemas.microsoft.com/office/drawing/2014/main" id="{4590A1B2-0C1F-50B2-1535-D72C4A86FE5D}"/>
              </a:ext>
            </a:extLst>
          </p:cNvPr>
          <p:cNvSpPr txBox="1"/>
          <p:nvPr/>
        </p:nvSpPr>
        <p:spPr>
          <a:xfrm>
            <a:off x="1710265" y="1270453"/>
            <a:ext cx="2822976" cy="400110"/>
          </a:xfrm>
          <a:prstGeom prst="rect">
            <a:avLst/>
          </a:prstGeom>
          <a:noFill/>
        </p:spPr>
        <p:txBody>
          <a:bodyPr wrap="square" rtlCol="0">
            <a:spAutoFit/>
          </a:bodyPr>
          <a:lstStyle/>
          <a:p>
            <a:r>
              <a:rPr lang="pt-BR" sz="2000" dirty="0">
                <a:solidFill>
                  <a:srgbClr val="374151"/>
                </a:solidFill>
                <a:latin typeface="Söhne"/>
              </a:rPr>
              <a:t>Temos que :</a:t>
            </a:r>
          </a:p>
        </p:txBody>
      </p:sp>
      <p:pic>
        <p:nvPicPr>
          <p:cNvPr id="7" name="Imagem 6">
            <a:extLst>
              <a:ext uri="{FF2B5EF4-FFF2-40B4-BE49-F238E27FC236}">
                <a16:creationId xmlns:a16="http://schemas.microsoft.com/office/drawing/2014/main" id="{67C3A589-1238-4A96-6737-0413FD8632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7629" y="3112096"/>
            <a:ext cx="404036" cy="401458"/>
          </a:xfrm>
          <a:prstGeom prst="rect">
            <a:avLst/>
          </a:prstGeom>
        </p:spPr>
      </p:pic>
    </p:spTree>
    <p:extLst>
      <p:ext uri="{BB962C8B-B14F-4D97-AF65-F5344CB8AC3E}">
        <p14:creationId xmlns:p14="http://schemas.microsoft.com/office/powerpoint/2010/main" val="19858134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Aritmética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002060"/>
                </a:solidFill>
                <a:latin typeface="Barlow Semi Condensed" panose="00000506000000000000" pitchFamily="2" charset="0"/>
              </a:rPr>
              <a:t>Dados Agrupados (</a:t>
            </a:r>
            <a:r>
              <a:rPr lang="pt-BR" sz="1800" dirty="0">
                <a:solidFill>
                  <a:srgbClr val="00B050"/>
                </a:solidFill>
                <a:latin typeface="Barlow Semi Condensed" panose="00000506000000000000" pitchFamily="2" charset="0"/>
              </a:rPr>
              <a:t>COM INTERVALO</a:t>
            </a:r>
            <a:r>
              <a:rPr lang="pt-BR" sz="1800" dirty="0">
                <a:solidFill>
                  <a:srgbClr val="002060"/>
                </a:solidFill>
                <a:latin typeface="Barlow Semi Condensed" panose="00000506000000000000" pitchFamily="2" charset="0"/>
              </a:rPr>
              <a:t>)</a:t>
            </a:r>
            <a:endParaRPr lang="pt-BR" sz="1800" dirty="0">
              <a:latin typeface="Barlow Semi Condensed" panose="00000506000000000000" pitchFamily="2" charset="0"/>
            </a:endParaRPr>
          </a:p>
        </p:txBody>
      </p:sp>
      <p:pic>
        <p:nvPicPr>
          <p:cNvPr id="3" name="Picture 2" descr="Resultado de imagem para R">
            <a:extLst>
              <a:ext uri="{FF2B5EF4-FFF2-40B4-BE49-F238E27FC236}">
                <a16:creationId xmlns:a16="http://schemas.microsoft.com/office/drawing/2014/main" id="{41AD6CA3-6C72-920D-2385-7F72E538371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49024" y="25435"/>
            <a:ext cx="785889" cy="609712"/>
          </a:xfrm>
          <a:prstGeom prst="rect">
            <a:avLst/>
          </a:prstGeom>
          <a:noFill/>
          <a:extLst>
            <a:ext uri="{909E8E84-426E-40DD-AFC4-6F175D3DCCD1}">
              <a14:hiddenFill xmlns:a14="http://schemas.microsoft.com/office/drawing/2010/main">
                <a:solidFill>
                  <a:srgbClr val="FFFFFF"/>
                </a:solidFill>
              </a14:hiddenFill>
            </a:ext>
          </a:extLst>
        </p:spPr>
      </p:pic>
      <p:sp>
        <p:nvSpPr>
          <p:cNvPr id="6" name="Título 12">
            <a:extLst>
              <a:ext uri="{FF2B5EF4-FFF2-40B4-BE49-F238E27FC236}">
                <a16:creationId xmlns:a16="http://schemas.microsoft.com/office/drawing/2014/main" id="{3E6F9AB1-D4A5-E89A-326F-088B0E55CDC0}"/>
              </a:ext>
            </a:extLst>
          </p:cNvPr>
          <p:cNvSpPr txBox="1">
            <a:spLocks/>
          </p:cNvSpPr>
          <p:nvPr/>
        </p:nvSpPr>
        <p:spPr>
          <a:xfrm>
            <a:off x="1539892" y="847436"/>
            <a:ext cx="6275038" cy="1223963"/>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i="1" dirty="0">
                <a:latin typeface="Söhne"/>
              </a:rPr>
              <a:t>`</a:t>
            </a:r>
            <a:r>
              <a:rPr lang="pt-BR" sz="2000" i="1" dirty="0">
                <a:solidFill>
                  <a:srgbClr val="C00000"/>
                </a:solidFill>
                <a:latin typeface="Söhne"/>
                <a:cs typeface="Courier New" panose="02070309020205020404" pitchFamily="49" charset="0"/>
              </a:rPr>
              <a:t> </a:t>
            </a:r>
            <a:r>
              <a:rPr lang="pt-BR" sz="2000" i="1" dirty="0" err="1">
                <a:solidFill>
                  <a:srgbClr val="77C6FC"/>
                </a:solidFill>
                <a:latin typeface="Söhne"/>
                <a:cs typeface="Courier New" panose="02070309020205020404" pitchFamily="49" charset="0"/>
              </a:rPr>
              <a:t>mean</a:t>
            </a:r>
            <a:r>
              <a:rPr lang="pt-BR" sz="2000" i="1" dirty="0">
                <a:solidFill>
                  <a:srgbClr val="77C6FC"/>
                </a:solidFill>
                <a:latin typeface="Söhne"/>
                <a:cs typeface="Courier New" panose="02070309020205020404" pitchFamily="49" charset="0"/>
              </a:rPr>
              <a:t>()</a:t>
            </a:r>
            <a:r>
              <a:rPr lang="pt-BR" sz="2000" i="1" dirty="0">
                <a:solidFill>
                  <a:srgbClr val="77C6FC"/>
                </a:solidFill>
                <a:latin typeface="Söhne"/>
              </a:rPr>
              <a:t> </a:t>
            </a:r>
            <a:r>
              <a:rPr lang="pt-BR" sz="2000" dirty="0">
                <a:latin typeface="Söhne"/>
              </a:rPr>
              <a:t>`</a:t>
            </a:r>
            <a:r>
              <a:rPr lang="pt-BR" sz="2000" dirty="0">
                <a:solidFill>
                  <a:srgbClr val="374151"/>
                </a:solidFill>
                <a:latin typeface="Söhne"/>
              </a:rPr>
              <a:t>suporta uma tabela de distribuição de frequência (FDT) como argumento:</a:t>
            </a:r>
            <a:endParaRPr lang="en-US" sz="2000" dirty="0">
              <a:solidFill>
                <a:srgbClr val="374151"/>
              </a:solidFill>
              <a:latin typeface="Söhne"/>
            </a:endParaRPr>
          </a:p>
        </p:txBody>
      </p:sp>
      <p:pic>
        <p:nvPicPr>
          <p:cNvPr id="8" name="Imagem 7">
            <a:extLst>
              <a:ext uri="{FF2B5EF4-FFF2-40B4-BE49-F238E27FC236}">
                <a16:creationId xmlns:a16="http://schemas.microsoft.com/office/drawing/2014/main" id="{822102A7-B414-7F52-E344-7F78533F1649}"/>
              </a:ext>
            </a:extLst>
          </p:cNvPr>
          <p:cNvPicPr>
            <a:picLocks noChangeAspect="1"/>
          </p:cNvPicPr>
          <p:nvPr/>
        </p:nvPicPr>
        <p:blipFill rotWithShape="1">
          <a:blip r:embed="rId4"/>
          <a:srcRect l="-363" t="64765" r="58855" b="6689"/>
          <a:stretch/>
        </p:blipFill>
        <p:spPr>
          <a:xfrm>
            <a:off x="1285958" y="2189044"/>
            <a:ext cx="6528972" cy="2524536"/>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29006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95"/>
        <p:cNvGrpSpPr/>
        <p:nvPr/>
      </p:nvGrpSpPr>
      <p:grpSpPr>
        <a:xfrm>
          <a:off x="0" y="0"/>
          <a:ext cx="0" cy="0"/>
          <a:chOff x="0" y="0"/>
          <a:chExt cx="0" cy="0"/>
        </a:xfrm>
      </p:grpSpPr>
      <p:grpSp>
        <p:nvGrpSpPr>
          <p:cNvPr id="1896" name="Google Shape;1896;p37"/>
          <p:cNvGrpSpPr/>
          <p:nvPr/>
        </p:nvGrpSpPr>
        <p:grpSpPr>
          <a:xfrm>
            <a:off x="3994598" y="1510458"/>
            <a:ext cx="4430405" cy="3106404"/>
            <a:chOff x="862950" y="825025"/>
            <a:chExt cx="5862650" cy="4111175"/>
          </a:xfrm>
        </p:grpSpPr>
        <p:sp>
          <p:nvSpPr>
            <p:cNvPr id="1897" name="Google Shape;1897;p37"/>
            <p:cNvSpPr/>
            <p:nvPr/>
          </p:nvSpPr>
          <p:spPr>
            <a:xfrm>
              <a:off x="918425" y="825150"/>
              <a:ext cx="5767425" cy="4096250"/>
            </a:xfrm>
            <a:custGeom>
              <a:avLst/>
              <a:gdLst/>
              <a:ahLst/>
              <a:cxnLst/>
              <a:rect l="l" t="t" r="r" b="b"/>
              <a:pathLst>
                <a:path w="230697" h="163850" extrusionOk="0">
                  <a:moveTo>
                    <a:pt x="157748" y="1"/>
                  </a:moveTo>
                  <a:cubicBezTo>
                    <a:pt x="156487" y="1"/>
                    <a:pt x="155194" y="95"/>
                    <a:pt x="153872" y="291"/>
                  </a:cubicBezTo>
                  <a:cubicBezTo>
                    <a:pt x="131689" y="3582"/>
                    <a:pt x="136421" y="27649"/>
                    <a:pt x="125589" y="31421"/>
                  </a:cubicBezTo>
                  <a:cubicBezTo>
                    <a:pt x="124301" y="31860"/>
                    <a:pt x="122988" y="32046"/>
                    <a:pt x="121638" y="32046"/>
                  </a:cubicBezTo>
                  <a:cubicBezTo>
                    <a:pt x="117991" y="32046"/>
                    <a:pt x="114070" y="30689"/>
                    <a:pt x="109618" y="29313"/>
                  </a:cubicBezTo>
                  <a:cubicBezTo>
                    <a:pt x="105161" y="27947"/>
                    <a:pt x="100166" y="26580"/>
                    <a:pt x="94401" y="26580"/>
                  </a:cubicBezTo>
                  <a:cubicBezTo>
                    <a:pt x="90029" y="26580"/>
                    <a:pt x="85215" y="27366"/>
                    <a:pt x="79856" y="29535"/>
                  </a:cubicBezTo>
                  <a:cubicBezTo>
                    <a:pt x="57711" y="38482"/>
                    <a:pt x="59116" y="97413"/>
                    <a:pt x="48727" y="108726"/>
                  </a:cubicBezTo>
                  <a:cubicBezTo>
                    <a:pt x="46581" y="111073"/>
                    <a:pt x="44248" y="111937"/>
                    <a:pt x="41789" y="111937"/>
                  </a:cubicBezTo>
                  <a:cubicBezTo>
                    <a:pt x="38362" y="111937"/>
                    <a:pt x="34691" y="110258"/>
                    <a:pt x="30944" y="108578"/>
                  </a:cubicBezTo>
                  <a:cubicBezTo>
                    <a:pt x="27216" y="106926"/>
                    <a:pt x="23402" y="105261"/>
                    <a:pt x="19663" y="105261"/>
                  </a:cubicBezTo>
                  <a:cubicBezTo>
                    <a:pt x="16878" y="105261"/>
                    <a:pt x="14134" y="106185"/>
                    <a:pt x="11498" y="108726"/>
                  </a:cubicBezTo>
                  <a:cubicBezTo>
                    <a:pt x="0" y="119781"/>
                    <a:pt x="555" y="159117"/>
                    <a:pt x="665" y="163850"/>
                  </a:cubicBezTo>
                  <a:lnTo>
                    <a:pt x="230696" y="163850"/>
                  </a:lnTo>
                  <a:lnTo>
                    <a:pt x="230696" y="157269"/>
                  </a:lnTo>
                  <a:cubicBezTo>
                    <a:pt x="230696" y="152093"/>
                    <a:pt x="226445" y="147361"/>
                    <a:pt x="222193" y="142665"/>
                  </a:cubicBezTo>
                  <a:cubicBezTo>
                    <a:pt x="217979" y="137933"/>
                    <a:pt x="225521" y="112941"/>
                    <a:pt x="225964" y="92200"/>
                  </a:cubicBezTo>
                  <a:cubicBezTo>
                    <a:pt x="226328" y="76521"/>
                    <a:pt x="220754" y="69209"/>
                    <a:pt x="214147" y="69209"/>
                  </a:cubicBezTo>
                  <a:cubicBezTo>
                    <a:pt x="212014" y="69209"/>
                    <a:pt x="209773" y="69971"/>
                    <a:pt x="207590" y="71460"/>
                  </a:cubicBezTo>
                  <a:cubicBezTo>
                    <a:pt x="206669" y="72091"/>
                    <a:pt x="205798" y="72383"/>
                    <a:pt x="204974" y="72383"/>
                  </a:cubicBezTo>
                  <a:cubicBezTo>
                    <a:pt x="197788" y="72383"/>
                    <a:pt x="194148" y="50178"/>
                    <a:pt x="192025" y="37077"/>
                  </a:cubicBezTo>
                  <a:cubicBezTo>
                    <a:pt x="189835" y="23311"/>
                    <a:pt x="177610" y="1"/>
                    <a:pt x="15774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7"/>
            <p:cNvSpPr/>
            <p:nvPr/>
          </p:nvSpPr>
          <p:spPr>
            <a:xfrm>
              <a:off x="934125" y="825025"/>
              <a:ext cx="5751725" cy="4096375"/>
            </a:xfrm>
            <a:custGeom>
              <a:avLst/>
              <a:gdLst/>
              <a:ahLst/>
              <a:cxnLst/>
              <a:rect l="l" t="t" r="r" b="b"/>
              <a:pathLst>
                <a:path w="230069" h="163855" extrusionOk="0">
                  <a:moveTo>
                    <a:pt x="157126" y="0"/>
                  </a:moveTo>
                  <a:cubicBezTo>
                    <a:pt x="155832" y="0"/>
                    <a:pt x="154538" y="111"/>
                    <a:pt x="153244" y="296"/>
                  </a:cubicBezTo>
                  <a:cubicBezTo>
                    <a:pt x="131061" y="3587"/>
                    <a:pt x="135793" y="27654"/>
                    <a:pt x="124961" y="31426"/>
                  </a:cubicBezTo>
                  <a:cubicBezTo>
                    <a:pt x="123667" y="31869"/>
                    <a:pt x="122336" y="32054"/>
                    <a:pt x="121005" y="32054"/>
                  </a:cubicBezTo>
                  <a:cubicBezTo>
                    <a:pt x="117345" y="32054"/>
                    <a:pt x="113426" y="30686"/>
                    <a:pt x="108990" y="29318"/>
                  </a:cubicBezTo>
                  <a:cubicBezTo>
                    <a:pt x="108287" y="29096"/>
                    <a:pt x="107585" y="28875"/>
                    <a:pt x="106882" y="28690"/>
                  </a:cubicBezTo>
                  <a:lnTo>
                    <a:pt x="106882" y="34161"/>
                  </a:lnTo>
                  <a:lnTo>
                    <a:pt x="139380" y="34161"/>
                  </a:lnTo>
                  <a:cubicBezTo>
                    <a:pt x="139454" y="34161"/>
                    <a:pt x="139528" y="34198"/>
                    <a:pt x="139601" y="34272"/>
                  </a:cubicBezTo>
                  <a:cubicBezTo>
                    <a:pt x="139638" y="34346"/>
                    <a:pt x="139675" y="34420"/>
                    <a:pt x="139675" y="34494"/>
                  </a:cubicBezTo>
                  <a:lnTo>
                    <a:pt x="139675" y="75236"/>
                  </a:lnTo>
                  <a:cubicBezTo>
                    <a:pt x="140230" y="75236"/>
                    <a:pt x="140785" y="75199"/>
                    <a:pt x="141376" y="75199"/>
                  </a:cubicBezTo>
                  <a:cubicBezTo>
                    <a:pt x="144186" y="75162"/>
                    <a:pt x="147735" y="75088"/>
                    <a:pt x="151247" y="75014"/>
                  </a:cubicBezTo>
                  <a:lnTo>
                    <a:pt x="151321" y="75014"/>
                  </a:lnTo>
                  <a:cubicBezTo>
                    <a:pt x="153133" y="71539"/>
                    <a:pt x="154316" y="68544"/>
                    <a:pt x="155425" y="65993"/>
                  </a:cubicBezTo>
                  <a:cubicBezTo>
                    <a:pt x="156645" y="63072"/>
                    <a:pt x="157015" y="60374"/>
                    <a:pt x="157015" y="58192"/>
                  </a:cubicBezTo>
                  <a:cubicBezTo>
                    <a:pt x="157015" y="55715"/>
                    <a:pt x="156571" y="53978"/>
                    <a:pt x="156423" y="53534"/>
                  </a:cubicBezTo>
                  <a:cubicBezTo>
                    <a:pt x="155314" y="52905"/>
                    <a:pt x="153281" y="51353"/>
                    <a:pt x="151469" y="49134"/>
                  </a:cubicBezTo>
                  <a:cubicBezTo>
                    <a:pt x="149584" y="46805"/>
                    <a:pt x="147957" y="43811"/>
                    <a:pt x="147957" y="40446"/>
                  </a:cubicBezTo>
                  <a:cubicBezTo>
                    <a:pt x="147957" y="39485"/>
                    <a:pt x="148105" y="38524"/>
                    <a:pt x="148400" y="37526"/>
                  </a:cubicBezTo>
                  <a:cubicBezTo>
                    <a:pt x="148807" y="36047"/>
                    <a:pt x="149694" y="34864"/>
                    <a:pt x="150877" y="33976"/>
                  </a:cubicBezTo>
                  <a:cubicBezTo>
                    <a:pt x="152061" y="33052"/>
                    <a:pt x="153502" y="32424"/>
                    <a:pt x="155018" y="31980"/>
                  </a:cubicBezTo>
                  <a:cubicBezTo>
                    <a:pt x="158124" y="31056"/>
                    <a:pt x="161562" y="30834"/>
                    <a:pt x="164002" y="30834"/>
                  </a:cubicBezTo>
                  <a:cubicBezTo>
                    <a:pt x="165555" y="30834"/>
                    <a:pt x="166738" y="30945"/>
                    <a:pt x="167108" y="30945"/>
                  </a:cubicBezTo>
                  <a:cubicBezTo>
                    <a:pt x="167773" y="30353"/>
                    <a:pt x="171692" y="27285"/>
                    <a:pt x="179419" y="27285"/>
                  </a:cubicBezTo>
                  <a:cubicBezTo>
                    <a:pt x="180454" y="27285"/>
                    <a:pt x="181526" y="27322"/>
                    <a:pt x="182709" y="27470"/>
                  </a:cubicBezTo>
                  <a:cubicBezTo>
                    <a:pt x="185223" y="27728"/>
                    <a:pt x="187478" y="28468"/>
                    <a:pt x="189475" y="29577"/>
                  </a:cubicBezTo>
                  <a:cubicBezTo>
                    <a:pt x="184927" y="16231"/>
                    <a:pt x="173688" y="0"/>
                    <a:pt x="157126" y="0"/>
                  </a:cubicBezTo>
                  <a:close/>
                  <a:moveTo>
                    <a:pt x="213543" y="69210"/>
                  </a:moveTo>
                  <a:cubicBezTo>
                    <a:pt x="211398" y="69210"/>
                    <a:pt x="209143" y="69986"/>
                    <a:pt x="206962" y="71465"/>
                  </a:cubicBezTo>
                  <a:cubicBezTo>
                    <a:pt x="206038" y="72093"/>
                    <a:pt x="205187" y="72389"/>
                    <a:pt x="204337" y="72389"/>
                  </a:cubicBezTo>
                  <a:cubicBezTo>
                    <a:pt x="202932" y="72389"/>
                    <a:pt x="201675" y="71539"/>
                    <a:pt x="200492" y="70060"/>
                  </a:cubicBezTo>
                  <a:cubicBezTo>
                    <a:pt x="200344" y="72352"/>
                    <a:pt x="200085" y="74829"/>
                    <a:pt x="199716" y="77528"/>
                  </a:cubicBezTo>
                  <a:cubicBezTo>
                    <a:pt x="200825" y="77713"/>
                    <a:pt x="201934" y="77898"/>
                    <a:pt x="203043" y="78120"/>
                  </a:cubicBezTo>
                  <a:cubicBezTo>
                    <a:pt x="207442" y="78896"/>
                    <a:pt x="211583" y="79783"/>
                    <a:pt x="213764" y="80744"/>
                  </a:cubicBezTo>
                  <a:cubicBezTo>
                    <a:pt x="214393" y="81003"/>
                    <a:pt x="214874" y="81262"/>
                    <a:pt x="215132" y="81595"/>
                  </a:cubicBezTo>
                  <a:cubicBezTo>
                    <a:pt x="215317" y="81780"/>
                    <a:pt x="215428" y="82001"/>
                    <a:pt x="215428" y="82223"/>
                  </a:cubicBezTo>
                  <a:lnTo>
                    <a:pt x="215428" y="82260"/>
                  </a:lnTo>
                  <a:cubicBezTo>
                    <a:pt x="215391" y="82445"/>
                    <a:pt x="215354" y="82704"/>
                    <a:pt x="215280" y="83074"/>
                  </a:cubicBezTo>
                  <a:cubicBezTo>
                    <a:pt x="215206" y="83443"/>
                    <a:pt x="215095" y="83887"/>
                    <a:pt x="214948" y="84442"/>
                  </a:cubicBezTo>
                  <a:cubicBezTo>
                    <a:pt x="214652" y="85551"/>
                    <a:pt x="214282" y="86992"/>
                    <a:pt x="213801" y="88693"/>
                  </a:cubicBezTo>
                  <a:cubicBezTo>
                    <a:pt x="212840" y="92094"/>
                    <a:pt x="211583" y="96494"/>
                    <a:pt x="210289" y="101078"/>
                  </a:cubicBezTo>
                  <a:cubicBezTo>
                    <a:pt x="209883" y="102520"/>
                    <a:pt x="209476" y="103962"/>
                    <a:pt x="209069" y="105441"/>
                  </a:cubicBezTo>
                  <a:lnTo>
                    <a:pt x="224264" y="105885"/>
                  </a:lnTo>
                  <a:cubicBezTo>
                    <a:pt x="224819" y="101300"/>
                    <a:pt x="225262" y="96642"/>
                    <a:pt x="225336" y="92205"/>
                  </a:cubicBezTo>
                  <a:cubicBezTo>
                    <a:pt x="225373" y="91762"/>
                    <a:pt x="225373" y="91281"/>
                    <a:pt x="225373" y="90800"/>
                  </a:cubicBezTo>
                  <a:cubicBezTo>
                    <a:pt x="225373" y="76123"/>
                    <a:pt x="219939" y="69210"/>
                    <a:pt x="213543" y="69210"/>
                  </a:cubicBezTo>
                  <a:close/>
                  <a:moveTo>
                    <a:pt x="19040" y="105256"/>
                  </a:moveTo>
                  <a:cubicBezTo>
                    <a:pt x="16231" y="105256"/>
                    <a:pt x="13495" y="106180"/>
                    <a:pt x="10870" y="108731"/>
                  </a:cubicBezTo>
                  <a:cubicBezTo>
                    <a:pt x="925" y="118307"/>
                    <a:pt x="1" y="149029"/>
                    <a:pt x="1" y="160231"/>
                  </a:cubicBezTo>
                  <a:cubicBezTo>
                    <a:pt x="1" y="161969"/>
                    <a:pt x="1" y="163226"/>
                    <a:pt x="37" y="163855"/>
                  </a:cubicBezTo>
                  <a:lnTo>
                    <a:pt x="118972" y="163855"/>
                  </a:lnTo>
                  <a:cubicBezTo>
                    <a:pt x="119489" y="162635"/>
                    <a:pt x="120525" y="160195"/>
                    <a:pt x="121819" y="156904"/>
                  </a:cubicBezTo>
                  <a:lnTo>
                    <a:pt x="121819" y="156904"/>
                  </a:lnTo>
                  <a:cubicBezTo>
                    <a:pt x="118343" y="157717"/>
                    <a:pt x="115866" y="158087"/>
                    <a:pt x="114129" y="158087"/>
                  </a:cubicBezTo>
                  <a:cubicBezTo>
                    <a:pt x="113278" y="158087"/>
                    <a:pt x="112613" y="158013"/>
                    <a:pt x="112058" y="157828"/>
                  </a:cubicBezTo>
                  <a:cubicBezTo>
                    <a:pt x="111541" y="157644"/>
                    <a:pt x="111171" y="157348"/>
                    <a:pt x="110949" y="156978"/>
                  </a:cubicBezTo>
                  <a:cubicBezTo>
                    <a:pt x="110801" y="156719"/>
                    <a:pt x="110727" y="156423"/>
                    <a:pt x="110727" y="156128"/>
                  </a:cubicBezTo>
                  <a:cubicBezTo>
                    <a:pt x="110727" y="156017"/>
                    <a:pt x="110764" y="155906"/>
                    <a:pt x="110801" y="155758"/>
                  </a:cubicBezTo>
                  <a:cubicBezTo>
                    <a:pt x="110801" y="155573"/>
                    <a:pt x="110875" y="155351"/>
                    <a:pt x="110912" y="155056"/>
                  </a:cubicBezTo>
                  <a:cubicBezTo>
                    <a:pt x="111023" y="154501"/>
                    <a:pt x="111208" y="153725"/>
                    <a:pt x="111430" y="152800"/>
                  </a:cubicBezTo>
                  <a:cubicBezTo>
                    <a:pt x="111541" y="152394"/>
                    <a:pt x="111652" y="151950"/>
                    <a:pt x="111763" y="151469"/>
                  </a:cubicBezTo>
                  <a:cubicBezTo>
                    <a:pt x="109175" y="150065"/>
                    <a:pt x="107289" y="148142"/>
                    <a:pt x="106069" y="145739"/>
                  </a:cubicBezTo>
                  <a:cubicBezTo>
                    <a:pt x="105034" y="143595"/>
                    <a:pt x="104516" y="141007"/>
                    <a:pt x="104516" y="138049"/>
                  </a:cubicBezTo>
                  <a:cubicBezTo>
                    <a:pt x="104516" y="136385"/>
                    <a:pt x="104664" y="134574"/>
                    <a:pt x="104960" y="132614"/>
                  </a:cubicBezTo>
                  <a:cubicBezTo>
                    <a:pt x="106254" y="124703"/>
                    <a:pt x="109544" y="119268"/>
                    <a:pt x="114461" y="114055"/>
                  </a:cubicBezTo>
                  <a:cubicBezTo>
                    <a:pt x="114868" y="113648"/>
                    <a:pt x="115238" y="113242"/>
                    <a:pt x="115645" y="112835"/>
                  </a:cubicBezTo>
                  <a:lnTo>
                    <a:pt x="23810" y="112835"/>
                  </a:lnTo>
                  <a:cubicBezTo>
                    <a:pt x="23699" y="112835"/>
                    <a:pt x="23625" y="112798"/>
                    <a:pt x="23588" y="112761"/>
                  </a:cubicBezTo>
                  <a:cubicBezTo>
                    <a:pt x="23514" y="112687"/>
                    <a:pt x="23477" y="112613"/>
                    <a:pt x="23477" y="112539"/>
                  </a:cubicBezTo>
                  <a:lnTo>
                    <a:pt x="23477" y="105958"/>
                  </a:lnTo>
                  <a:cubicBezTo>
                    <a:pt x="21998" y="105515"/>
                    <a:pt x="20519" y="105256"/>
                    <a:pt x="19040" y="105256"/>
                  </a:cubicBezTo>
                  <a:close/>
                  <a:moveTo>
                    <a:pt x="220382" y="134056"/>
                  </a:moveTo>
                  <a:lnTo>
                    <a:pt x="220382" y="134056"/>
                  </a:lnTo>
                  <a:cubicBezTo>
                    <a:pt x="219902" y="134204"/>
                    <a:pt x="219458" y="134241"/>
                    <a:pt x="219199" y="134278"/>
                  </a:cubicBezTo>
                  <a:cubicBezTo>
                    <a:pt x="219162" y="134278"/>
                    <a:pt x="219125" y="134278"/>
                    <a:pt x="219088" y="134241"/>
                  </a:cubicBezTo>
                  <a:lnTo>
                    <a:pt x="212581" y="147624"/>
                  </a:lnTo>
                  <a:cubicBezTo>
                    <a:pt x="212286" y="148290"/>
                    <a:pt x="211620" y="148697"/>
                    <a:pt x="210881" y="148697"/>
                  </a:cubicBezTo>
                  <a:lnTo>
                    <a:pt x="206481" y="148660"/>
                  </a:lnTo>
                  <a:cubicBezTo>
                    <a:pt x="205446" y="149880"/>
                    <a:pt x="204411" y="151026"/>
                    <a:pt x="203450" y="152061"/>
                  </a:cubicBezTo>
                  <a:cubicBezTo>
                    <a:pt x="201453" y="154279"/>
                    <a:pt x="199716" y="156017"/>
                    <a:pt x="198570" y="156793"/>
                  </a:cubicBezTo>
                  <a:cubicBezTo>
                    <a:pt x="197608" y="157459"/>
                    <a:pt x="196869" y="157939"/>
                    <a:pt x="196277" y="158272"/>
                  </a:cubicBezTo>
                  <a:cubicBezTo>
                    <a:pt x="195649" y="158605"/>
                    <a:pt x="195205" y="158753"/>
                    <a:pt x="194762" y="158790"/>
                  </a:cubicBezTo>
                  <a:cubicBezTo>
                    <a:pt x="194503" y="158790"/>
                    <a:pt x="194244" y="158679"/>
                    <a:pt x="194022" y="158531"/>
                  </a:cubicBezTo>
                  <a:cubicBezTo>
                    <a:pt x="193837" y="158346"/>
                    <a:pt x="193689" y="158124"/>
                    <a:pt x="193542" y="157865"/>
                  </a:cubicBezTo>
                  <a:cubicBezTo>
                    <a:pt x="193283" y="157348"/>
                    <a:pt x="193098" y="156608"/>
                    <a:pt x="192765" y="155684"/>
                  </a:cubicBezTo>
                  <a:cubicBezTo>
                    <a:pt x="192469" y="154760"/>
                    <a:pt x="192248" y="153392"/>
                    <a:pt x="192100" y="151839"/>
                  </a:cubicBezTo>
                  <a:cubicBezTo>
                    <a:pt x="191989" y="150804"/>
                    <a:pt x="191915" y="149658"/>
                    <a:pt x="191841" y="148549"/>
                  </a:cubicBezTo>
                  <a:lnTo>
                    <a:pt x="189734" y="148512"/>
                  </a:lnTo>
                  <a:cubicBezTo>
                    <a:pt x="188403" y="153762"/>
                    <a:pt x="187996" y="157681"/>
                    <a:pt x="187996" y="160453"/>
                  </a:cubicBezTo>
                  <a:cubicBezTo>
                    <a:pt x="187996" y="161895"/>
                    <a:pt x="188107" y="163004"/>
                    <a:pt x="188255" y="163855"/>
                  </a:cubicBezTo>
                  <a:lnTo>
                    <a:pt x="230068" y="163855"/>
                  </a:lnTo>
                  <a:lnTo>
                    <a:pt x="230068" y="157274"/>
                  </a:lnTo>
                  <a:cubicBezTo>
                    <a:pt x="230068" y="152098"/>
                    <a:pt x="225817" y="147366"/>
                    <a:pt x="221565" y="142670"/>
                  </a:cubicBezTo>
                  <a:cubicBezTo>
                    <a:pt x="220641" y="141635"/>
                    <a:pt x="220271" y="139639"/>
                    <a:pt x="220271" y="136940"/>
                  </a:cubicBezTo>
                  <a:cubicBezTo>
                    <a:pt x="220271" y="136053"/>
                    <a:pt x="220308" y="135091"/>
                    <a:pt x="220382" y="134056"/>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7"/>
            <p:cNvSpPr/>
            <p:nvPr/>
          </p:nvSpPr>
          <p:spPr>
            <a:xfrm>
              <a:off x="3502650" y="1514850"/>
              <a:ext cx="2496475" cy="3178275"/>
            </a:xfrm>
            <a:custGeom>
              <a:avLst/>
              <a:gdLst/>
              <a:ahLst/>
              <a:cxnLst/>
              <a:rect l="l" t="t" r="r" b="b"/>
              <a:pathLst>
                <a:path w="99859" h="127131" extrusionOk="0">
                  <a:moveTo>
                    <a:pt x="76699" y="1"/>
                  </a:moveTo>
                  <a:cubicBezTo>
                    <a:pt x="68279" y="1"/>
                    <a:pt x="64477" y="3685"/>
                    <a:pt x="64477" y="3685"/>
                  </a:cubicBezTo>
                  <a:cubicBezTo>
                    <a:pt x="64477" y="3685"/>
                    <a:pt x="63173" y="3560"/>
                    <a:pt x="61252" y="3560"/>
                  </a:cubicBezTo>
                  <a:cubicBezTo>
                    <a:pt x="56382" y="3560"/>
                    <a:pt x="47546" y="4359"/>
                    <a:pt x="45955" y="10007"/>
                  </a:cubicBezTo>
                  <a:cubicBezTo>
                    <a:pt x="43700" y="17881"/>
                    <a:pt x="51538" y="24462"/>
                    <a:pt x="53941" y="25719"/>
                  </a:cubicBezTo>
                  <a:cubicBezTo>
                    <a:pt x="53941" y="25719"/>
                    <a:pt x="55900" y="31634"/>
                    <a:pt x="52943" y="38511"/>
                  </a:cubicBezTo>
                  <a:cubicBezTo>
                    <a:pt x="50022" y="45388"/>
                    <a:pt x="46510" y="55518"/>
                    <a:pt x="31056" y="69566"/>
                  </a:cubicBezTo>
                  <a:cubicBezTo>
                    <a:pt x="15602" y="83615"/>
                    <a:pt x="5066" y="89346"/>
                    <a:pt x="2552" y="105095"/>
                  </a:cubicBezTo>
                  <a:cubicBezTo>
                    <a:pt x="1" y="120808"/>
                    <a:pt x="7580" y="126982"/>
                    <a:pt x="28394" y="127130"/>
                  </a:cubicBezTo>
                  <a:cubicBezTo>
                    <a:pt x="28456" y="127130"/>
                    <a:pt x="28519" y="127131"/>
                    <a:pt x="28581" y="127131"/>
                  </a:cubicBezTo>
                  <a:cubicBezTo>
                    <a:pt x="49374" y="127131"/>
                    <a:pt x="83025" y="102605"/>
                    <a:pt x="91429" y="73485"/>
                  </a:cubicBezTo>
                  <a:cubicBezTo>
                    <a:pt x="99858" y="44278"/>
                    <a:pt x="97492" y="32189"/>
                    <a:pt x="97049" y="21652"/>
                  </a:cubicBezTo>
                  <a:cubicBezTo>
                    <a:pt x="96642" y="11116"/>
                    <a:pt x="90616" y="1282"/>
                    <a:pt x="79931" y="172"/>
                  </a:cubicBezTo>
                  <a:cubicBezTo>
                    <a:pt x="78786" y="54"/>
                    <a:pt x="77710" y="1"/>
                    <a:pt x="7669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7"/>
            <p:cNvSpPr/>
            <p:nvPr/>
          </p:nvSpPr>
          <p:spPr>
            <a:xfrm>
              <a:off x="3547025" y="1507125"/>
              <a:ext cx="2405875" cy="3193375"/>
            </a:xfrm>
            <a:custGeom>
              <a:avLst/>
              <a:gdLst/>
              <a:ahLst/>
              <a:cxnLst/>
              <a:rect l="l" t="t" r="r" b="b"/>
              <a:pathLst>
                <a:path w="96235" h="127735" extrusionOk="0">
                  <a:moveTo>
                    <a:pt x="74903" y="629"/>
                  </a:moveTo>
                  <a:cubicBezTo>
                    <a:pt x="75901" y="629"/>
                    <a:pt x="76973" y="666"/>
                    <a:pt x="78119" y="777"/>
                  </a:cubicBezTo>
                  <a:cubicBezTo>
                    <a:pt x="83369" y="1332"/>
                    <a:pt x="87473" y="4031"/>
                    <a:pt x="90320" y="7876"/>
                  </a:cubicBezTo>
                  <a:cubicBezTo>
                    <a:pt x="93166" y="11721"/>
                    <a:pt x="94756" y="16785"/>
                    <a:pt x="94978" y="21998"/>
                  </a:cubicBezTo>
                  <a:cubicBezTo>
                    <a:pt x="95126" y="26139"/>
                    <a:pt x="95606" y="30465"/>
                    <a:pt x="95606" y="36010"/>
                  </a:cubicBezTo>
                  <a:cubicBezTo>
                    <a:pt x="95606" y="44587"/>
                    <a:pt x="94497" y="55974"/>
                    <a:pt x="89358" y="73720"/>
                  </a:cubicBezTo>
                  <a:cubicBezTo>
                    <a:pt x="85181" y="88176"/>
                    <a:pt x="74718" y="101559"/>
                    <a:pt x="62666" y="111320"/>
                  </a:cubicBezTo>
                  <a:cubicBezTo>
                    <a:pt x="50650" y="121043"/>
                    <a:pt x="37082" y="127143"/>
                    <a:pt x="26767" y="127143"/>
                  </a:cubicBezTo>
                  <a:lnTo>
                    <a:pt x="26619" y="127143"/>
                  </a:lnTo>
                  <a:cubicBezTo>
                    <a:pt x="17524" y="127069"/>
                    <a:pt x="10981" y="125849"/>
                    <a:pt x="6766" y="123224"/>
                  </a:cubicBezTo>
                  <a:cubicBezTo>
                    <a:pt x="4659" y="121893"/>
                    <a:pt x="3143" y="120230"/>
                    <a:pt x="2108" y="118196"/>
                  </a:cubicBezTo>
                  <a:cubicBezTo>
                    <a:pt x="1109" y="116126"/>
                    <a:pt x="592" y="113686"/>
                    <a:pt x="592" y="110765"/>
                  </a:cubicBezTo>
                  <a:cubicBezTo>
                    <a:pt x="592" y="109138"/>
                    <a:pt x="777" y="107364"/>
                    <a:pt x="1073" y="105441"/>
                  </a:cubicBezTo>
                  <a:cubicBezTo>
                    <a:pt x="2330" y="97640"/>
                    <a:pt x="5546" y="92354"/>
                    <a:pt x="10389" y="87215"/>
                  </a:cubicBezTo>
                  <a:cubicBezTo>
                    <a:pt x="15269" y="82076"/>
                    <a:pt x="21739" y="77122"/>
                    <a:pt x="29466" y="70097"/>
                  </a:cubicBezTo>
                  <a:cubicBezTo>
                    <a:pt x="44957" y="56011"/>
                    <a:pt x="48543" y="45808"/>
                    <a:pt x="51463" y="38931"/>
                  </a:cubicBezTo>
                  <a:cubicBezTo>
                    <a:pt x="52757" y="35936"/>
                    <a:pt x="53127" y="33127"/>
                    <a:pt x="53127" y="30908"/>
                  </a:cubicBezTo>
                  <a:cubicBezTo>
                    <a:pt x="53127" y="27914"/>
                    <a:pt x="52462" y="25954"/>
                    <a:pt x="52462" y="25954"/>
                  </a:cubicBezTo>
                  <a:cubicBezTo>
                    <a:pt x="52425" y="25880"/>
                    <a:pt x="52388" y="25806"/>
                    <a:pt x="52314" y="25769"/>
                  </a:cubicBezTo>
                  <a:cubicBezTo>
                    <a:pt x="51316" y="25252"/>
                    <a:pt x="49208" y="23662"/>
                    <a:pt x="47434" y="21444"/>
                  </a:cubicBezTo>
                  <a:cubicBezTo>
                    <a:pt x="45622" y="19226"/>
                    <a:pt x="44069" y="16342"/>
                    <a:pt x="44069" y="13162"/>
                  </a:cubicBezTo>
                  <a:cubicBezTo>
                    <a:pt x="44069" y="12238"/>
                    <a:pt x="44180" y="11351"/>
                    <a:pt x="44476" y="10390"/>
                  </a:cubicBezTo>
                  <a:cubicBezTo>
                    <a:pt x="44846" y="9059"/>
                    <a:pt x="45659" y="8023"/>
                    <a:pt x="46731" y="7173"/>
                  </a:cubicBezTo>
                  <a:cubicBezTo>
                    <a:pt x="48395" y="5916"/>
                    <a:pt x="50650" y="5140"/>
                    <a:pt x="52979" y="4733"/>
                  </a:cubicBezTo>
                  <a:cubicBezTo>
                    <a:pt x="55308" y="4289"/>
                    <a:pt x="57674" y="4178"/>
                    <a:pt x="59486" y="4178"/>
                  </a:cubicBezTo>
                  <a:cubicBezTo>
                    <a:pt x="60447" y="4178"/>
                    <a:pt x="61224" y="4215"/>
                    <a:pt x="61815" y="4252"/>
                  </a:cubicBezTo>
                  <a:cubicBezTo>
                    <a:pt x="62074" y="4252"/>
                    <a:pt x="62296" y="4252"/>
                    <a:pt x="62444" y="4289"/>
                  </a:cubicBezTo>
                  <a:lnTo>
                    <a:pt x="62666" y="4289"/>
                  </a:lnTo>
                  <a:cubicBezTo>
                    <a:pt x="62695" y="4299"/>
                    <a:pt x="62722" y="4304"/>
                    <a:pt x="62747" y="4304"/>
                  </a:cubicBezTo>
                  <a:cubicBezTo>
                    <a:pt x="62816" y="4304"/>
                    <a:pt x="62870" y="4270"/>
                    <a:pt x="62924" y="4215"/>
                  </a:cubicBezTo>
                  <a:cubicBezTo>
                    <a:pt x="63109" y="4031"/>
                    <a:pt x="66843" y="629"/>
                    <a:pt x="74903" y="629"/>
                  </a:cubicBezTo>
                  <a:close/>
                  <a:moveTo>
                    <a:pt x="74903" y="1"/>
                  </a:moveTo>
                  <a:cubicBezTo>
                    <a:pt x="67145" y="1"/>
                    <a:pt x="63234" y="3109"/>
                    <a:pt x="62579" y="3682"/>
                  </a:cubicBezTo>
                  <a:lnTo>
                    <a:pt x="62579" y="3682"/>
                  </a:lnTo>
                  <a:cubicBezTo>
                    <a:pt x="62172" y="3644"/>
                    <a:pt x="61016" y="3550"/>
                    <a:pt x="59486" y="3550"/>
                  </a:cubicBezTo>
                  <a:cubicBezTo>
                    <a:pt x="57046" y="3550"/>
                    <a:pt x="53608" y="3772"/>
                    <a:pt x="50502" y="4696"/>
                  </a:cubicBezTo>
                  <a:cubicBezTo>
                    <a:pt x="48986" y="5140"/>
                    <a:pt x="47545" y="5768"/>
                    <a:pt x="46361" y="6692"/>
                  </a:cubicBezTo>
                  <a:cubicBezTo>
                    <a:pt x="45178" y="7580"/>
                    <a:pt x="44291" y="8763"/>
                    <a:pt x="43884" y="10242"/>
                  </a:cubicBezTo>
                  <a:cubicBezTo>
                    <a:pt x="43589" y="11240"/>
                    <a:pt x="43441" y="12201"/>
                    <a:pt x="43441" y="13162"/>
                  </a:cubicBezTo>
                  <a:cubicBezTo>
                    <a:pt x="43441" y="16527"/>
                    <a:pt x="45068" y="19521"/>
                    <a:pt x="46953" y="21850"/>
                  </a:cubicBezTo>
                  <a:cubicBezTo>
                    <a:pt x="48750" y="24079"/>
                    <a:pt x="50792" y="25644"/>
                    <a:pt x="51923" y="26272"/>
                  </a:cubicBezTo>
                  <a:lnTo>
                    <a:pt x="51923" y="26272"/>
                  </a:lnTo>
                  <a:cubicBezTo>
                    <a:pt x="52058" y="26769"/>
                    <a:pt x="52499" y="28466"/>
                    <a:pt x="52499" y="30908"/>
                  </a:cubicBezTo>
                  <a:cubicBezTo>
                    <a:pt x="52499" y="33090"/>
                    <a:pt x="52129" y="35788"/>
                    <a:pt x="50909" y="38709"/>
                  </a:cubicBezTo>
                  <a:cubicBezTo>
                    <a:pt x="47951" y="45586"/>
                    <a:pt x="44476" y="55605"/>
                    <a:pt x="29059" y="69617"/>
                  </a:cubicBezTo>
                  <a:cubicBezTo>
                    <a:pt x="21369" y="76641"/>
                    <a:pt x="14863" y="81595"/>
                    <a:pt x="9945" y="86771"/>
                  </a:cubicBezTo>
                  <a:cubicBezTo>
                    <a:pt x="5028" y="91984"/>
                    <a:pt x="1738" y="97419"/>
                    <a:pt x="444" y="105330"/>
                  </a:cubicBezTo>
                  <a:cubicBezTo>
                    <a:pt x="148" y="107290"/>
                    <a:pt x="0" y="109101"/>
                    <a:pt x="0" y="110765"/>
                  </a:cubicBezTo>
                  <a:cubicBezTo>
                    <a:pt x="0" y="113723"/>
                    <a:pt x="518" y="116311"/>
                    <a:pt x="1553" y="118455"/>
                  </a:cubicBezTo>
                  <a:cubicBezTo>
                    <a:pt x="3180" y="121708"/>
                    <a:pt x="6027" y="124001"/>
                    <a:pt x="10167" y="125516"/>
                  </a:cubicBezTo>
                  <a:cubicBezTo>
                    <a:pt x="14308" y="126995"/>
                    <a:pt x="19743" y="127698"/>
                    <a:pt x="26619" y="127735"/>
                  </a:cubicBezTo>
                  <a:lnTo>
                    <a:pt x="26767" y="127735"/>
                  </a:lnTo>
                  <a:cubicBezTo>
                    <a:pt x="37304" y="127735"/>
                    <a:pt x="50946" y="121597"/>
                    <a:pt x="63072" y="111763"/>
                  </a:cubicBezTo>
                  <a:cubicBezTo>
                    <a:pt x="75162" y="101966"/>
                    <a:pt x="85735" y="88546"/>
                    <a:pt x="89950" y="73868"/>
                  </a:cubicBezTo>
                  <a:cubicBezTo>
                    <a:pt x="95089" y="56085"/>
                    <a:pt x="96235" y="44624"/>
                    <a:pt x="96235" y="36010"/>
                  </a:cubicBezTo>
                  <a:cubicBezTo>
                    <a:pt x="96235" y="30428"/>
                    <a:pt x="95754" y="26065"/>
                    <a:pt x="95606" y="21961"/>
                  </a:cubicBezTo>
                  <a:cubicBezTo>
                    <a:pt x="95384" y="16638"/>
                    <a:pt x="93758" y="11499"/>
                    <a:pt x="90800" y="7506"/>
                  </a:cubicBezTo>
                  <a:cubicBezTo>
                    <a:pt x="87879" y="3550"/>
                    <a:pt x="83591" y="740"/>
                    <a:pt x="78193" y="186"/>
                  </a:cubicBezTo>
                  <a:cubicBezTo>
                    <a:pt x="77010" y="38"/>
                    <a:pt x="75938" y="1"/>
                    <a:pt x="74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7"/>
            <p:cNvSpPr/>
            <p:nvPr/>
          </p:nvSpPr>
          <p:spPr>
            <a:xfrm>
              <a:off x="4746725" y="1839875"/>
              <a:ext cx="464000" cy="184875"/>
            </a:xfrm>
            <a:custGeom>
              <a:avLst/>
              <a:gdLst/>
              <a:ahLst/>
              <a:cxnLst/>
              <a:rect l="l" t="t" r="r" b="b"/>
              <a:pathLst>
                <a:path w="18560" h="7395" extrusionOk="0">
                  <a:moveTo>
                    <a:pt x="4732" y="0"/>
                  </a:moveTo>
                  <a:cubicBezTo>
                    <a:pt x="3549" y="0"/>
                    <a:pt x="2514" y="111"/>
                    <a:pt x="1701" y="407"/>
                  </a:cubicBezTo>
                  <a:cubicBezTo>
                    <a:pt x="1294" y="592"/>
                    <a:pt x="961" y="777"/>
                    <a:pt x="666" y="1035"/>
                  </a:cubicBezTo>
                  <a:cubicBezTo>
                    <a:pt x="370" y="1294"/>
                    <a:pt x="185" y="1664"/>
                    <a:pt x="74" y="2034"/>
                  </a:cubicBezTo>
                  <a:cubicBezTo>
                    <a:pt x="37" y="2255"/>
                    <a:pt x="0" y="2477"/>
                    <a:pt x="0" y="2662"/>
                  </a:cubicBezTo>
                  <a:cubicBezTo>
                    <a:pt x="0" y="3475"/>
                    <a:pt x="370" y="4178"/>
                    <a:pt x="961" y="4733"/>
                  </a:cubicBezTo>
                  <a:cubicBezTo>
                    <a:pt x="1812" y="5620"/>
                    <a:pt x="3106" y="6285"/>
                    <a:pt x="4511" y="6729"/>
                  </a:cubicBezTo>
                  <a:cubicBezTo>
                    <a:pt x="5915" y="7136"/>
                    <a:pt x="7431" y="7394"/>
                    <a:pt x="8651" y="7394"/>
                  </a:cubicBezTo>
                  <a:cubicBezTo>
                    <a:pt x="9391" y="7394"/>
                    <a:pt x="10056" y="7320"/>
                    <a:pt x="10537" y="7099"/>
                  </a:cubicBezTo>
                  <a:cubicBezTo>
                    <a:pt x="10796" y="7025"/>
                    <a:pt x="11017" y="6877"/>
                    <a:pt x="11165" y="6729"/>
                  </a:cubicBezTo>
                  <a:cubicBezTo>
                    <a:pt x="11350" y="6544"/>
                    <a:pt x="11461" y="6285"/>
                    <a:pt x="11461" y="6063"/>
                  </a:cubicBezTo>
                  <a:cubicBezTo>
                    <a:pt x="11461" y="5694"/>
                    <a:pt x="11313" y="5361"/>
                    <a:pt x="11128" y="5065"/>
                  </a:cubicBezTo>
                  <a:cubicBezTo>
                    <a:pt x="10759" y="4622"/>
                    <a:pt x="10167" y="4289"/>
                    <a:pt x="9539" y="4067"/>
                  </a:cubicBezTo>
                  <a:cubicBezTo>
                    <a:pt x="8540" y="3697"/>
                    <a:pt x="7394" y="3549"/>
                    <a:pt x="6470" y="3475"/>
                  </a:cubicBezTo>
                  <a:cubicBezTo>
                    <a:pt x="5546" y="3365"/>
                    <a:pt x="4843" y="3365"/>
                    <a:pt x="4843" y="3365"/>
                  </a:cubicBezTo>
                  <a:lnTo>
                    <a:pt x="4843" y="3993"/>
                  </a:lnTo>
                  <a:lnTo>
                    <a:pt x="5102" y="3993"/>
                  </a:lnTo>
                  <a:cubicBezTo>
                    <a:pt x="5694" y="4030"/>
                    <a:pt x="7209" y="4104"/>
                    <a:pt x="8503" y="4400"/>
                  </a:cubicBezTo>
                  <a:cubicBezTo>
                    <a:pt x="9169" y="4548"/>
                    <a:pt x="9760" y="4769"/>
                    <a:pt x="10204" y="5065"/>
                  </a:cubicBezTo>
                  <a:cubicBezTo>
                    <a:pt x="10426" y="5213"/>
                    <a:pt x="10574" y="5361"/>
                    <a:pt x="10685" y="5509"/>
                  </a:cubicBezTo>
                  <a:cubicBezTo>
                    <a:pt x="10796" y="5694"/>
                    <a:pt x="10833" y="5842"/>
                    <a:pt x="10833" y="6063"/>
                  </a:cubicBezTo>
                  <a:cubicBezTo>
                    <a:pt x="10833" y="6137"/>
                    <a:pt x="10796" y="6211"/>
                    <a:pt x="10722" y="6285"/>
                  </a:cubicBezTo>
                  <a:cubicBezTo>
                    <a:pt x="10611" y="6433"/>
                    <a:pt x="10352" y="6544"/>
                    <a:pt x="10019" y="6655"/>
                  </a:cubicBezTo>
                  <a:cubicBezTo>
                    <a:pt x="9650" y="6729"/>
                    <a:pt x="9169" y="6766"/>
                    <a:pt x="8651" y="6766"/>
                  </a:cubicBezTo>
                  <a:cubicBezTo>
                    <a:pt x="7099" y="6766"/>
                    <a:pt x="5065" y="6359"/>
                    <a:pt x="3401" y="5620"/>
                  </a:cubicBezTo>
                  <a:cubicBezTo>
                    <a:pt x="2588" y="5287"/>
                    <a:pt x="1886" y="4806"/>
                    <a:pt x="1405" y="4326"/>
                  </a:cubicBezTo>
                  <a:cubicBezTo>
                    <a:pt x="887" y="3808"/>
                    <a:pt x="629" y="3254"/>
                    <a:pt x="629" y="2662"/>
                  </a:cubicBezTo>
                  <a:cubicBezTo>
                    <a:pt x="629" y="2514"/>
                    <a:pt x="666" y="2366"/>
                    <a:pt x="703" y="2182"/>
                  </a:cubicBezTo>
                  <a:cubicBezTo>
                    <a:pt x="740" y="1923"/>
                    <a:pt x="887" y="1701"/>
                    <a:pt x="1072" y="1479"/>
                  </a:cubicBezTo>
                  <a:cubicBezTo>
                    <a:pt x="1405" y="1183"/>
                    <a:pt x="1886" y="961"/>
                    <a:pt x="2514" y="814"/>
                  </a:cubicBezTo>
                  <a:cubicBezTo>
                    <a:pt x="3106" y="703"/>
                    <a:pt x="3882" y="629"/>
                    <a:pt x="4732" y="629"/>
                  </a:cubicBezTo>
                  <a:cubicBezTo>
                    <a:pt x="7357" y="629"/>
                    <a:pt x="10796" y="1257"/>
                    <a:pt x="13531" y="1923"/>
                  </a:cubicBezTo>
                  <a:cubicBezTo>
                    <a:pt x="14936" y="2218"/>
                    <a:pt x="16156" y="2551"/>
                    <a:pt x="17007" y="2773"/>
                  </a:cubicBezTo>
                  <a:cubicBezTo>
                    <a:pt x="17450" y="2921"/>
                    <a:pt x="17783" y="2995"/>
                    <a:pt x="18042" y="3069"/>
                  </a:cubicBezTo>
                  <a:cubicBezTo>
                    <a:pt x="18264" y="3143"/>
                    <a:pt x="18412" y="3180"/>
                    <a:pt x="18412" y="3180"/>
                  </a:cubicBezTo>
                  <a:lnTo>
                    <a:pt x="18559" y="2588"/>
                  </a:lnTo>
                  <a:cubicBezTo>
                    <a:pt x="18559" y="2588"/>
                    <a:pt x="16452" y="1960"/>
                    <a:pt x="13679" y="1294"/>
                  </a:cubicBezTo>
                  <a:cubicBezTo>
                    <a:pt x="10907" y="666"/>
                    <a:pt x="7468" y="0"/>
                    <a:pt x="473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7"/>
            <p:cNvSpPr/>
            <p:nvPr/>
          </p:nvSpPr>
          <p:spPr>
            <a:xfrm>
              <a:off x="5240275" y="1582925"/>
              <a:ext cx="685825" cy="691375"/>
            </a:xfrm>
            <a:custGeom>
              <a:avLst/>
              <a:gdLst/>
              <a:ahLst/>
              <a:cxnLst/>
              <a:rect l="l" t="t" r="r" b="b"/>
              <a:pathLst>
                <a:path w="27433" h="27655" extrusionOk="0">
                  <a:moveTo>
                    <a:pt x="13901" y="0"/>
                  </a:moveTo>
                  <a:cubicBezTo>
                    <a:pt x="12201" y="0"/>
                    <a:pt x="8984" y="74"/>
                    <a:pt x="6027" y="703"/>
                  </a:cubicBezTo>
                  <a:cubicBezTo>
                    <a:pt x="4585" y="999"/>
                    <a:pt x="3180" y="1442"/>
                    <a:pt x="2108" y="2071"/>
                  </a:cubicBezTo>
                  <a:cubicBezTo>
                    <a:pt x="999" y="2699"/>
                    <a:pt x="185" y="3587"/>
                    <a:pt x="0" y="4733"/>
                  </a:cubicBezTo>
                  <a:cubicBezTo>
                    <a:pt x="0" y="4844"/>
                    <a:pt x="0" y="4954"/>
                    <a:pt x="0" y="5065"/>
                  </a:cubicBezTo>
                  <a:cubicBezTo>
                    <a:pt x="0" y="5842"/>
                    <a:pt x="333" y="6692"/>
                    <a:pt x="888" y="7616"/>
                  </a:cubicBezTo>
                  <a:cubicBezTo>
                    <a:pt x="1849" y="9280"/>
                    <a:pt x="3550" y="11203"/>
                    <a:pt x="5694" y="13236"/>
                  </a:cubicBezTo>
                  <a:cubicBezTo>
                    <a:pt x="8836" y="16304"/>
                    <a:pt x="12977" y="19558"/>
                    <a:pt x="16896" y="22220"/>
                  </a:cubicBezTo>
                  <a:cubicBezTo>
                    <a:pt x="20852" y="24882"/>
                    <a:pt x="24660" y="26952"/>
                    <a:pt x="27248" y="27654"/>
                  </a:cubicBezTo>
                  <a:lnTo>
                    <a:pt x="27433" y="27026"/>
                  </a:lnTo>
                  <a:cubicBezTo>
                    <a:pt x="25547" y="26545"/>
                    <a:pt x="22885" y="25251"/>
                    <a:pt x="20002" y="23477"/>
                  </a:cubicBezTo>
                  <a:cubicBezTo>
                    <a:pt x="15676" y="20815"/>
                    <a:pt x="10796" y="17155"/>
                    <a:pt x="7025" y="13680"/>
                  </a:cubicBezTo>
                  <a:cubicBezTo>
                    <a:pt x="5139" y="11942"/>
                    <a:pt x="3513" y="10241"/>
                    <a:pt x="2367" y="8725"/>
                  </a:cubicBezTo>
                  <a:cubicBezTo>
                    <a:pt x="1221" y="7247"/>
                    <a:pt x="592" y="5916"/>
                    <a:pt x="592" y="5065"/>
                  </a:cubicBezTo>
                  <a:cubicBezTo>
                    <a:pt x="592" y="4991"/>
                    <a:pt x="629" y="4917"/>
                    <a:pt x="629" y="4844"/>
                  </a:cubicBezTo>
                  <a:cubicBezTo>
                    <a:pt x="777" y="3919"/>
                    <a:pt x="1405" y="3217"/>
                    <a:pt x="2404" y="2625"/>
                  </a:cubicBezTo>
                  <a:cubicBezTo>
                    <a:pt x="3882" y="1738"/>
                    <a:pt x="6175" y="1220"/>
                    <a:pt x="8356" y="925"/>
                  </a:cubicBezTo>
                  <a:cubicBezTo>
                    <a:pt x="10537" y="666"/>
                    <a:pt x="12644" y="629"/>
                    <a:pt x="13901" y="629"/>
                  </a:cubicBezTo>
                  <a:lnTo>
                    <a:pt x="15011" y="629"/>
                  </a:lnTo>
                  <a:lnTo>
                    <a:pt x="150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7"/>
            <p:cNvSpPr/>
            <p:nvPr/>
          </p:nvSpPr>
          <p:spPr>
            <a:xfrm>
              <a:off x="5406650" y="1584775"/>
              <a:ext cx="438125" cy="367875"/>
            </a:xfrm>
            <a:custGeom>
              <a:avLst/>
              <a:gdLst/>
              <a:ahLst/>
              <a:cxnLst/>
              <a:rect l="l" t="t" r="r" b="b"/>
              <a:pathLst>
                <a:path w="17525" h="14715" extrusionOk="0">
                  <a:moveTo>
                    <a:pt x="3475" y="0"/>
                  </a:moveTo>
                  <a:cubicBezTo>
                    <a:pt x="3475" y="0"/>
                    <a:pt x="2625" y="518"/>
                    <a:pt x="1775" y="1368"/>
                  </a:cubicBezTo>
                  <a:cubicBezTo>
                    <a:pt x="924" y="2256"/>
                    <a:pt x="37" y="3476"/>
                    <a:pt x="0" y="4917"/>
                  </a:cubicBezTo>
                  <a:cubicBezTo>
                    <a:pt x="0" y="5509"/>
                    <a:pt x="148" y="6101"/>
                    <a:pt x="481" y="6692"/>
                  </a:cubicBezTo>
                  <a:cubicBezTo>
                    <a:pt x="961" y="7616"/>
                    <a:pt x="1960" y="8541"/>
                    <a:pt x="3254" y="9465"/>
                  </a:cubicBezTo>
                  <a:cubicBezTo>
                    <a:pt x="5213" y="10833"/>
                    <a:pt x="7801" y="12127"/>
                    <a:pt x="10426" y="13125"/>
                  </a:cubicBezTo>
                  <a:cubicBezTo>
                    <a:pt x="13014" y="14086"/>
                    <a:pt x="15602" y="14715"/>
                    <a:pt x="17524" y="14715"/>
                  </a:cubicBezTo>
                  <a:lnTo>
                    <a:pt x="17524" y="14123"/>
                  </a:lnTo>
                  <a:cubicBezTo>
                    <a:pt x="15121" y="14123"/>
                    <a:pt x="11387" y="13014"/>
                    <a:pt x="8097" y="11461"/>
                  </a:cubicBezTo>
                  <a:cubicBezTo>
                    <a:pt x="6433" y="10722"/>
                    <a:pt x="4880" y="9835"/>
                    <a:pt x="3623" y="8947"/>
                  </a:cubicBezTo>
                  <a:cubicBezTo>
                    <a:pt x="2366" y="8097"/>
                    <a:pt x="1442" y="7173"/>
                    <a:pt x="1035" y="6396"/>
                  </a:cubicBezTo>
                  <a:cubicBezTo>
                    <a:pt x="740" y="5879"/>
                    <a:pt x="629" y="5398"/>
                    <a:pt x="629" y="4917"/>
                  </a:cubicBezTo>
                  <a:cubicBezTo>
                    <a:pt x="629" y="3734"/>
                    <a:pt x="1405" y="2625"/>
                    <a:pt x="2181" y="1812"/>
                  </a:cubicBezTo>
                  <a:cubicBezTo>
                    <a:pt x="2588" y="1405"/>
                    <a:pt x="2995" y="1072"/>
                    <a:pt x="3291" y="851"/>
                  </a:cubicBezTo>
                  <a:cubicBezTo>
                    <a:pt x="3438" y="740"/>
                    <a:pt x="3586" y="666"/>
                    <a:pt x="3660" y="592"/>
                  </a:cubicBezTo>
                  <a:lnTo>
                    <a:pt x="3771" y="518"/>
                  </a:lnTo>
                  <a:lnTo>
                    <a:pt x="3808" y="518"/>
                  </a:lnTo>
                  <a:lnTo>
                    <a:pt x="3475"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7"/>
            <p:cNvSpPr/>
            <p:nvPr/>
          </p:nvSpPr>
          <p:spPr>
            <a:xfrm>
              <a:off x="4434325" y="2717300"/>
              <a:ext cx="1258875" cy="2210575"/>
            </a:xfrm>
            <a:custGeom>
              <a:avLst/>
              <a:gdLst/>
              <a:ahLst/>
              <a:cxnLst/>
              <a:rect l="l" t="t" r="r" b="b"/>
              <a:pathLst>
                <a:path w="50355" h="88423" extrusionOk="0">
                  <a:moveTo>
                    <a:pt x="29766" y="1"/>
                  </a:moveTo>
                  <a:cubicBezTo>
                    <a:pt x="24738" y="1"/>
                    <a:pt x="21221" y="247"/>
                    <a:pt x="21221" y="247"/>
                  </a:cubicBezTo>
                  <a:cubicBezTo>
                    <a:pt x="21221" y="247"/>
                    <a:pt x="14936" y="18696"/>
                    <a:pt x="11609" y="35850"/>
                  </a:cubicBezTo>
                  <a:cubicBezTo>
                    <a:pt x="8282" y="53004"/>
                    <a:pt x="0" y="88422"/>
                    <a:pt x="0" y="88422"/>
                  </a:cubicBezTo>
                  <a:lnTo>
                    <a:pt x="33939" y="88422"/>
                  </a:lnTo>
                  <a:cubicBezTo>
                    <a:pt x="33939" y="88422"/>
                    <a:pt x="34124" y="80511"/>
                    <a:pt x="35418" y="70159"/>
                  </a:cubicBezTo>
                  <a:cubicBezTo>
                    <a:pt x="36712" y="59844"/>
                    <a:pt x="50354" y="4314"/>
                    <a:pt x="50354" y="4314"/>
                  </a:cubicBezTo>
                  <a:cubicBezTo>
                    <a:pt x="50354" y="4314"/>
                    <a:pt x="47212" y="802"/>
                    <a:pt x="38191" y="247"/>
                  </a:cubicBezTo>
                  <a:cubicBezTo>
                    <a:pt x="35171" y="62"/>
                    <a:pt x="32280" y="1"/>
                    <a:pt x="2976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7"/>
            <p:cNvSpPr/>
            <p:nvPr/>
          </p:nvSpPr>
          <p:spPr>
            <a:xfrm>
              <a:off x="4426000" y="2709600"/>
              <a:ext cx="1275500" cy="2226600"/>
            </a:xfrm>
            <a:custGeom>
              <a:avLst/>
              <a:gdLst/>
              <a:ahLst/>
              <a:cxnLst/>
              <a:rect l="l" t="t" r="r" b="b"/>
              <a:pathLst>
                <a:path w="51020" h="89064" extrusionOk="0">
                  <a:moveTo>
                    <a:pt x="30094" y="629"/>
                  </a:moveTo>
                  <a:cubicBezTo>
                    <a:pt x="32608" y="629"/>
                    <a:pt x="35492" y="666"/>
                    <a:pt x="38487" y="851"/>
                  </a:cubicBezTo>
                  <a:cubicBezTo>
                    <a:pt x="42960" y="1147"/>
                    <a:pt x="45992" y="2145"/>
                    <a:pt x="47840" y="3069"/>
                  </a:cubicBezTo>
                  <a:cubicBezTo>
                    <a:pt x="48802" y="3513"/>
                    <a:pt x="49467" y="3957"/>
                    <a:pt x="49874" y="4289"/>
                  </a:cubicBezTo>
                  <a:cubicBezTo>
                    <a:pt x="50096" y="4474"/>
                    <a:pt x="50243" y="4585"/>
                    <a:pt x="50317" y="4696"/>
                  </a:cubicBezTo>
                  <a:lnTo>
                    <a:pt x="50350" y="4718"/>
                  </a:lnTo>
                  <a:lnTo>
                    <a:pt x="50350" y="4718"/>
                  </a:lnTo>
                  <a:cubicBezTo>
                    <a:pt x="49952" y="6341"/>
                    <a:pt x="46759" y="19392"/>
                    <a:pt x="43404" y="33607"/>
                  </a:cubicBezTo>
                  <a:cubicBezTo>
                    <a:pt x="41629" y="41186"/>
                    <a:pt x="39781" y="49098"/>
                    <a:pt x="38339" y="55753"/>
                  </a:cubicBezTo>
                  <a:cubicBezTo>
                    <a:pt x="36860" y="62444"/>
                    <a:pt x="35751" y="67842"/>
                    <a:pt x="35455" y="70430"/>
                  </a:cubicBezTo>
                  <a:cubicBezTo>
                    <a:pt x="34307" y="79613"/>
                    <a:pt x="34032" y="86906"/>
                    <a:pt x="33985" y="88435"/>
                  </a:cubicBezTo>
                  <a:lnTo>
                    <a:pt x="715" y="88435"/>
                  </a:lnTo>
                  <a:cubicBezTo>
                    <a:pt x="1603" y="84627"/>
                    <a:pt x="9110" y="52359"/>
                    <a:pt x="12238" y="36232"/>
                  </a:cubicBezTo>
                  <a:cubicBezTo>
                    <a:pt x="13901" y="27655"/>
                    <a:pt x="16304" y="18745"/>
                    <a:pt x="18264" y="12016"/>
                  </a:cubicBezTo>
                  <a:cubicBezTo>
                    <a:pt x="19262" y="8652"/>
                    <a:pt x="20149" y="5805"/>
                    <a:pt x="20815" y="3809"/>
                  </a:cubicBezTo>
                  <a:cubicBezTo>
                    <a:pt x="21111" y="2810"/>
                    <a:pt x="21369" y="1997"/>
                    <a:pt x="21554" y="1480"/>
                  </a:cubicBezTo>
                  <a:cubicBezTo>
                    <a:pt x="21652" y="1188"/>
                    <a:pt x="21718" y="978"/>
                    <a:pt x="21759" y="844"/>
                  </a:cubicBezTo>
                  <a:lnTo>
                    <a:pt x="21759" y="844"/>
                  </a:lnTo>
                  <a:cubicBezTo>
                    <a:pt x="21863" y="839"/>
                    <a:pt x="22005" y="830"/>
                    <a:pt x="22183" y="814"/>
                  </a:cubicBezTo>
                  <a:cubicBezTo>
                    <a:pt x="23403" y="740"/>
                    <a:pt x="26323" y="629"/>
                    <a:pt x="30094" y="629"/>
                  </a:cubicBezTo>
                  <a:close/>
                  <a:moveTo>
                    <a:pt x="30094" y="1"/>
                  </a:moveTo>
                  <a:cubicBezTo>
                    <a:pt x="25066" y="1"/>
                    <a:pt x="21517" y="259"/>
                    <a:pt x="21517" y="259"/>
                  </a:cubicBezTo>
                  <a:cubicBezTo>
                    <a:pt x="21406" y="259"/>
                    <a:pt x="21295" y="333"/>
                    <a:pt x="21258" y="444"/>
                  </a:cubicBezTo>
                  <a:cubicBezTo>
                    <a:pt x="21258" y="444"/>
                    <a:pt x="14973" y="18930"/>
                    <a:pt x="11646" y="36121"/>
                  </a:cubicBezTo>
                  <a:cubicBezTo>
                    <a:pt x="9982" y="44661"/>
                    <a:pt x="7062" y="57823"/>
                    <a:pt x="4585" y="68840"/>
                  </a:cubicBezTo>
                  <a:cubicBezTo>
                    <a:pt x="3328" y="74312"/>
                    <a:pt x="2182" y="79303"/>
                    <a:pt x="1368" y="82889"/>
                  </a:cubicBezTo>
                  <a:cubicBezTo>
                    <a:pt x="962" y="84664"/>
                    <a:pt x="629" y="86105"/>
                    <a:pt x="370" y="87141"/>
                  </a:cubicBezTo>
                  <a:cubicBezTo>
                    <a:pt x="148" y="88139"/>
                    <a:pt x="0" y="88693"/>
                    <a:pt x="0" y="88693"/>
                  </a:cubicBezTo>
                  <a:cubicBezTo>
                    <a:pt x="0" y="88767"/>
                    <a:pt x="0" y="88878"/>
                    <a:pt x="74" y="88952"/>
                  </a:cubicBezTo>
                  <a:cubicBezTo>
                    <a:pt x="148" y="89026"/>
                    <a:pt x="222" y="89063"/>
                    <a:pt x="333" y="89063"/>
                  </a:cubicBezTo>
                  <a:lnTo>
                    <a:pt x="34272" y="89063"/>
                  </a:lnTo>
                  <a:cubicBezTo>
                    <a:pt x="34420" y="89063"/>
                    <a:pt x="34568" y="88915"/>
                    <a:pt x="34568" y="88767"/>
                  </a:cubicBezTo>
                  <a:cubicBezTo>
                    <a:pt x="34568" y="88767"/>
                    <a:pt x="34605" y="88250"/>
                    <a:pt x="34642" y="87362"/>
                  </a:cubicBezTo>
                  <a:cubicBezTo>
                    <a:pt x="34753" y="84664"/>
                    <a:pt x="35085" y="78268"/>
                    <a:pt x="36047" y="70504"/>
                  </a:cubicBezTo>
                  <a:cubicBezTo>
                    <a:pt x="36379" y="67953"/>
                    <a:pt x="37452" y="62555"/>
                    <a:pt x="38930" y="55900"/>
                  </a:cubicBezTo>
                  <a:cubicBezTo>
                    <a:pt x="41112" y="45918"/>
                    <a:pt x="44143" y="33089"/>
                    <a:pt x="46583" y="22812"/>
                  </a:cubicBezTo>
                  <a:cubicBezTo>
                    <a:pt x="47840" y="17636"/>
                    <a:pt x="48949" y="13125"/>
                    <a:pt x="49726" y="9872"/>
                  </a:cubicBezTo>
                  <a:cubicBezTo>
                    <a:pt x="50133" y="8245"/>
                    <a:pt x="50428" y="6951"/>
                    <a:pt x="50650" y="6064"/>
                  </a:cubicBezTo>
                  <a:cubicBezTo>
                    <a:pt x="50872" y="5177"/>
                    <a:pt x="50983" y="4696"/>
                    <a:pt x="50983" y="4696"/>
                  </a:cubicBezTo>
                  <a:cubicBezTo>
                    <a:pt x="51020" y="4585"/>
                    <a:pt x="50983" y="4474"/>
                    <a:pt x="50909" y="4400"/>
                  </a:cubicBezTo>
                  <a:cubicBezTo>
                    <a:pt x="50872" y="4363"/>
                    <a:pt x="47655" y="814"/>
                    <a:pt x="38524" y="259"/>
                  </a:cubicBezTo>
                  <a:cubicBezTo>
                    <a:pt x="35492" y="75"/>
                    <a:pt x="32608" y="1"/>
                    <a:pt x="3009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7"/>
            <p:cNvSpPr/>
            <p:nvPr/>
          </p:nvSpPr>
          <p:spPr>
            <a:xfrm>
              <a:off x="5009200" y="2762300"/>
              <a:ext cx="495450" cy="732950"/>
            </a:xfrm>
            <a:custGeom>
              <a:avLst/>
              <a:gdLst/>
              <a:ahLst/>
              <a:cxnLst/>
              <a:rect l="l" t="t" r="r" b="b"/>
              <a:pathLst>
                <a:path w="19818" h="29318" extrusionOk="0">
                  <a:moveTo>
                    <a:pt x="2515" y="0"/>
                  </a:moveTo>
                  <a:cubicBezTo>
                    <a:pt x="2515" y="0"/>
                    <a:pt x="1" y="10685"/>
                    <a:pt x="1" y="16970"/>
                  </a:cubicBezTo>
                  <a:cubicBezTo>
                    <a:pt x="1" y="22449"/>
                    <a:pt x="3278" y="29317"/>
                    <a:pt x="8798" y="29317"/>
                  </a:cubicBezTo>
                  <a:cubicBezTo>
                    <a:pt x="9646" y="29317"/>
                    <a:pt x="10548" y="29155"/>
                    <a:pt x="11499" y="28800"/>
                  </a:cubicBezTo>
                  <a:cubicBezTo>
                    <a:pt x="18671" y="26101"/>
                    <a:pt x="19817" y="18522"/>
                    <a:pt x="19817" y="13605"/>
                  </a:cubicBezTo>
                  <a:cubicBezTo>
                    <a:pt x="19817" y="8688"/>
                    <a:pt x="19521" y="1959"/>
                    <a:pt x="19521" y="1959"/>
                  </a:cubicBezTo>
                  <a:cubicBezTo>
                    <a:pt x="19521" y="1959"/>
                    <a:pt x="17513" y="3566"/>
                    <a:pt x="14167" y="3566"/>
                  </a:cubicBezTo>
                  <a:cubicBezTo>
                    <a:pt x="13089" y="3566"/>
                    <a:pt x="11871" y="3399"/>
                    <a:pt x="10537" y="2958"/>
                  </a:cubicBezTo>
                  <a:cubicBezTo>
                    <a:pt x="5066" y="1109"/>
                    <a:pt x="2515" y="0"/>
                    <a:pt x="2515"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7"/>
            <p:cNvSpPr/>
            <p:nvPr/>
          </p:nvSpPr>
          <p:spPr>
            <a:xfrm>
              <a:off x="5024925" y="2762300"/>
              <a:ext cx="478800" cy="363925"/>
            </a:xfrm>
            <a:custGeom>
              <a:avLst/>
              <a:gdLst/>
              <a:ahLst/>
              <a:cxnLst/>
              <a:rect l="l" t="t" r="r" b="b"/>
              <a:pathLst>
                <a:path w="19152" h="14557" extrusionOk="0">
                  <a:moveTo>
                    <a:pt x="1886" y="0"/>
                  </a:moveTo>
                  <a:cubicBezTo>
                    <a:pt x="1886" y="0"/>
                    <a:pt x="740" y="4917"/>
                    <a:pt x="0" y="10056"/>
                  </a:cubicBezTo>
                  <a:cubicBezTo>
                    <a:pt x="1494" y="12453"/>
                    <a:pt x="4130" y="14556"/>
                    <a:pt x="8798" y="14556"/>
                  </a:cubicBezTo>
                  <a:cubicBezTo>
                    <a:pt x="9098" y="14556"/>
                    <a:pt x="9406" y="14547"/>
                    <a:pt x="9724" y="14530"/>
                  </a:cubicBezTo>
                  <a:cubicBezTo>
                    <a:pt x="13901" y="14271"/>
                    <a:pt x="16933" y="12792"/>
                    <a:pt x="19151" y="10685"/>
                  </a:cubicBezTo>
                  <a:cubicBezTo>
                    <a:pt x="19077" y="6396"/>
                    <a:pt x="18892" y="1959"/>
                    <a:pt x="18892" y="1959"/>
                  </a:cubicBezTo>
                  <a:cubicBezTo>
                    <a:pt x="18892" y="1959"/>
                    <a:pt x="16884" y="3566"/>
                    <a:pt x="13538" y="3566"/>
                  </a:cubicBezTo>
                  <a:cubicBezTo>
                    <a:pt x="12460" y="3566"/>
                    <a:pt x="11242" y="3399"/>
                    <a:pt x="9908" y="2958"/>
                  </a:cubicBezTo>
                  <a:cubicBezTo>
                    <a:pt x="4437" y="1109"/>
                    <a:pt x="1886" y="0"/>
                    <a:pt x="188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7"/>
            <p:cNvSpPr/>
            <p:nvPr/>
          </p:nvSpPr>
          <p:spPr>
            <a:xfrm>
              <a:off x="5031400" y="2805725"/>
              <a:ext cx="452900" cy="320750"/>
            </a:xfrm>
            <a:custGeom>
              <a:avLst/>
              <a:gdLst/>
              <a:ahLst/>
              <a:cxnLst/>
              <a:rect l="l" t="t" r="r" b="b"/>
              <a:pathLst>
                <a:path w="18116" h="12830" extrusionOk="0">
                  <a:moveTo>
                    <a:pt x="18116" y="2773"/>
                  </a:moveTo>
                  <a:lnTo>
                    <a:pt x="18079" y="2810"/>
                  </a:lnTo>
                  <a:cubicBezTo>
                    <a:pt x="18079" y="2810"/>
                    <a:pt x="18042" y="2810"/>
                    <a:pt x="18042" y="2847"/>
                  </a:cubicBezTo>
                  <a:cubicBezTo>
                    <a:pt x="17931" y="2995"/>
                    <a:pt x="17820" y="3180"/>
                    <a:pt x="17635" y="3402"/>
                  </a:cubicBezTo>
                  <a:cubicBezTo>
                    <a:pt x="17302" y="3883"/>
                    <a:pt x="16859" y="4585"/>
                    <a:pt x="16378" y="5435"/>
                  </a:cubicBezTo>
                  <a:cubicBezTo>
                    <a:pt x="15417" y="7099"/>
                    <a:pt x="14345" y="9317"/>
                    <a:pt x="13864" y="11536"/>
                  </a:cubicBezTo>
                  <a:cubicBezTo>
                    <a:pt x="13827" y="11683"/>
                    <a:pt x="13827" y="11831"/>
                    <a:pt x="13790" y="11979"/>
                  </a:cubicBezTo>
                  <a:cubicBezTo>
                    <a:pt x="15232" y="11499"/>
                    <a:pt x="16526" y="10833"/>
                    <a:pt x="17598" y="10020"/>
                  </a:cubicBezTo>
                  <a:cubicBezTo>
                    <a:pt x="17820" y="6914"/>
                    <a:pt x="18005" y="4437"/>
                    <a:pt x="18116" y="2773"/>
                  </a:cubicBezTo>
                  <a:close/>
                  <a:moveTo>
                    <a:pt x="1553" y="1"/>
                  </a:moveTo>
                  <a:lnTo>
                    <a:pt x="1553" y="75"/>
                  </a:lnTo>
                  <a:cubicBezTo>
                    <a:pt x="1294" y="1184"/>
                    <a:pt x="998" y="2700"/>
                    <a:pt x="666" y="4437"/>
                  </a:cubicBezTo>
                  <a:cubicBezTo>
                    <a:pt x="444" y="5768"/>
                    <a:pt x="185" y="7247"/>
                    <a:pt x="0" y="8689"/>
                  </a:cubicBezTo>
                  <a:cubicBezTo>
                    <a:pt x="1516" y="10944"/>
                    <a:pt x="4104" y="12829"/>
                    <a:pt x="8503" y="12829"/>
                  </a:cubicBezTo>
                  <a:cubicBezTo>
                    <a:pt x="8799" y="12829"/>
                    <a:pt x="9132" y="12793"/>
                    <a:pt x="9465" y="12793"/>
                  </a:cubicBezTo>
                  <a:cubicBezTo>
                    <a:pt x="10796" y="12719"/>
                    <a:pt x="12016" y="12497"/>
                    <a:pt x="13125" y="12201"/>
                  </a:cubicBezTo>
                  <a:cubicBezTo>
                    <a:pt x="13162" y="11942"/>
                    <a:pt x="13236" y="11683"/>
                    <a:pt x="13273" y="11388"/>
                  </a:cubicBezTo>
                  <a:cubicBezTo>
                    <a:pt x="13975" y="8171"/>
                    <a:pt x="15897" y="4955"/>
                    <a:pt x="16933" y="3365"/>
                  </a:cubicBezTo>
                  <a:lnTo>
                    <a:pt x="16933" y="3365"/>
                  </a:lnTo>
                  <a:cubicBezTo>
                    <a:pt x="15676" y="3920"/>
                    <a:pt x="14234" y="4252"/>
                    <a:pt x="12644" y="4326"/>
                  </a:cubicBezTo>
                  <a:cubicBezTo>
                    <a:pt x="12348" y="4363"/>
                    <a:pt x="12053" y="4363"/>
                    <a:pt x="11757" y="4363"/>
                  </a:cubicBezTo>
                  <a:cubicBezTo>
                    <a:pt x="6655" y="4363"/>
                    <a:pt x="3512" y="2219"/>
                    <a:pt x="155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7"/>
            <p:cNvSpPr/>
            <p:nvPr/>
          </p:nvSpPr>
          <p:spPr>
            <a:xfrm>
              <a:off x="5001825" y="2754200"/>
              <a:ext cx="510200" cy="748450"/>
            </a:xfrm>
            <a:custGeom>
              <a:avLst/>
              <a:gdLst/>
              <a:ahLst/>
              <a:cxnLst/>
              <a:rect l="l" t="t" r="r" b="b"/>
              <a:pathLst>
                <a:path w="20408" h="29938" extrusionOk="0">
                  <a:moveTo>
                    <a:pt x="3044" y="746"/>
                  </a:moveTo>
                  <a:lnTo>
                    <a:pt x="3044" y="746"/>
                  </a:lnTo>
                  <a:cubicBezTo>
                    <a:pt x="3908" y="1120"/>
                    <a:pt x="6406" y="2112"/>
                    <a:pt x="10722" y="3540"/>
                  </a:cubicBezTo>
                  <a:cubicBezTo>
                    <a:pt x="12089" y="4021"/>
                    <a:pt x="13383" y="4206"/>
                    <a:pt x="14493" y="4206"/>
                  </a:cubicBezTo>
                  <a:cubicBezTo>
                    <a:pt x="16987" y="4206"/>
                    <a:pt x="18742" y="3330"/>
                    <a:pt x="19532" y="2835"/>
                  </a:cubicBezTo>
                  <a:lnTo>
                    <a:pt x="19532" y="2835"/>
                  </a:lnTo>
                  <a:cubicBezTo>
                    <a:pt x="19537" y="3002"/>
                    <a:pt x="19546" y="3202"/>
                    <a:pt x="19558" y="3430"/>
                  </a:cubicBezTo>
                  <a:cubicBezTo>
                    <a:pt x="19631" y="5537"/>
                    <a:pt x="19779" y="10269"/>
                    <a:pt x="19779" y="13929"/>
                  </a:cubicBezTo>
                  <a:cubicBezTo>
                    <a:pt x="19779" y="16369"/>
                    <a:pt x="19521" y="19475"/>
                    <a:pt x="18374" y="22248"/>
                  </a:cubicBezTo>
                  <a:cubicBezTo>
                    <a:pt x="17191" y="25020"/>
                    <a:pt x="15195" y="27497"/>
                    <a:pt x="11720" y="28828"/>
                  </a:cubicBezTo>
                  <a:cubicBezTo>
                    <a:pt x="10759" y="29161"/>
                    <a:pt x="9908" y="29309"/>
                    <a:pt x="9095" y="29309"/>
                  </a:cubicBezTo>
                  <a:cubicBezTo>
                    <a:pt x="7764" y="29309"/>
                    <a:pt x="6581" y="28902"/>
                    <a:pt x="5546" y="28200"/>
                  </a:cubicBezTo>
                  <a:cubicBezTo>
                    <a:pt x="3993" y="27165"/>
                    <a:pt x="2736" y="25464"/>
                    <a:pt x="1886" y="23505"/>
                  </a:cubicBezTo>
                  <a:cubicBezTo>
                    <a:pt x="1072" y="21545"/>
                    <a:pt x="592" y="19327"/>
                    <a:pt x="592" y="17294"/>
                  </a:cubicBezTo>
                  <a:cubicBezTo>
                    <a:pt x="592" y="14188"/>
                    <a:pt x="1220" y="9936"/>
                    <a:pt x="1849" y="6498"/>
                  </a:cubicBezTo>
                  <a:cubicBezTo>
                    <a:pt x="2181" y="4761"/>
                    <a:pt x="2477" y="3245"/>
                    <a:pt x="2736" y="2136"/>
                  </a:cubicBezTo>
                  <a:cubicBezTo>
                    <a:pt x="2847" y="1581"/>
                    <a:pt x="2958" y="1174"/>
                    <a:pt x="3032" y="842"/>
                  </a:cubicBezTo>
                  <a:cubicBezTo>
                    <a:pt x="3036" y="808"/>
                    <a:pt x="3040" y="776"/>
                    <a:pt x="3044" y="746"/>
                  </a:cubicBezTo>
                  <a:close/>
                  <a:moveTo>
                    <a:pt x="2828" y="1"/>
                  </a:moveTo>
                  <a:cubicBezTo>
                    <a:pt x="2782" y="1"/>
                    <a:pt x="2736" y="10"/>
                    <a:pt x="2699" y="28"/>
                  </a:cubicBezTo>
                  <a:cubicBezTo>
                    <a:pt x="2588" y="65"/>
                    <a:pt x="2551" y="139"/>
                    <a:pt x="2514" y="250"/>
                  </a:cubicBezTo>
                  <a:cubicBezTo>
                    <a:pt x="2514" y="250"/>
                    <a:pt x="1886" y="2912"/>
                    <a:pt x="1257" y="6387"/>
                  </a:cubicBezTo>
                  <a:cubicBezTo>
                    <a:pt x="629" y="9862"/>
                    <a:pt x="0" y="14114"/>
                    <a:pt x="0" y="17294"/>
                  </a:cubicBezTo>
                  <a:cubicBezTo>
                    <a:pt x="0" y="20103"/>
                    <a:pt x="813" y="23246"/>
                    <a:pt x="2366" y="25686"/>
                  </a:cubicBezTo>
                  <a:cubicBezTo>
                    <a:pt x="3143" y="26906"/>
                    <a:pt x="4067" y="27978"/>
                    <a:pt x="5213" y="28718"/>
                  </a:cubicBezTo>
                  <a:cubicBezTo>
                    <a:pt x="6322" y="29494"/>
                    <a:pt x="7653" y="29938"/>
                    <a:pt x="9095" y="29938"/>
                  </a:cubicBezTo>
                  <a:cubicBezTo>
                    <a:pt x="9982" y="29938"/>
                    <a:pt x="10943" y="29753"/>
                    <a:pt x="11905" y="29383"/>
                  </a:cubicBezTo>
                  <a:cubicBezTo>
                    <a:pt x="15602" y="28015"/>
                    <a:pt x="17746" y="25390"/>
                    <a:pt x="18929" y="22469"/>
                  </a:cubicBezTo>
                  <a:cubicBezTo>
                    <a:pt x="20112" y="19586"/>
                    <a:pt x="20408" y="16406"/>
                    <a:pt x="20408" y="13929"/>
                  </a:cubicBezTo>
                  <a:cubicBezTo>
                    <a:pt x="20408" y="9012"/>
                    <a:pt x="20112" y="2283"/>
                    <a:pt x="20112" y="2283"/>
                  </a:cubicBezTo>
                  <a:cubicBezTo>
                    <a:pt x="20112" y="2136"/>
                    <a:pt x="20038" y="2062"/>
                    <a:pt x="19927" y="1988"/>
                  </a:cubicBezTo>
                  <a:cubicBezTo>
                    <a:pt x="19906" y="1977"/>
                    <a:pt x="19878" y="1972"/>
                    <a:pt x="19847" y="1972"/>
                  </a:cubicBezTo>
                  <a:cubicBezTo>
                    <a:pt x="19773" y="1972"/>
                    <a:pt x="19684" y="1999"/>
                    <a:pt x="19631" y="2025"/>
                  </a:cubicBezTo>
                  <a:lnTo>
                    <a:pt x="19594" y="2062"/>
                  </a:lnTo>
                  <a:cubicBezTo>
                    <a:pt x="19410" y="2210"/>
                    <a:pt x="17524" y="3577"/>
                    <a:pt x="14493" y="3577"/>
                  </a:cubicBezTo>
                  <a:cubicBezTo>
                    <a:pt x="13420" y="3577"/>
                    <a:pt x="12237" y="3393"/>
                    <a:pt x="10943" y="2986"/>
                  </a:cubicBezTo>
                  <a:cubicBezTo>
                    <a:pt x="8208" y="2062"/>
                    <a:pt x="6211" y="1322"/>
                    <a:pt x="4880" y="805"/>
                  </a:cubicBezTo>
                  <a:cubicBezTo>
                    <a:pt x="4215" y="583"/>
                    <a:pt x="3734" y="361"/>
                    <a:pt x="3438" y="250"/>
                  </a:cubicBezTo>
                  <a:cubicBezTo>
                    <a:pt x="3253" y="176"/>
                    <a:pt x="3143" y="102"/>
                    <a:pt x="3069" y="102"/>
                  </a:cubicBezTo>
                  <a:cubicBezTo>
                    <a:pt x="2995" y="65"/>
                    <a:pt x="2958" y="28"/>
                    <a:pt x="2958" y="28"/>
                  </a:cubicBezTo>
                  <a:cubicBezTo>
                    <a:pt x="2921" y="10"/>
                    <a:pt x="2875" y="1"/>
                    <a:pt x="28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7"/>
            <p:cNvSpPr/>
            <p:nvPr/>
          </p:nvSpPr>
          <p:spPr>
            <a:xfrm>
              <a:off x="5354875" y="2859575"/>
              <a:ext cx="133125" cy="419400"/>
            </a:xfrm>
            <a:custGeom>
              <a:avLst/>
              <a:gdLst/>
              <a:ahLst/>
              <a:cxnLst/>
              <a:rect l="l" t="t" r="r" b="b"/>
              <a:pathLst>
                <a:path w="5325" h="16776" extrusionOk="0">
                  <a:moveTo>
                    <a:pt x="4991" y="0"/>
                  </a:moveTo>
                  <a:cubicBezTo>
                    <a:pt x="4895" y="0"/>
                    <a:pt x="4800" y="49"/>
                    <a:pt x="4733" y="139"/>
                  </a:cubicBezTo>
                  <a:cubicBezTo>
                    <a:pt x="4733" y="139"/>
                    <a:pt x="1332" y="4649"/>
                    <a:pt x="334" y="9234"/>
                  </a:cubicBezTo>
                  <a:cubicBezTo>
                    <a:pt x="112" y="10343"/>
                    <a:pt x="1" y="11341"/>
                    <a:pt x="1" y="12228"/>
                  </a:cubicBezTo>
                  <a:cubicBezTo>
                    <a:pt x="1" y="15001"/>
                    <a:pt x="925" y="16591"/>
                    <a:pt x="925" y="16628"/>
                  </a:cubicBezTo>
                  <a:cubicBezTo>
                    <a:pt x="999" y="16726"/>
                    <a:pt x="1106" y="16776"/>
                    <a:pt x="1213" y="16776"/>
                  </a:cubicBezTo>
                  <a:cubicBezTo>
                    <a:pt x="1266" y="16776"/>
                    <a:pt x="1319" y="16763"/>
                    <a:pt x="1369" y="16739"/>
                  </a:cubicBezTo>
                  <a:cubicBezTo>
                    <a:pt x="1517" y="16665"/>
                    <a:pt x="1554" y="16443"/>
                    <a:pt x="1480" y="16295"/>
                  </a:cubicBezTo>
                  <a:cubicBezTo>
                    <a:pt x="1369" y="16147"/>
                    <a:pt x="629" y="14705"/>
                    <a:pt x="629" y="12228"/>
                  </a:cubicBezTo>
                  <a:cubicBezTo>
                    <a:pt x="629" y="11378"/>
                    <a:pt x="703" y="10417"/>
                    <a:pt x="925" y="9382"/>
                  </a:cubicBezTo>
                  <a:cubicBezTo>
                    <a:pt x="1406" y="7163"/>
                    <a:pt x="2478" y="4945"/>
                    <a:pt x="3439" y="3281"/>
                  </a:cubicBezTo>
                  <a:cubicBezTo>
                    <a:pt x="3920" y="2431"/>
                    <a:pt x="4363" y="1729"/>
                    <a:pt x="4696" y="1248"/>
                  </a:cubicBezTo>
                  <a:cubicBezTo>
                    <a:pt x="4881" y="1026"/>
                    <a:pt x="4992" y="841"/>
                    <a:pt x="5103" y="693"/>
                  </a:cubicBezTo>
                  <a:cubicBezTo>
                    <a:pt x="5177" y="582"/>
                    <a:pt x="5251" y="509"/>
                    <a:pt x="5251" y="509"/>
                  </a:cubicBezTo>
                  <a:cubicBezTo>
                    <a:pt x="5325" y="361"/>
                    <a:pt x="5325" y="176"/>
                    <a:pt x="5177" y="65"/>
                  </a:cubicBezTo>
                  <a:cubicBezTo>
                    <a:pt x="5118" y="21"/>
                    <a:pt x="5054" y="0"/>
                    <a:pt x="499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7"/>
            <p:cNvSpPr/>
            <p:nvPr/>
          </p:nvSpPr>
          <p:spPr>
            <a:xfrm>
              <a:off x="3913950" y="2701900"/>
              <a:ext cx="2461350" cy="2225975"/>
            </a:xfrm>
            <a:custGeom>
              <a:avLst/>
              <a:gdLst/>
              <a:ahLst/>
              <a:cxnLst/>
              <a:rect l="l" t="t" r="r" b="b"/>
              <a:pathLst>
                <a:path w="98454" h="89039" extrusionOk="0">
                  <a:moveTo>
                    <a:pt x="45813" y="0"/>
                  </a:moveTo>
                  <a:cubicBezTo>
                    <a:pt x="45788" y="0"/>
                    <a:pt x="45770" y="13"/>
                    <a:pt x="45770" y="13"/>
                  </a:cubicBezTo>
                  <a:cubicBezTo>
                    <a:pt x="45770" y="13"/>
                    <a:pt x="18819" y="457"/>
                    <a:pt x="16859" y="567"/>
                  </a:cubicBezTo>
                  <a:cubicBezTo>
                    <a:pt x="14863" y="715"/>
                    <a:pt x="15713" y="14210"/>
                    <a:pt x="15713" y="33434"/>
                  </a:cubicBezTo>
                  <a:cubicBezTo>
                    <a:pt x="15713" y="51106"/>
                    <a:pt x="2219" y="83863"/>
                    <a:pt x="1" y="89038"/>
                  </a:cubicBezTo>
                  <a:lnTo>
                    <a:pt x="25584" y="89038"/>
                  </a:lnTo>
                  <a:cubicBezTo>
                    <a:pt x="26398" y="85489"/>
                    <a:pt x="30280" y="69259"/>
                    <a:pt x="33126" y="60423"/>
                  </a:cubicBezTo>
                  <a:cubicBezTo>
                    <a:pt x="36380" y="50441"/>
                    <a:pt x="40594" y="38093"/>
                    <a:pt x="41408" y="30625"/>
                  </a:cubicBezTo>
                  <a:cubicBezTo>
                    <a:pt x="42258" y="23194"/>
                    <a:pt x="45770" y="3377"/>
                    <a:pt x="45770" y="3377"/>
                  </a:cubicBezTo>
                  <a:cubicBezTo>
                    <a:pt x="46226" y="275"/>
                    <a:pt x="45932" y="0"/>
                    <a:pt x="45813" y="0"/>
                  </a:cubicBezTo>
                  <a:close/>
                  <a:moveTo>
                    <a:pt x="67668" y="1054"/>
                  </a:moveTo>
                  <a:cubicBezTo>
                    <a:pt x="63932" y="1054"/>
                    <a:pt x="63331" y="2426"/>
                    <a:pt x="63331" y="4375"/>
                  </a:cubicBezTo>
                  <a:cubicBezTo>
                    <a:pt x="63331" y="4375"/>
                    <a:pt x="62629" y="13211"/>
                    <a:pt x="61779" y="26854"/>
                  </a:cubicBezTo>
                  <a:cubicBezTo>
                    <a:pt x="60928" y="40459"/>
                    <a:pt x="57564" y="57059"/>
                    <a:pt x="53238" y="68150"/>
                  </a:cubicBezTo>
                  <a:cubicBezTo>
                    <a:pt x="48876" y="79241"/>
                    <a:pt x="49024" y="85970"/>
                    <a:pt x="49135" y="88077"/>
                  </a:cubicBezTo>
                  <a:cubicBezTo>
                    <a:pt x="49172" y="88447"/>
                    <a:pt x="49209" y="88780"/>
                    <a:pt x="49209" y="89038"/>
                  </a:cubicBezTo>
                  <a:lnTo>
                    <a:pt x="68766" y="89038"/>
                  </a:lnTo>
                  <a:cubicBezTo>
                    <a:pt x="68248" y="85896"/>
                    <a:pt x="67990" y="78465"/>
                    <a:pt x="72759" y="65451"/>
                  </a:cubicBezTo>
                  <a:cubicBezTo>
                    <a:pt x="72759" y="65451"/>
                    <a:pt x="72759" y="77134"/>
                    <a:pt x="73868" y="80498"/>
                  </a:cubicBezTo>
                  <a:cubicBezTo>
                    <a:pt x="74489" y="82381"/>
                    <a:pt x="74727" y="83383"/>
                    <a:pt x="75575" y="83383"/>
                  </a:cubicBezTo>
                  <a:cubicBezTo>
                    <a:pt x="76242" y="83383"/>
                    <a:pt x="77286" y="82762"/>
                    <a:pt x="79192" y="81459"/>
                  </a:cubicBezTo>
                  <a:cubicBezTo>
                    <a:pt x="83554" y="78539"/>
                    <a:pt x="98453" y="59425"/>
                    <a:pt x="98453" y="59425"/>
                  </a:cubicBezTo>
                  <a:lnTo>
                    <a:pt x="98453" y="53103"/>
                  </a:lnTo>
                  <a:cubicBezTo>
                    <a:pt x="98453" y="53103"/>
                    <a:pt x="92538" y="56615"/>
                    <a:pt x="88323" y="58722"/>
                  </a:cubicBezTo>
                  <a:cubicBezTo>
                    <a:pt x="87504" y="59132"/>
                    <a:pt x="86834" y="59335"/>
                    <a:pt x="86294" y="59335"/>
                  </a:cubicBezTo>
                  <a:cubicBezTo>
                    <a:pt x="84060" y="59335"/>
                    <a:pt x="84066" y="55855"/>
                    <a:pt x="84959" y="49184"/>
                  </a:cubicBezTo>
                  <a:cubicBezTo>
                    <a:pt x="86068" y="40903"/>
                    <a:pt x="95791" y="9440"/>
                    <a:pt x="95902" y="7185"/>
                  </a:cubicBezTo>
                  <a:cubicBezTo>
                    <a:pt x="96050" y="4930"/>
                    <a:pt x="79192" y="2564"/>
                    <a:pt x="71761" y="1418"/>
                  </a:cubicBezTo>
                  <a:cubicBezTo>
                    <a:pt x="70093" y="1169"/>
                    <a:pt x="68749" y="1054"/>
                    <a:pt x="67668" y="1054"/>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7"/>
            <p:cNvSpPr/>
            <p:nvPr/>
          </p:nvSpPr>
          <p:spPr>
            <a:xfrm>
              <a:off x="5139525" y="3731850"/>
              <a:ext cx="1235775" cy="1196025"/>
            </a:xfrm>
            <a:custGeom>
              <a:avLst/>
              <a:gdLst/>
              <a:ahLst/>
              <a:cxnLst/>
              <a:rect l="l" t="t" r="r" b="b"/>
              <a:pathLst>
                <a:path w="49431" h="47841" extrusionOk="0">
                  <a:moveTo>
                    <a:pt x="32276" y="0"/>
                  </a:moveTo>
                  <a:cubicBezTo>
                    <a:pt x="32276" y="0"/>
                    <a:pt x="14678" y="31388"/>
                    <a:pt x="5842" y="37969"/>
                  </a:cubicBezTo>
                  <a:cubicBezTo>
                    <a:pt x="3883" y="39448"/>
                    <a:pt x="1960" y="40779"/>
                    <a:pt x="259" y="42073"/>
                  </a:cubicBezTo>
                  <a:cubicBezTo>
                    <a:pt x="1" y="44402"/>
                    <a:pt x="75" y="46029"/>
                    <a:pt x="112" y="46879"/>
                  </a:cubicBezTo>
                  <a:cubicBezTo>
                    <a:pt x="149" y="47249"/>
                    <a:pt x="186" y="47582"/>
                    <a:pt x="186" y="47840"/>
                  </a:cubicBezTo>
                  <a:lnTo>
                    <a:pt x="19743" y="47840"/>
                  </a:lnTo>
                  <a:cubicBezTo>
                    <a:pt x="19225" y="44698"/>
                    <a:pt x="18967" y="37267"/>
                    <a:pt x="23736" y="24253"/>
                  </a:cubicBezTo>
                  <a:cubicBezTo>
                    <a:pt x="23736" y="24253"/>
                    <a:pt x="23736" y="35936"/>
                    <a:pt x="24845" y="39300"/>
                  </a:cubicBezTo>
                  <a:cubicBezTo>
                    <a:pt x="25466" y="41183"/>
                    <a:pt x="25704" y="42185"/>
                    <a:pt x="26552" y="42185"/>
                  </a:cubicBezTo>
                  <a:cubicBezTo>
                    <a:pt x="27219" y="42185"/>
                    <a:pt x="28263" y="41564"/>
                    <a:pt x="30169" y="40261"/>
                  </a:cubicBezTo>
                  <a:cubicBezTo>
                    <a:pt x="34531" y="37341"/>
                    <a:pt x="49430" y="18227"/>
                    <a:pt x="49430" y="18227"/>
                  </a:cubicBezTo>
                  <a:lnTo>
                    <a:pt x="49430" y="11905"/>
                  </a:lnTo>
                  <a:cubicBezTo>
                    <a:pt x="49430" y="11905"/>
                    <a:pt x="43515" y="15417"/>
                    <a:pt x="39300" y="17524"/>
                  </a:cubicBezTo>
                  <a:cubicBezTo>
                    <a:pt x="38481" y="17934"/>
                    <a:pt x="37811" y="18137"/>
                    <a:pt x="37271" y="18137"/>
                  </a:cubicBezTo>
                  <a:cubicBezTo>
                    <a:pt x="35037" y="18137"/>
                    <a:pt x="35043" y="14657"/>
                    <a:pt x="35936" y="7986"/>
                  </a:cubicBezTo>
                  <a:cubicBezTo>
                    <a:pt x="36158" y="6396"/>
                    <a:pt x="36676" y="3919"/>
                    <a:pt x="37415" y="962"/>
                  </a:cubicBezTo>
                  <a:lnTo>
                    <a:pt x="32276"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7"/>
            <p:cNvSpPr/>
            <p:nvPr/>
          </p:nvSpPr>
          <p:spPr>
            <a:xfrm>
              <a:off x="3913950" y="3766050"/>
              <a:ext cx="429825" cy="1161825"/>
            </a:xfrm>
            <a:custGeom>
              <a:avLst/>
              <a:gdLst/>
              <a:ahLst/>
              <a:cxnLst/>
              <a:rect l="l" t="t" r="r" b="b"/>
              <a:pathLst>
                <a:path w="17193" h="46473" extrusionOk="0">
                  <a:moveTo>
                    <a:pt x="17192" y="0"/>
                  </a:moveTo>
                  <a:lnTo>
                    <a:pt x="13162" y="8097"/>
                  </a:lnTo>
                  <a:cubicBezTo>
                    <a:pt x="9095" y="24549"/>
                    <a:pt x="1590" y="42738"/>
                    <a:pt x="1" y="46472"/>
                  </a:cubicBezTo>
                  <a:lnTo>
                    <a:pt x="6101" y="46472"/>
                  </a:lnTo>
                  <a:lnTo>
                    <a:pt x="17192"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7"/>
            <p:cNvSpPr/>
            <p:nvPr/>
          </p:nvSpPr>
          <p:spPr>
            <a:xfrm>
              <a:off x="5142300" y="4519325"/>
              <a:ext cx="933525" cy="401150"/>
            </a:xfrm>
            <a:custGeom>
              <a:avLst/>
              <a:gdLst/>
              <a:ahLst/>
              <a:cxnLst/>
              <a:rect l="l" t="t" r="r" b="b"/>
              <a:pathLst>
                <a:path w="37341" h="16046" extrusionOk="0">
                  <a:moveTo>
                    <a:pt x="24142" y="777"/>
                  </a:moveTo>
                  <a:lnTo>
                    <a:pt x="24142" y="777"/>
                  </a:lnTo>
                  <a:cubicBezTo>
                    <a:pt x="24216" y="1886"/>
                    <a:pt x="24290" y="2995"/>
                    <a:pt x="24401" y="3993"/>
                  </a:cubicBezTo>
                  <a:cubicBezTo>
                    <a:pt x="24549" y="5546"/>
                    <a:pt x="24771" y="6914"/>
                    <a:pt x="25030" y="7690"/>
                  </a:cubicBezTo>
                  <a:cubicBezTo>
                    <a:pt x="25252" y="8430"/>
                    <a:pt x="25436" y="8984"/>
                    <a:pt x="25621" y="9428"/>
                  </a:cubicBezTo>
                  <a:cubicBezTo>
                    <a:pt x="25769" y="9872"/>
                    <a:pt x="25954" y="10167"/>
                    <a:pt x="26102" y="10278"/>
                  </a:cubicBezTo>
                  <a:cubicBezTo>
                    <a:pt x="26213" y="10352"/>
                    <a:pt x="26287" y="10389"/>
                    <a:pt x="26435" y="10389"/>
                  </a:cubicBezTo>
                  <a:lnTo>
                    <a:pt x="26472" y="10389"/>
                  </a:lnTo>
                  <a:cubicBezTo>
                    <a:pt x="26693" y="10389"/>
                    <a:pt x="27100" y="10241"/>
                    <a:pt x="27655" y="9945"/>
                  </a:cubicBezTo>
                  <a:cubicBezTo>
                    <a:pt x="28209" y="9650"/>
                    <a:pt x="28949" y="9169"/>
                    <a:pt x="29910" y="8541"/>
                  </a:cubicBezTo>
                  <a:cubicBezTo>
                    <a:pt x="30797" y="7912"/>
                    <a:pt x="32276" y="6507"/>
                    <a:pt x="33940" y="4696"/>
                  </a:cubicBezTo>
                  <a:cubicBezTo>
                    <a:pt x="35012" y="3550"/>
                    <a:pt x="36158" y="2256"/>
                    <a:pt x="37341" y="888"/>
                  </a:cubicBezTo>
                  <a:lnTo>
                    <a:pt x="24142" y="777"/>
                  </a:lnTo>
                  <a:close/>
                  <a:moveTo>
                    <a:pt x="11868" y="0"/>
                  </a:moveTo>
                  <a:cubicBezTo>
                    <a:pt x="9613" y="2847"/>
                    <a:pt x="7506" y="5176"/>
                    <a:pt x="5731" y="6470"/>
                  </a:cubicBezTo>
                  <a:cubicBezTo>
                    <a:pt x="3883" y="7875"/>
                    <a:pt x="2108" y="9132"/>
                    <a:pt x="481" y="10315"/>
                  </a:cubicBezTo>
                  <a:cubicBezTo>
                    <a:pt x="333" y="11757"/>
                    <a:pt x="259" y="12940"/>
                    <a:pt x="259" y="13827"/>
                  </a:cubicBezTo>
                  <a:cubicBezTo>
                    <a:pt x="259" y="14493"/>
                    <a:pt x="296" y="15010"/>
                    <a:pt x="333" y="15343"/>
                  </a:cubicBezTo>
                  <a:lnTo>
                    <a:pt x="1" y="15380"/>
                  </a:lnTo>
                  <a:lnTo>
                    <a:pt x="333" y="15380"/>
                  </a:lnTo>
                  <a:cubicBezTo>
                    <a:pt x="333" y="15602"/>
                    <a:pt x="370" y="15824"/>
                    <a:pt x="370" y="16046"/>
                  </a:cubicBezTo>
                  <a:lnTo>
                    <a:pt x="19299" y="16046"/>
                  </a:lnTo>
                  <a:cubicBezTo>
                    <a:pt x="19151" y="15195"/>
                    <a:pt x="19077" y="14086"/>
                    <a:pt x="19077" y="12681"/>
                  </a:cubicBezTo>
                  <a:cubicBezTo>
                    <a:pt x="19077" y="9872"/>
                    <a:pt x="19447" y="5953"/>
                    <a:pt x="20778" y="740"/>
                  </a:cubicBezTo>
                  <a:lnTo>
                    <a:pt x="13273" y="666"/>
                  </a:lnTo>
                  <a:cubicBezTo>
                    <a:pt x="12682" y="666"/>
                    <a:pt x="12201" y="407"/>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7"/>
            <p:cNvSpPr/>
            <p:nvPr/>
          </p:nvSpPr>
          <p:spPr>
            <a:xfrm>
              <a:off x="3925975" y="4024850"/>
              <a:ext cx="355850" cy="895625"/>
            </a:xfrm>
            <a:custGeom>
              <a:avLst/>
              <a:gdLst/>
              <a:ahLst/>
              <a:cxnLst/>
              <a:rect l="l" t="t" r="r" b="b"/>
              <a:pathLst>
                <a:path w="14234" h="35825" extrusionOk="0">
                  <a:moveTo>
                    <a:pt x="14234" y="0"/>
                  </a:moveTo>
                  <a:lnTo>
                    <a:pt x="11498" y="8060"/>
                  </a:lnTo>
                  <a:lnTo>
                    <a:pt x="12348" y="7912"/>
                  </a:lnTo>
                  <a:lnTo>
                    <a:pt x="14234" y="0"/>
                  </a:lnTo>
                  <a:close/>
                  <a:moveTo>
                    <a:pt x="7727" y="27358"/>
                  </a:moveTo>
                  <a:lnTo>
                    <a:pt x="7727" y="27358"/>
                  </a:lnTo>
                  <a:cubicBezTo>
                    <a:pt x="5805" y="27913"/>
                    <a:pt x="4104" y="28394"/>
                    <a:pt x="2847" y="28726"/>
                  </a:cubicBezTo>
                  <a:cubicBezTo>
                    <a:pt x="1590" y="31980"/>
                    <a:pt x="555" y="34457"/>
                    <a:pt x="0" y="35825"/>
                  </a:cubicBezTo>
                  <a:lnTo>
                    <a:pt x="5694" y="35825"/>
                  </a:lnTo>
                  <a:lnTo>
                    <a:pt x="7727" y="27358"/>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37"/>
            <p:cNvSpPr/>
            <p:nvPr/>
          </p:nvSpPr>
          <p:spPr>
            <a:xfrm>
              <a:off x="3906550" y="2694575"/>
              <a:ext cx="2476150" cy="2241625"/>
            </a:xfrm>
            <a:custGeom>
              <a:avLst/>
              <a:gdLst/>
              <a:ahLst/>
              <a:cxnLst/>
              <a:rect l="l" t="t" r="r" b="b"/>
              <a:pathLst>
                <a:path w="99046" h="89665" extrusionOk="0">
                  <a:moveTo>
                    <a:pt x="25427" y="29501"/>
                  </a:moveTo>
                  <a:cubicBezTo>
                    <a:pt x="25333" y="29501"/>
                    <a:pt x="25243" y="29537"/>
                    <a:pt x="25178" y="29624"/>
                  </a:cubicBezTo>
                  <a:lnTo>
                    <a:pt x="20704" y="35502"/>
                  </a:lnTo>
                  <a:cubicBezTo>
                    <a:pt x="20594" y="35650"/>
                    <a:pt x="20594" y="35835"/>
                    <a:pt x="20741" y="35946"/>
                  </a:cubicBezTo>
                  <a:cubicBezTo>
                    <a:pt x="20803" y="35992"/>
                    <a:pt x="20872" y="36013"/>
                    <a:pt x="20939" y="36013"/>
                  </a:cubicBezTo>
                  <a:cubicBezTo>
                    <a:pt x="21031" y="36013"/>
                    <a:pt x="21121" y="35973"/>
                    <a:pt x="21185" y="35909"/>
                  </a:cubicBezTo>
                  <a:lnTo>
                    <a:pt x="25659" y="29993"/>
                  </a:lnTo>
                  <a:cubicBezTo>
                    <a:pt x="25769" y="29846"/>
                    <a:pt x="25732" y="29661"/>
                    <a:pt x="25622" y="29550"/>
                  </a:cubicBezTo>
                  <a:cubicBezTo>
                    <a:pt x="25560" y="29519"/>
                    <a:pt x="25493" y="29501"/>
                    <a:pt x="25427" y="29501"/>
                  </a:cubicBezTo>
                  <a:close/>
                  <a:moveTo>
                    <a:pt x="84879" y="20321"/>
                  </a:moveTo>
                  <a:cubicBezTo>
                    <a:pt x="84739" y="20321"/>
                    <a:pt x="84619" y="20421"/>
                    <a:pt x="84590" y="20566"/>
                  </a:cubicBezTo>
                  <a:lnTo>
                    <a:pt x="79044" y="41196"/>
                  </a:lnTo>
                  <a:cubicBezTo>
                    <a:pt x="79007" y="41343"/>
                    <a:pt x="79118" y="41528"/>
                    <a:pt x="79266" y="41565"/>
                  </a:cubicBezTo>
                  <a:cubicBezTo>
                    <a:pt x="79297" y="41571"/>
                    <a:pt x="79326" y="41574"/>
                    <a:pt x="79355" y="41574"/>
                  </a:cubicBezTo>
                  <a:cubicBezTo>
                    <a:pt x="79497" y="41574"/>
                    <a:pt x="79605" y="41497"/>
                    <a:pt x="79636" y="41343"/>
                  </a:cubicBezTo>
                  <a:lnTo>
                    <a:pt x="85181" y="20714"/>
                  </a:lnTo>
                  <a:cubicBezTo>
                    <a:pt x="85255" y="20529"/>
                    <a:pt x="85144" y="20381"/>
                    <a:pt x="84996" y="20344"/>
                  </a:cubicBezTo>
                  <a:cubicBezTo>
                    <a:pt x="84957" y="20328"/>
                    <a:pt x="84917" y="20321"/>
                    <a:pt x="84879" y="20321"/>
                  </a:cubicBezTo>
                  <a:close/>
                  <a:moveTo>
                    <a:pt x="45982" y="639"/>
                  </a:moveTo>
                  <a:cubicBezTo>
                    <a:pt x="46008" y="736"/>
                    <a:pt x="46029" y="896"/>
                    <a:pt x="46029" y="1119"/>
                  </a:cubicBezTo>
                  <a:cubicBezTo>
                    <a:pt x="46029" y="1600"/>
                    <a:pt x="45955" y="2376"/>
                    <a:pt x="45771" y="3633"/>
                  </a:cubicBezTo>
                  <a:cubicBezTo>
                    <a:pt x="45771" y="3633"/>
                    <a:pt x="42258" y="23413"/>
                    <a:pt x="41408" y="30881"/>
                  </a:cubicBezTo>
                  <a:cubicBezTo>
                    <a:pt x="40595" y="38275"/>
                    <a:pt x="36380" y="50623"/>
                    <a:pt x="33127" y="60605"/>
                  </a:cubicBezTo>
                  <a:cubicBezTo>
                    <a:pt x="30343" y="69280"/>
                    <a:pt x="26571" y="84987"/>
                    <a:pt x="25644" y="89036"/>
                  </a:cubicBezTo>
                  <a:lnTo>
                    <a:pt x="779" y="89036"/>
                  </a:lnTo>
                  <a:cubicBezTo>
                    <a:pt x="2092" y="85905"/>
                    <a:pt x="5803" y="76838"/>
                    <a:pt x="9281" y="66336"/>
                  </a:cubicBezTo>
                  <a:cubicBezTo>
                    <a:pt x="12941" y="55244"/>
                    <a:pt x="16305" y="42637"/>
                    <a:pt x="16342" y="33727"/>
                  </a:cubicBezTo>
                  <a:cubicBezTo>
                    <a:pt x="16342" y="24854"/>
                    <a:pt x="16157" y="17202"/>
                    <a:pt x="16157" y="11545"/>
                  </a:cubicBezTo>
                  <a:cubicBezTo>
                    <a:pt x="16157" y="8218"/>
                    <a:pt x="16194" y="5593"/>
                    <a:pt x="16416" y="3781"/>
                  </a:cubicBezTo>
                  <a:cubicBezTo>
                    <a:pt x="16490" y="2894"/>
                    <a:pt x="16638" y="2191"/>
                    <a:pt x="16786" y="1748"/>
                  </a:cubicBezTo>
                  <a:cubicBezTo>
                    <a:pt x="16860" y="1526"/>
                    <a:pt x="16933" y="1378"/>
                    <a:pt x="17007" y="1267"/>
                  </a:cubicBezTo>
                  <a:cubicBezTo>
                    <a:pt x="17081" y="1193"/>
                    <a:pt x="17118" y="1193"/>
                    <a:pt x="17155" y="1193"/>
                  </a:cubicBezTo>
                  <a:cubicBezTo>
                    <a:pt x="17636" y="1156"/>
                    <a:pt x="19706" y="1082"/>
                    <a:pt x="22516" y="1045"/>
                  </a:cubicBezTo>
                  <a:cubicBezTo>
                    <a:pt x="26694" y="934"/>
                    <a:pt x="32609" y="860"/>
                    <a:pt x="37452" y="750"/>
                  </a:cubicBezTo>
                  <a:cubicBezTo>
                    <a:pt x="39855" y="713"/>
                    <a:pt x="42036" y="676"/>
                    <a:pt x="43589" y="676"/>
                  </a:cubicBezTo>
                  <a:cubicBezTo>
                    <a:pt x="44869" y="645"/>
                    <a:pt x="45721" y="640"/>
                    <a:pt x="45982" y="639"/>
                  </a:cubicBezTo>
                  <a:close/>
                  <a:moveTo>
                    <a:pt x="67916" y="1637"/>
                  </a:moveTo>
                  <a:cubicBezTo>
                    <a:pt x="68988" y="1637"/>
                    <a:pt x="70319" y="1785"/>
                    <a:pt x="72020" y="2007"/>
                  </a:cubicBezTo>
                  <a:cubicBezTo>
                    <a:pt x="75717" y="2598"/>
                    <a:pt x="81743" y="3448"/>
                    <a:pt x="86845" y="4484"/>
                  </a:cubicBezTo>
                  <a:cubicBezTo>
                    <a:pt x="89396" y="4964"/>
                    <a:pt x="91725" y="5519"/>
                    <a:pt x="93389" y="6073"/>
                  </a:cubicBezTo>
                  <a:cubicBezTo>
                    <a:pt x="94202" y="6332"/>
                    <a:pt x="94867" y="6591"/>
                    <a:pt x="95311" y="6887"/>
                  </a:cubicBezTo>
                  <a:cubicBezTo>
                    <a:pt x="95533" y="6998"/>
                    <a:pt x="95681" y="7109"/>
                    <a:pt x="95792" y="7219"/>
                  </a:cubicBezTo>
                  <a:cubicBezTo>
                    <a:pt x="95903" y="7330"/>
                    <a:pt x="95903" y="7404"/>
                    <a:pt x="95903" y="7441"/>
                  </a:cubicBezTo>
                  <a:cubicBezTo>
                    <a:pt x="95903" y="7552"/>
                    <a:pt x="95866" y="7811"/>
                    <a:pt x="95792" y="8144"/>
                  </a:cubicBezTo>
                  <a:cubicBezTo>
                    <a:pt x="95200" y="10806"/>
                    <a:pt x="92760" y="19198"/>
                    <a:pt x="90320" y="27849"/>
                  </a:cubicBezTo>
                  <a:cubicBezTo>
                    <a:pt x="87880" y="36537"/>
                    <a:pt x="85477" y="45484"/>
                    <a:pt x="84959" y="49440"/>
                  </a:cubicBezTo>
                  <a:cubicBezTo>
                    <a:pt x="84590" y="52028"/>
                    <a:pt x="84368" y="54135"/>
                    <a:pt x="84368" y="55762"/>
                  </a:cubicBezTo>
                  <a:cubicBezTo>
                    <a:pt x="84368" y="57056"/>
                    <a:pt x="84516" y="58054"/>
                    <a:pt x="84848" y="58794"/>
                  </a:cubicBezTo>
                  <a:cubicBezTo>
                    <a:pt x="85033" y="59163"/>
                    <a:pt x="85255" y="59459"/>
                    <a:pt x="85551" y="59644"/>
                  </a:cubicBezTo>
                  <a:cubicBezTo>
                    <a:pt x="85847" y="59829"/>
                    <a:pt x="86216" y="59940"/>
                    <a:pt x="86586" y="59940"/>
                  </a:cubicBezTo>
                  <a:cubicBezTo>
                    <a:pt x="87215" y="59940"/>
                    <a:pt x="87917" y="59718"/>
                    <a:pt x="88767" y="59311"/>
                  </a:cubicBezTo>
                  <a:cubicBezTo>
                    <a:pt x="92261" y="57533"/>
                    <a:pt x="96924" y="54816"/>
                    <a:pt x="98417" y="53938"/>
                  </a:cubicBezTo>
                  <a:lnTo>
                    <a:pt x="98417" y="53938"/>
                  </a:lnTo>
                  <a:lnTo>
                    <a:pt x="98417" y="59631"/>
                  </a:lnTo>
                  <a:lnTo>
                    <a:pt x="98417" y="59631"/>
                  </a:lnTo>
                  <a:cubicBezTo>
                    <a:pt x="98320" y="59757"/>
                    <a:pt x="98132" y="60003"/>
                    <a:pt x="97862" y="60346"/>
                  </a:cubicBezTo>
                  <a:cubicBezTo>
                    <a:pt x="96383" y="62195"/>
                    <a:pt x="92686" y="66853"/>
                    <a:pt x="88878" y="71364"/>
                  </a:cubicBezTo>
                  <a:cubicBezTo>
                    <a:pt x="86993" y="73619"/>
                    <a:pt x="85070" y="75874"/>
                    <a:pt x="83370" y="77686"/>
                  </a:cubicBezTo>
                  <a:cubicBezTo>
                    <a:pt x="81706" y="79497"/>
                    <a:pt x="80227" y="80902"/>
                    <a:pt x="79340" y="81531"/>
                  </a:cubicBezTo>
                  <a:cubicBezTo>
                    <a:pt x="78379" y="82159"/>
                    <a:pt x="77639" y="82640"/>
                    <a:pt x="77085" y="82935"/>
                  </a:cubicBezTo>
                  <a:cubicBezTo>
                    <a:pt x="76493" y="83268"/>
                    <a:pt x="76123" y="83379"/>
                    <a:pt x="75865" y="83379"/>
                  </a:cubicBezTo>
                  <a:cubicBezTo>
                    <a:pt x="75717" y="83379"/>
                    <a:pt x="75643" y="83342"/>
                    <a:pt x="75532" y="83268"/>
                  </a:cubicBezTo>
                  <a:cubicBezTo>
                    <a:pt x="75384" y="83157"/>
                    <a:pt x="75199" y="82862"/>
                    <a:pt x="75051" y="82418"/>
                  </a:cubicBezTo>
                  <a:cubicBezTo>
                    <a:pt x="74866" y="81974"/>
                    <a:pt x="74682" y="81420"/>
                    <a:pt x="74460" y="80680"/>
                  </a:cubicBezTo>
                  <a:cubicBezTo>
                    <a:pt x="74201" y="79904"/>
                    <a:pt x="73979" y="78536"/>
                    <a:pt x="73831" y="76983"/>
                  </a:cubicBezTo>
                  <a:cubicBezTo>
                    <a:pt x="73572" y="74654"/>
                    <a:pt x="73461" y="71844"/>
                    <a:pt x="73388" y="69626"/>
                  </a:cubicBezTo>
                  <a:cubicBezTo>
                    <a:pt x="73388" y="68517"/>
                    <a:pt x="73351" y="67556"/>
                    <a:pt x="73351" y="66853"/>
                  </a:cubicBezTo>
                  <a:cubicBezTo>
                    <a:pt x="73351" y="66151"/>
                    <a:pt x="73351" y="65744"/>
                    <a:pt x="73351" y="65744"/>
                  </a:cubicBezTo>
                  <a:cubicBezTo>
                    <a:pt x="73351" y="65596"/>
                    <a:pt x="73240" y="65485"/>
                    <a:pt x="73092" y="65448"/>
                  </a:cubicBezTo>
                  <a:cubicBezTo>
                    <a:pt x="72944" y="65448"/>
                    <a:pt x="72796" y="65522"/>
                    <a:pt x="72759" y="65670"/>
                  </a:cubicBezTo>
                  <a:cubicBezTo>
                    <a:pt x="72750" y="65695"/>
                    <a:pt x="72741" y="65719"/>
                    <a:pt x="72732" y="65744"/>
                  </a:cubicBezTo>
                  <a:lnTo>
                    <a:pt x="72722" y="65744"/>
                  </a:lnTo>
                  <a:cubicBezTo>
                    <a:pt x="72722" y="65746"/>
                    <a:pt x="72722" y="65755"/>
                    <a:pt x="72722" y="65771"/>
                  </a:cubicBezTo>
                  <a:lnTo>
                    <a:pt x="72722" y="65771"/>
                  </a:lnTo>
                  <a:cubicBezTo>
                    <a:pt x="69315" y="75070"/>
                    <a:pt x="68507" y="81545"/>
                    <a:pt x="68507" y="85671"/>
                  </a:cubicBezTo>
                  <a:cubicBezTo>
                    <a:pt x="68507" y="87058"/>
                    <a:pt x="68592" y="88163"/>
                    <a:pt x="68711" y="89036"/>
                  </a:cubicBezTo>
                  <a:lnTo>
                    <a:pt x="49802" y="89036"/>
                  </a:lnTo>
                  <a:cubicBezTo>
                    <a:pt x="49780" y="88832"/>
                    <a:pt x="49763" y="88618"/>
                    <a:pt x="49763" y="88370"/>
                  </a:cubicBezTo>
                  <a:lnTo>
                    <a:pt x="49431" y="88370"/>
                  </a:lnTo>
                  <a:lnTo>
                    <a:pt x="49763" y="88333"/>
                  </a:lnTo>
                  <a:cubicBezTo>
                    <a:pt x="49726" y="88000"/>
                    <a:pt x="49689" y="87483"/>
                    <a:pt x="49689" y="86817"/>
                  </a:cubicBezTo>
                  <a:cubicBezTo>
                    <a:pt x="49689" y="83786"/>
                    <a:pt x="50244" y="77649"/>
                    <a:pt x="53793" y="68554"/>
                  </a:cubicBezTo>
                  <a:cubicBezTo>
                    <a:pt x="58156" y="57389"/>
                    <a:pt x="61557" y="40826"/>
                    <a:pt x="62407" y="27147"/>
                  </a:cubicBezTo>
                  <a:cubicBezTo>
                    <a:pt x="62814" y="20344"/>
                    <a:pt x="63184" y="14725"/>
                    <a:pt x="63479" y="10806"/>
                  </a:cubicBezTo>
                  <a:cubicBezTo>
                    <a:pt x="63627" y="8846"/>
                    <a:pt x="63738" y="7330"/>
                    <a:pt x="63812" y="6295"/>
                  </a:cubicBezTo>
                  <a:cubicBezTo>
                    <a:pt x="63886" y="5260"/>
                    <a:pt x="63923" y="4705"/>
                    <a:pt x="63923" y="4705"/>
                  </a:cubicBezTo>
                  <a:lnTo>
                    <a:pt x="63923" y="4668"/>
                  </a:lnTo>
                  <a:cubicBezTo>
                    <a:pt x="63923" y="4188"/>
                    <a:pt x="63960" y="3781"/>
                    <a:pt x="64071" y="3411"/>
                  </a:cubicBezTo>
                  <a:cubicBezTo>
                    <a:pt x="64219" y="2857"/>
                    <a:pt x="64515" y="2450"/>
                    <a:pt x="65069" y="2154"/>
                  </a:cubicBezTo>
                  <a:cubicBezTo>
                    <a:pt x="65661" y="1859"/>
                    <a:pt x="66548" y="1637"/>
                    <a:pt x="67916" y="1637"/>
                  </a:cubicBezTo>
                  <a:close/>
                  <a:moveTo>
                    <a:pt x="46167" y="0"/>
                  </a:moveTo>
                  <a:cubicBezTo>
                    <a:pt x="46146" y="0"/>
                    <a:pt x="46124" y="3"/>
                    <a:pt x="46103" y="10"/>
                  </a:cubicBezTo>
                  <a:cubicBezTo>
                    <a:pt x="46090" y="10"/>
                    <a:pt x="46078" y="11"/>
                    <a:pt x="46066" y="12"/>
                  </a:cubicBezTo>
                  <a:lnTo>
                    <a:pt x="46066" y="12"/>
                  </a:lnTo>
                  <a:lnTo>
                    <a:pt x="46066" y="10"/>
                  </a:lnTo>
                  <a:cubicBezTo>
                    <a:pt x="46066" y="10"/>
                    <a:pt x="39338" y="121"/>
                    <a:pt x="32350" y="232"/>
                  </a:cubicBezTo>
                  <a:cubicBezTo>
                    <a:pt x="28838" y="306"/>
                    <a:pt x="25289" y="380"/>
                    <a:pt x="22479" y="417"/>
                  </a:cubicBezTo>
                  <a:cubicBezTo>
                    <a:pt x="19669" y="491"/>
                    <a:pt x="17636" y="528"/>
                    <a:pt x="17118" y="565"/>
                  </a:cubicBezTo>
                  <a:cubicBezTo>
                    <a:pt x="16896" y="602"/>
                    <a:pt x="16675" y="713"/>
                    <a:pt x="16564" y="897"/>
                  </a:cubicBezTo>
                  <a:cubicBezTo>
                    <a:pt x="16305" y="1193"/>
                    <a:pt x="16157" y="1637"/>
                    <a:pt x="16009" y="2228"/>
                  </a:cubicBezTo>
                  <a:cubicBezTo>
                    <a:pt x="15639" y="3966"/>
                    <a:pt x="15529" y="7182"/>
                    <a:pt x="15529" y="11545"/>
                  </a:cubicBezTo>
                  <a:cubicBezTo>
                    <a:pt x="15529" y="17202"/>
                    <a:pt x="15713" y="24854"/>
                    <a:pt x="15713" y="33727"/>
                  </a:cubicBezTo>
                  <a:cubicBezTo>
                    <a:pt x="15713" y="42490"/>
                    <a:pt x="12349" y="55097"/>
                    <a:pt x="8689" y="66114"/>
                  </a:cubicBezTo>
                  <a:cubicBezTo>
                    <a:pt x="5029" y="77168"/>
                    <a:pt x="1110" y="86633"/>
                    <a:pt x="38" y="89220"/>
                  </a:cubicBezTo>
                  <a:cubicBezTo>
                    <a:pt x="1" y="89331"/>
                    <a:pt x="1" y="89442"/>
                    <a:pt x="38" y="89516"/>
                  </a:cubicBezTo>
                  <a:cubicBezTo>
                    <a:pt x="112" y="89590"/>
                    <a:pt x="223" y="89664"/>
                    <a:pt x="297" y="89664"/>
                  </a:cubicBezTo>
                  <a:lnTo>
                    <a:pt x="25880" y="89664"/>
                  </a:lnTo>
                  <a:cubicBezTo>
                    <a:pt x="26028" y="89664"/>
                    <a:pt x="26139" y="89553"/>
                    <a:pt x="26176" y="89405"/>
                  </a:cubicBezTo>
                  <a:cubicBezTo>
                    <a:pt x="26989" y="85856"/>
                    <a:pt x="30871" y="69626"/>
                    <a:pt x="33718" y="60790"/>
                  </a:cubicBezTo>
                  <a:cubicBezTo>
                    <a:pt x="36972" y="50845"/>
                    <a:pt x="41186" y="38460"/>
                    <a:pt x="42036" y="30955"/>
                  </a:cubicBezTo>
                  <a:cubicBezTo>
                    <a:pt x="42443" y="27258"/>
                    <a:pt x="43515" y="20455"/>
                    <a:pt x="44514" y="14577"/>
                  </a:cubicBezTo>
                  <a:cubicBezTo>
                    <a:pt x="44994" y="11619"/>
                    <a:pt x="45475" y="8920"/>
                    <a:pt x="45807" y="6961"/>
                  </a:cubicBezTo>
                  <a:cubicBezTo>
                    <a:pt x="45992" y="5962"/>
                    <a:pt x="46140" y="5149"/>
                    <a:pt x="46214" y="4595"/>
                  </a:cubicBezTo>
                  <a:cubicBezTo>
                    <a:pt x="46325" y="4040"/>
                    <a:pt x="46362" y="3744"/>
                    <a:pt x="46362" y="3744"/>
                  </a:cubicBezTo>
                  <a:cubicBezTo>
                    <a:pt x="46584" y="2450"/>
                    <a:pt x="46621" y="1637"/>
                    <a:pt x="46621" y="1119"/>
                  </a:cubicBezTo>
                  <a:cubicBezTo>
                    <a:pt x="46621" y="750"/>
                    <a:pt x="46584" y="528"/>
                    <a:pt x="46547" y="343"/>
                  </a:cubicBezTo>
                  <a:cubicBezTo>
                    <a:pt x="46510" y="232"/>
                    <a:pt x="46473" y="158"/>
                    <a:pt x="46399" y="84"/>
                  </a:cubicBezTo>
                  <a:cubicBezTo>
                    <a:pt x="46339" y="54"/>
                    <a:pt x="46255" y="0"/>
                    <a:pt x="46167" y="0"/>
                  </a:cubicBezTo>
                  <a:close/>
                  <a:moveTo>
                    <a:pt x="67916" y="1045"/>
                  </a:moveTo>
                  <a:cubicBezTo>
                    <a:pt x="66030" y="1045"/>
                    <a:pt x="64884" y="1378"/>
                    <a:pt x="64182" y="2044"/>
                  </a:cubicBezTo>
                  <a:cubicBezTo>
                    <a:pt x="63812" y="2376"/>
                    <a:pt x="63590" y="2783"/>
                    <a:pt x="63479" y="3227"/>
                  </a:cubicBezTo>
                  <a:cubicBezTo>
                    <a:pt x="63371" y="3660"/>
                    <a:pt x="63333" y="4128"/>
                    <a:pt x="63332" y="4632"/>
                  </a:cubicBezTo>
                  <a:lnTo>
                    <a:pt x="63332" y="4632"/>
                  </a:lnTo>
                  <a:lnTo>
                    <a:pt x="63332" y="4631"/>
                  </a:lnTo>
                  <a:cubicBezTo>
                    <a:pt x="63332" y="4631"/>
                    <a:pt x="62629" y="13504"/>
                    <a:pt x="61779" y="27110"/>
                  </a:cubicBezTo>
                  <a:cubicBezTo>
                    <a:pt x="60928" y="40715"/>
                    <a:pt x="57564" y="57278"/>
                    <a:pt x="53239" y="68332"/>
                  </a:cubicBezTo>
                  <a:cubicBezTo>
                    <a:pt x="49615" y="77464"/>
                    <a:pt x="49098" y="83712"/>
                    <a:pt x="49098" y="86817"/>
                  </a:cubicBezTo>
                  <a:cubicBezTo>
                    <a:pt x="49098" y="87483"/>
                    <a:pt x="49098" y="88000"/>
                    <a:pt x="49135" y="88407"/>
                  </a:cubicBezTo>
                  <a:cubicBezTo>
                    <a:pt x="49172" y="88777"/>
                    <a:pt x="49172" y="89073"/>
                    <a:pt x="49209" y="89368"/>
                  </a:cubicBezTo>
                  <a:cubicBezTo>
                    <a:pt x="49209" y="89516"/>
                    <a:pt x="49357" y="89664"/>
                    <a:pt x="49505" y="89664"/>
                  </a:cubicBezTo>
                  <a:lnTo>
                    <a:pt x="69062" y="89664"/>
                  </a:lnTo>
                  <a:cubicBezTo>
                    <a:pt x="69173" y="89664"/>
                    <a:pt x="69247" y="89627"/>
                    <a:pt x="69321" y="89553"/>
                  </a:cubicBezTo>
                  <a:cubicBezTo>
                    <a:pt x="69358" y="89479"/>
                    <a:pt x="69395" y="89405"/>
                    <a:pt x="69395" y="89294"/>
                  </a:cubicBezTo>
                  <a:cubicBezTo>
                    <a:pt x="69247" y="88444"/>
                    <a:pt x="69099" y="87224"/>
                    <a:pt x="69099" y="85671"/>
                  </a:cubicBezTo>
                  <a:cubicBezTo>
                    <a:pt x="69099" y="81879"/>
                    <a:pt x="69819" y="75960"/>
                    <a:pt x="72738" y="67481"/>
                  </a:cubicBezTo>
                  <a:lnTo>
                    <a:pt x="72738" y="67481"/>
                  </a:lnTo>
                  <a:cubicBezTo>
                    <a:pt x="72756" y="68639"/>
                    <a:pt x="72793" y="70268"/>
                    <a:pt x="72870" y="72029"/>
                  </a:cubicBezTo>
                  <a:cubicBezTo>
                    <a:pt x="72944" y="73693"/>
                    <a:pt x="73055" y="75467"/>
                    <a:pt x="73203" y="77057"/>
                  </a:cubicBezTo>
                  <a:cubicBezTo>
                    <a:pt x="73351" y="78610"/>
                    <a:pt x="73572" y="79978"/>
                    <a:pt x="73868" y="80902"/>
                  </a:cubicBezTo>
                  <a:cubicBezTo>
                    <a:pt x="74201" y="81826"/>
                    <a:pt x="74386" y="82566"/>
                    <a:pt x="74645" y="83083"/>
                  </a:cubicBezTo>
                  <a:cubicBezTo>
                    <a:pt x="74792" y="83342"/>
                    <a:pt x="74940" y="83564"/>
                    <a:pt x="75125" y="83749"/>
                  </a:cubicBezTo>
                  <a:cubicBezTo>
                    <a:pt x="75347" y="83897"/>
                    <a:pt x="75606" y="84008"/>
                    <a:pt x="75865" y="84008"/>
                  </a:cubicBezTo>
                  <a:cubicBezTo>
                    <a:pt x="76308" y="83971"/>
                    <a:pt x="76752" y="83823"/>
                    <a:pt x="77380" y="83490"/>
                  </a:cubicBezTo>
                  <a:cubicBezTo>
                    <a:pt x="77972" y="83157"/>
                    <a:pt x="78711" y="82677"/>
                    <a:pt x="79673" y="82011"/>
                  </a:cubicBezTo>
                  <a:cubicBezTo>
                    <a:pt x="80819" y="81235"/>
                    <a:pt x="82556" y="79497"/>
                    <a:pt x="84553" y="77279"/>
                  </a:cubicBezTo>
                  <a:cubicBezTo>
                    <a:pt x="90616" y="70661"/>
                    <a:pt x="98971" y="59903"/>
                    <a:pt x="98971" y="59903"/>
                  </a:cubicBezTo>
                  <a:cubicBezTo>
                    <a:pt x="99008" y="59866"/>
                    <a:pt x="99045" y="59792"/>
                    <a:pt x="99045" y="59718"/>
                  </a:cubicBezTo>
                  <a:lnTo>
                    <a:pt x="99045" y="53396"/>
                  </a:lnTo>
                  <a:cubicBezTo>
                    <a:pt x="99045" y="53285"/>
                    <a:pt x="98971" y="53174"/>
                    <a:pt x="98897" y="53137"/>
                  </a:cubicBezTo>
                  <a:cubicBezTo>
                    <a:pt x="98842" y="53100"/>
                    <a:pt x="98786" y="53082"/>
                    <a:pt x="98731" y="53082"/>
                  </a:cubicBezTo>
                  <a:cubicBezTo>
                    <a:pt x="98675" y="53082"/>
                    <a:pt x="98620" y="53100"/>
                    <a:pt x="98565" y="53137"/>
                  </a:cubicBezTo>
                  <a:cubicBezTo>
                    <a:pt x="98565" y="53137"/>
                    <a:pt x="98232" y="53359"/>
                    <a:pt x="97603" y="53729"/>
                  </a:cubicBezTo>
                  <a:cubicBezTo>
                    <a:pt x="95755" y="54801"/>
                    <a:pt x="91651" y="57167"/>
                    <a:pt x="88472" y="58757"/>
                  </a:cubicBezTo>
                  <a:cubicBezTo>
                    <a:pt x="87695" y="59126"/>
                    <a:pt x="87067" y="59311"/>
                    <a:pt x="86586" y="59311"/>
                  </a:cubicBezTo>
                  <a:cubicBezTo>
                    <a:pt x="86290" y="59311"/>
                    <a:pt x="86068" y="59237"/>
                    <a:pt x="85884" y="59126"/>
                  </a:cubicBezTo>
                  <a:cubicBezTo>
                    <a:pt x="85625" y="58941"/>
                    <a:pt x="85403" y="58609"/>
                    <a:pt x="85218" y="58017"/>
                  </a:cubicBezTo>
                  <a:cubicBezTo>
                    <a:pt x="85070" y="57463"/>
                    <a:pt x="84996" y="56723"/>
                    <a:pt x="84996" y="55762"/>
                  </a:cubicBezTo>
                  <a:cubicBezTo>
                    <a:pt x="84996" y="54172"/>
                    <a:pt x="85218" y="52102"/>
                    <a:pt x="85551" y="49514"/>
                  </a:cubicBezTo>
                  <a:cubicBezTo>
                    <a:pt x="86105" y="45410"/>
                    <a:pt x="88804" y="35465"/>
                    <a:pt x="91392" y="26296"/>
                  </a:cubicBezTo>
                  <a:cubicBezTo>
                    <a:pt x="92686" y="21712"/>
                    <a:pt x="93943" y="17312"/>
                    <a:pt x="94904" y="13911"/>
                  </a:cubicBezTo>
                  <a:cubicBezTo>
                    <a:pt x="95385" y="12210"/>
                    <a:pt x="95755" y="10769"/>
                    <a:pt x="96051" y="9660"/>
                  </a:cubicBezTo>
                  <a:cubicBezTo>
                    <a:pt x="96198" y="9105"/>
                    <a:pt x="96309" y="8661"/>
                    <a:pt x="96383" y="8292"/>
                  </a:cubicBezTo>
                  <a:cubicBezTo>
                    <a:pt x="96457" y="7922"/>
                    <a:pt x="96494" y="7663"/>
                    <a:pt x="96531" y="7478"/>
                  </a:cubicBezTo>
                  <a:lnTo>
                    <a:pt x="96531" y="7441"/>
                  </a:lnTo>
                  <a:cubicBezTo>
                    <a:pt x="96531" y="7219"/>
                    <a:pt x="96420" y="6998"/>
                    <a:pt x="96235" y="6813"/>
                  </a:cubicBezTo>
                  <a:cubicBezTo>
                    <a:pt x="95977" y="6480"/>
                    <a:pt x="95496" y="6221"/>
                    <a:pt x="94867" y="5962"/>
                  </a:cubicBezTo>
                  <a:cubicBezTo>
                    <a:pt x="92686" y="5001"/>
                    <a:pt x="88545" y="4114"/>
                    <a:pt x="84146" y="3338"/>
                  </a:cubicBezTo>
                  <a:cubicBezTo>
                    <a:pt x="79746" y="2561"/>
                    <a:pt x="75125" y="1859"/>
                    <a:pt x="72094" y="1415"/>
                  </a:cubicBezTo>
                  <a:cubicBezTo>
                    <a:pt x="70393" y="1156"/>
                    <a:pt x="69025" y="1045"/>
                    <a:pt x="67916" y="1045"/>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7"/>
            <p:cNvSpPr/>
            <p:nvPr/>
          </p:nvSpPr>
          <p:spPr>
            <a:xfrm>
              <a:off x="4643200" y="2691125"/>
              <a:ext cx="389150" cy="1764450"/>
            </a:xfrm>
            <a:custGeom>
              <a:avLst/>
              <a:gdLst/>
              <a:ahLst/>
              <a:cxnLst/>
              <a:rect l="l" t="t" r="r" b="b"/>
              <a:pathLst>
                <a:path w="15566" h="70578" extrusionOk="0">
                  <a:moveTo>
                    <a:pt x="15189" y="0"/>
                  </a:moveTo>
                  <a:cubicBezTo>
                    <a:pt x="15084" y="0"/>
                    <a:pt x="14986" y="50"/>
                    <a:pt x="14937" y="148"/>
                  </a:cubicBezTo>
                  <a:lnTo>
                    <a:pt x="3845" y="20112"/>
                  </a:lnTo>
                  <a:cubicBezTo>
                    <a:pt x="3771" y="20223"/>
                    <a:pt x="3771" y="20334"/>
                    <a:pt x="3845" y="20445"/>
                  </a:cubicBezTo>
                  <a:lnTo>
                    <a:pt x="8171" y="26360"/>
                  </a:lnTo>
                  <a:lnTo>
                    <a:pt x="3217" y="29836"/>
                  </a:lnTo>
                  <a:cubicBezTo>
                    <a:pt x="3143" y="29873"/>
                    <a:pt x="3106" y="29984"/>
                    <a:pt x="3106" y="30057"/>
                  </a:cubicBezTo>
                  <a:lnTo>
                    <a:pt x="0" y="70245"/>
                  </a:lnTo>
                  <a:cubicBezTo>
                    <a:pt x="0" y="70393"/>
                    <a:pt x="111" y="70540"/>
                    <a:pt x="296" y="70577"/>
                  </a:cubicBezTo>
                  <a:cubicBezTo>
                    <a:pt x="444" y="70577"/>
                    <a:pt x="592" y="70429"/>
                    <a:pt x="629" y="70282"/>
                  </a:cubicBezTo>
                  <a:lnTo>
                    <a:pt x="3698" y="30242"/>
                  </a:lnTo>
                  <a:lnTo>
                    <a:pt x="8763" y="26693"/>
                  </a:lnTo>
                  <a:cubicBezTo>
                    <a:pt x="8836" y="26656"/>
                    <a:pt x="8910" y="26582"/>
                    <a:pt x="8910" y="26471"/>
                  </a:cubicBezTo>
                  <a:cubicBezTo>
                    <a:pt x="8910" y="26397"/>
                    <a:pt x="8910" y="26323"/>
                    <a:pt x="8836" y="26249"/>
                  </a:cubicBezTo>
                  <a:lnTo>
                    <a:pt x="4474" y="20223"/>
                  </a:lnTo>
                  <a:lnTo>
                    <a:pt x="15454" y="444"/>
                  </a:lnTo>
                  <a:cubicBezTo>
                    <a:pt x="15565" y="296"/>
                    <a:pt x="15491" y="111"/>
                    <a:pt x="15343" y="37"/>
                  </a:cubicBezTo>
                  <a:cubicBezTo>
                    <a:pt x="15294" y="13"/>
                    <a:pt x="15241" y="0"/>
                    <a:pt x="1518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37"/>
            <p:cNvSpPr/>
            <p:nvPr/>
          </p:nvSpPr>
          <p:spPr>
            <a:xfrm>
              <a:off x="5353025" y="2758425"/>
              <a:ext cx="360500" cy="1559225"/>
            </a:xfrm>
            <a:custGeom>
              <a:avLst/>
              <a:gdLst/>
              <a:ahLst/>
              <a:cxnLst/>
              <a:rect l="l" t="t" r="r" b="b"/>
              <a:pathLst>
                <a:path w="14420" h="62369" extrusionOk="0">
                  <a:moveTo>
                    <a:pt x="9892" y="0"/>
                  </a:moveTo>
                  <a:cubicBezTo>
                    <a:pt x="9873" y="0"/>
                    <a:pt x="9854" y="2"/>
                    <a:pt x="9835" y="7"/>
                  </a:cubicBezTo>
                  <a:cubicBezTo>
                    <a:pt x="9650" y="7"/>
                    <a:pt x="9539" y="192"/>
                    <a:pt x="9576" y="340"/>
                  </a:cubicBezTo>
                  <a:lnTo>
                    <a:pt x="12941" y="20637"/>
                  </a:lnTo>
                  <a:lnTo>
                    <a:pt x="8393" y="24112"/>
                  </a:lnTo>
                  <a:cubicBezTo>
                    <a:pt x="8356" y="24186"/>
                    <a:pt x="8282" y="24260"/>
                    <a:pt x="8282" y="24334"/>
                  </a:cubicBezTo>
                  <a:cubicBezTo>
                    <a:pt x="8282" y="24445"/>
                    <a:pt x="8319" y="24519"/>
                    <a:pt x="8393" y="24593"/>
                  </a:cubicBezTo>
                  <a:lnTo>
                    <a:pt x="13717" y="29399"/>
                  </a:lnTo>
                  <a:lnTo>
                    <a:pt x="75" y="61933"/>
                  </a:lnTo>
                  <a:cubicBezTo>
                    <a:pt x="1" y="62081"/>
                    <a:pt x="75" y="62266"/>
                    <a:pt x="223" y="62340"/>
                  </a:cubicBezTo>
                  <a:cubicBezTo>
                    <a:pt x="262" y="62360"/>
                    <a:pt x="305" y="62369"/>
                    <a:pt x="347" y="62369"/>
                  </a:cubicBezTo>
                  <a:cubicBezTo>
                    <a:pt x="462" y="62369"/>
                    <a:pt x="575" y="62300"/>
                    <a:pt x="629" y="62192"/>
                  </a:cubicBezTo>
                  <a:lnTo>
                    <a:pt x="14382" y="29436"/>
                  </a:lnTo>
                  <a:cubicBezTo>
                    <a:pt x="14419" y="29325"/>
                    <a:pt x="14419" y="29177"/>
                    <a:pt x="14309" y="29103"/>
                  </a:cubicBezTo>
                  <a:lnTo>
                    <a:pt x="9096" y="24371"/>
                  </a:lnTo>
                  <a:lnTo>
                    <a:pt x="13458" y="21043"/>
                  </a:lnTo>
                  <a:cubicBezTo>
                    <a:pt x="13569" y="20970"/>
                    <a:pt x="13606" y="20859"/>
                    <a:pt x="13569" y="20748"/>
                  </a:cubicBezTo>
                  <a:lnTo>
                    <a:pt x="10168" y="266"/>
                  </a:lnTo>
                  <a:cubicBezTo>
                    <a:pt x="10136" y="105"/>
                    <a:pt x="10019" y="0"/>
                    <a:pt x="989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37"/>
            <p:cNvSpPr/>
            <p:nvPr/>
          </p:nvSpPr>
          <p:spPr>
            <a:xfrm>
              <a:off x="4686650" y="3654175"/>
              <a:ext cx="1109125" cy="736700"/>
            </a:xfrm>
            <a:custGeom>
              <a:avLst/>
              <a:gdLst/>
              <a:ahLst/>
              <a:cxnLst/>
              <a:rect l="l" t="t" r="r" b="b"/>
              <a:pathLst>
                <a:path w="44365" h="29468" extrusionOk="0">
                  <a:moveTo>
                    <a:pt x="25076" y="0"/>
                  </a:moveTo>
                  <a:cubicBezTo>
                    <a:pt x="23741" y="0"/>
                    <a:pt x="16385" y="10267"/>
                    <a:pt x="12200" y="13755"/>
                  </a:cubicBezTo>
                  <a:cubicBezTo>
                    <a:pt x="7986" y="17267"/>
                    <a:pt x="813" y="20225"/>
                    <a:pt x="813" y="20225"/>
                  </a:cubicBezTo>
                  <a:lnTo>
                    <a:pt x="0" y="29467"/>
                  </a:lnTo>
                  <a:lnTo>
                    <a:pt x="12053" y="19227"/>
                  </a:lnTo>
                  <a:lnTo>
                    <a:pt x="13605" y="19227"/>
                  </a:lnTo>
                  <a:cubicBezTo>
                    <a:pt x="15158" y="19227"/>
                    <a:pt x="18115" y="17120"/>
                    <a:pt x="18116" y="17119"/>
                  </a:cubicBezTo>
                  <a:lnTo>
                    <a:pt x="18116" y="17119"/>
                  </a:lnTo>
                  <a:cubicBezTo>
                    <a:pt x="18115" y="17119"/>
                    <a:pt x="17265" y="17970"/>
                    <a:pt x="16822" y="18376"/>
                  </a:cubicBezTo>
                  <a:cubicBezTo>
                    <a:pt x="16415" y="18820"/>
                    <a:pt x="16267" y="20225"/>
                    <a:pt x="16970" y="20336"/>
                  </a:cubicBezTo>
                  <a:cubicBezTo>
                    <a:pt x="17012" y="20345"/>
                    <a:pt x="17060" y="20349"/>
                    <a:pt x="17114" y="20349"/>
                  </a:cubicBezTo>
                  <a:cubicBezTo>
                    <a:pt x="17949" y="20349"/>
                    <a:pt x="20131" y="19298"/>
                    <a:pt x="23292" y="18117"/>
                  </a:cubicBezTo>
                  <a:cubicBezTo>
                    <a:pt x="26656" y="16860"/>
                    <a:pt x="31573" y="13459"/>
                    <a:pt x="32275" y="12757"/>
                  </a:cubicBezTo>
                  <a:cubicBezTo>
                    <a:pt x="32978" y="12054"/>
                    <a:pt x="28616" y="6435"/>
                    <a:pt x="28615" y="6435"/>
                  </a:cubicBezTo>
                  <a:lnTo>
                    <a:pt x="28615" y="6435"/>
                  </a:lnTo>
                  <a:cubicBezTo>
                    <a:pt x="28616" y="6435"/>
                    <a:pt x="36638" y="10649"/>
                    <a:pt x="39596" y="10649"/>
                  </a:cubicBezTo>
                  <a:cubicBezTo>
                    <a:pt x="42553" y="10649"/>
                    <a:pt x="44069" y="9836"/>
                    <a:pt x="44217" y="8986"/>
                  </a:cubicBezTo>
                  <a:cubicBezTo>
                    <a:pt x="44365" y="8135"/>
                    <a:pt x="41555" y="8135"/>
                    <a:pt x="37747" y="6878"/>
                  </a:cubicBezTo>
                  <a:cubicBezTo>
                    <a:pt x="33976" y="5621"/>
                    <a:pt x="26397" y="113"/>
                    <a:pt x="25103" y="2"/>
                  </a:cubicBezTo>
                  <a:cubicBezTo>
                    <a:pt x="25094" y="1"/>
                    <a:pt x="25085" y="0"/>
                    <a:pt x="250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37"/>
            <p:cNvSpPr/>
            <p:nvPr/>
          </p:nvSpPr>
          <p:spPr>
            <a:xfrm>
              <a:off x="5364125" y="3758650"/>
              <a:ext cx="397450" cy="161775"/>
            </a:xfrm>
            <a:custGeom>
              <a:avLst/>
              <a:gdLst/>
              <a:ahLst/>
              <a:cxnLst/>
              <a:rect l="l" t="t" r="r" b="b"/>
              <a:pathLst>
                <a:path w="15898" h="6471" extrusionOk="0">
                  <a:moveTo>
                    <a:pt x="1" y="0"/>
                  </a:moveTo>
                  <a:lnTo>
                    <a:pt x="1516" y="2256"/>
                  </a:lnTo>
                  <a:cubicBezTo>
                    <a:pt x="1516" y="2256"/>
                    <a:pt x="9539" y="6470"/>
                    <a:pt x="12497" y="6470"/>
                  </a:cubicBezTo>
                  <a:cubicBezTo>
                    <a:pt x="13975" y="6470"/>
                    <a:pt x="15122" y="6285"/>
                    <a:pt x="15898" y="5953"/>
                  </a:cubicBezTo>
                  <a:lnTo>
                    <a:pt x="15750" y="5916"/>
                  </a:lnTo>
                  <a:cubicBezTo>
                    <a:pt x="9133" y="5472"/>
                    <a:pt x="1" y="1"/>
                    <a:pt x="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7"/>
            <p:cNvSpPr/>
            <p:nvPr/>
          </p:nvSpPr>
          <p:spPr>
            <a:xfrm>
              <a:off x="4686650" y="3815025"/>
              <a:ext cx="824450" cy="575850"/>
            </a:xfrm>
            <a:custGeom>
              <a:avLst/>
              <a:gdLst/>
              <a:ahLst/>
              <a:cxnLst/>
              <a:rect l="l" t="t" r="r" b="b"/>
              <a:pathLst>
                <a:path w="32978" h="23034" extrusionOk="0">
                  <a:moveTo>
                    <a:pt x="28615" y="1"/>
                  </a:moveTo>
                  <a:lnTo>
                    <a:pt x="28615" y="1"/>
                  </a:lnTo>
                  <a:cubicBezTo>
                    <a:pt x="28615" y="1"/>
                    <a:pt x="29613" y="4363"/>
                    <a:pt x="28467" y="5287"/>
                  </a:cubicBezTo>
                  <a:cubicBezTo>
                    <a:pt x="28269" y="5446"/>
                    <a:pt x="28046" y="5512"/>
                    <a:pt x="27815" y="5512"/>
                  </a:cubicBezTo>
                  <a:cubicBezTo>
                    <a:pt x="26756" y="5512"/>
                    <a:pt x="25510" y="4142"/>
                    <a:pt x="25510" y="4141"/>
                  </a:cubicBezTo>
                  <a:lnTo>
                    <a:pt x="25510" y="4141"/>
                  </a:lnTo>
                  <a:cubicBezTo>
                    <a:pt x="25510" y="4142"/>
                    <a:pt x="25990" y="8689"/>
                    <a:pt x="24623" y="8911"/>
                  </a:cubicBezTo>
                  <a:cubicBezTo>
                    <a:pt x="24504" y="8933"/>
                    <a:pt x="24382" y="8943"/>
                    <a:pt x="24259" y="8943"/>
                  </a:cubicBezTo>
                  <a:cubicBezTo>
                    <a:pt x="22949" y="8943"/>
                    <a:pt x="21406" y="7801"/>
                    <a:pt x="21406" y="7801"/>
                  </a:cubicBezTo>
                  <a:cubicBezTo>
                    <a:pt x="21406" y="7801"/>
                    <a:pt x="21406" y="10759"/>
                    <a:pt x="20038" y="10759"/>
                  </a:cubicBezTo>
                  <a:cubicBezTo>
                    <a:pt x="18670" y="10759"/>
                    <a:pt x="16637" y="6397"/>
                    <a:pt x="16637" y="6397"/>
                  </a:cubicBezTo>
                  <a:lnTo>
                    <a:pt x="16637" y="6397"/>
                  </a:lnTo>
                  <a:cubicBezTo>
                    <a:pt x="16637" y="6397"/>
                    <a:pt x="17117" y="8578"/>
                    <a:pt x="15713" y="10057"/>
                  </a:cubicBezTo>
                  <a:cubicBezTo>
                    <a:pt x="14744" y="11077"/>
                    <a:pt x="13159" y="11235"/>
                    <a:pt x="12269" y="11235"/>
                  </a:cubicBezTo>
                  <a:cubicBezTo>
                    <a:pt x="11869" y="11235"/>
                    <a:pt x="11609" y="11203"/>
                    <a:pt x="11609" y="11203"/>
                  </a:cubicBezTo>
                  <a:lnTo>
                    <a:pt x="887" y="18967"/>
                  </a:lnTo>
                  <a:lnTo>
                    <a:pt x="296" y="19669"/>
                  </a:lnTo>
                  <a:lnTo>
                    <a:pt x="0" y="23033"/>
                  </a:lnTo>
                  <a:lnTo>
                    <a:pt x="0" y="23033"/>
                  </a:lnTo>
                  <a:lnTo>
                    <a:pt x="12053" y="12793"/>
                  </a:lnTo>
                  <a:lnTo>
                    <a:pt x="13605" y="12793"/>
                  </a:lnTo>
                  <a:cubicBezTo>
                    <a:pt x="15158" y="12793"/>
                    <a:pt x="18115" y="10686"/>
                    <a:pt x="18116" y="10685"/>
                  </a:cubicBezTo>
                  <a:lnTo>
                    <a:pt x="18116" y="10685"/>
                  </a:lnTo>
                  <a:cubicBezTo>
                    <a:pt x="18115" y="10685"/>
                    <a:pt x="17265" y="11536"/>
                    <a:pt x="16822" y="11942"/>
                  </a:cubicBezTo>
                  <a:cubicBezTo>
                    <a:pt x="16415" y="12386"/>
                    <a:pt x="16267" y="13791"/>
                    <a:pt x="16970" y="13902"/>
                  </a:cubicBezTo>
                  <a:cubicBezTo>
                    <a:pt x="17012" y="13911"/>
                    <a:pt x="17060" y="13915"/>
                    <a:pt x="17114" y="13915"/>
                  </a:cubicBezTo>
                  <a:cubicBezTo>
                    <a:pt x="17949" y="13915"/>
                    <a:pt x="20131" y="12864"/>
                    <a:pt x="23292" y="11683"/>
                  </a:cubicBezTo>
                  <a:cubicBezTo>
                    <a:pt x="26656" y="10426"/>
                    <a:pt x="31573" y="7025"/>
                    <a:pt x="32275" y="6323"/>
                  </a:cubicBezTo>
                  <a:cubicBezTo>
                    <a:pt x="32978" y="5620"/>
                    <a:pt x="28616" y="1"/>
                    <a:pt x="2861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7"/>
            <p:cNvSpPr/>
            <p:nvPr/>
          </p:nvSpPr>
          <p:spPr>
            <a:xfrm>
              <a:off x="5364125" y="3758650"/>
              <a:ext cx="329075" cy="154375"/>
            </a:xfrm>
            <a:custGeom>
              <a:avLst/>
              <a:gdLst/>
              <a:ahLst/>
              <a:cxnLst/>
              <a:rect l="l" t="t" r="r" b="b"/>
              <a:pathLst>
                <a:path w="13163" h="6175" extrusionOk="0">
                  <a:moveTo>
                    <a:pt x="1" y="0"/>
                  </a:moveTo>
                  <a:lnTo>
                    <a:pt x="1368" y="1997"/>
                  </a:lnTo>
                  <a:cubicBezTo>
                    <a:pt x="1405" y="1997"/>
                    <a:pt x="1479" y="1960"/>
                    <a:pt x="1516" y="1960"/>
                  </a:cubicBezTo>
                  <a:cubicBezTo>
                    <a:pt x="1590" y="1960"/>
                    <a:pt x="1627" y="1960"/>
                    <a:pt x="1664" y="1997"/>
                  </a:cubicBezTo>
                  <a:cubicBezTo>
                    <a:pt x="1664" y="1997"/>
                    <a:pt x="1960" y="2145"/>
                    <a:pt x="2441" y="2404"/>
                  </a:cubicBezTo>
                  <a:cubicBezTo>
                    <a:pt x="2921" y="2625"/>
                    <a:pt x="3587" y="2958"/>
                    <a:pt x="4363" y="3328"/>
                  </a:cubicBezTo>
                  <a:cubicBezTo>
                    <a:pt x="5916" y="4067"/>
                    <a:pt x="7912" y="4955"/>
                    <a:pt x="9613" y="5546"/>
                  </a:cubicBezTo>
                  <a:cubicBezTo>
                    <a:pt x="10759" y="5916"/>
                    <a:pt x="11794" y="6175"/>
                    <a:pt x="12497" y="6175"/>
                  </a:cubicBezTo>
                  <a:lnTo>
                    <a:pt x="12866" y="6175"/>
                  </a:lnTo>
                  <a:lnTo>
                    <a:pt x="13162" y="5546"/>
                  </a:lnTo>
                  <a:cubicBezTo>
                    <a:pt x="6988" y="4178"/>
                    <a:pt x="1" y="1"/>
                    <a:pt x="1"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7"/>
            <p:cNvSpPr/>
            <p:nvPr/>
          </p:nvSpPr>
          <p:spPr>
            <a:xfrm>
              <a:off x="4747650" y="3832600"/>
              <a:ext cx="740350" cy="496350"/>
            </a:xfrm>
            <a:custGeom>
              <a:avLst/>
              <a:gdLst/>
              <a:ahLst/>
              <a:cxnLst/>
              <a:rect l="l" t="t" r="r" b="b"/>
              <a:pathLst>
                <a:path w="29614" h="19854" extrusionOk="0">
                  <a:moveTo>
                    <a:pt x="26323" y="0"/>
                  </a:moveTo>
                  <a:lnTo>
                    <a:pt x="26323" y="0"/>
                  </a:lnTo>
                  <a:cubicBezTo>
                    <a:pt x="26434" y="666"/>
                    <a:pt x="26582" y="1664"/>
                    <a:pt x="26582" y="2588"/>
                  </a:cubicBezTo>
                  <a:cubicBezTo>
                    <a:pt x="26582" y="3438"/>
                    <a:pt x="26471" y="4252"/>
                    <a:pt x="26027" y="4584"/>
                  </a:cubicBezTo>
                  <a:cubicBezTo>
                    <a:pt x="25843" y="4732"/>
                    <a:pt x="25621" y="4806"/>
                    <a:pt x="25362" y="4806"/>
                  </a:cubicBezTo>
                  <a:cubicBezTo>
                    <a:pt x="24290" y="4806"/>
                    <a:pt x="23070" y="3439"/>
                    <a:pt x="23070" y="3438"/>
                  </a:cubicBezTo>
                  <a:lnTo>
                    <a:pt x="23070" y="3438"/>
                  </a:lnTo>
                  <a:cubicBezTo>
                    <a:pt x="23070" y="3439"/>
                    <a:pt x="23144" y="4141"/>
                    <a:pt x="23144" y="5028"/>
                  </a:cubicBezTo>
                  <a:cubicBezTo>
                    <a:pt x="23144" y="6396"/>
                    <a:pt x="22996" y="8097"/>
                    <a:pt x="22183" y="8208"/>
                  </a:cubicBezTo>
                  <a:cubicBezTo>
                    <a:pt x="22072" y="8245"/>
                    <a:pt x="21961" y="8245"/>
                    <a:pt x="21850" y="8245"/>
                  </a:cubicBezTo>
                  <a:cubicBezTo>
                    <a:pt x="20519" y="8245"/>
                    <a:pt x="18966" y="7098"/>
                    <a:pt x="18966" y="7098"/>
                  </a:cubicBezTo>
                  <a:cubicBezTo>
                    <a:pt x="18966" y="7098"/>
                    <a:pt x="18966" y="10056"/>
                    <a:pt x="17598" y="10056"/>
                  </a:cubicBezTo>
                  <a:cubicBezTo>
                    <a:pt x="16230" y="10056"/>
                    <a:pt x="14197" y="5694"/>
                    <a:pt x="14197" y="5694"/>
                  </a:cubicBezTo>
                  <a:lnTo>
                    <a:pt x="14197" y="5694"/>
                  </a:lnTo>
                  <a:cubicBezTo>
                    <a:pt x="14197" y="5694"/>
                    <a:pt x="14271" y="6100"/>
                    <a:pt x="14271" y="6618"/>
                  </a:cubicBezTo>
                  <a:cubicBezTo>
                    <a:pt x="14271" y="7394"/>
                    <a:pt x="14086" y="8503"/>
                    <a:pt x="13273" y="9354"/>
                  </a:cubicBezTo>
                  <a:cubicBezTo>
                    <a:pt x="12311" y="10389"/>
                    <a:pt x="10722" y="10537"/>
                    <a:pt x="9834" y="10537"/>
                  </a:cubicBezTo>
                  <a:cubicBezTo>
                    <a:pt x="9428" y="10537"/>
                    <a:pt x="9169" y="10500"/>
                    <a:pt x="9169" y="10500"/>
                  </a:cubicBezTo>
                  <a:lnTo>
                    <a:pt x="370" y="16859"/>
                  </a:lnTo>
                  <a:lnTo>
                    <a:pt x="0" y="19853"/>
                  </a:lnTo>
                  <a:lnTo>
                    <a:pt x="9428" y="11868"/>
                  </a:lnTo>
                  <a:cubicBezTo>
                    <a:pt x="9465" y="11794"/>
                    <a:pt x="9539" y="11794"/>
                    <a:pt x="9613" y="11794"/>
                  </a:cubicBezTo>
                  <a:lnTo>
                    <a:pt x="11165" y="11794"/>
                  </a:lnTo>
                  <a:cubicBezTo>
                    <a:pt x="11461" y="11794"/>
                    <a:pt x="11831" y="11683"/>
                    <a:pt x="12237" y="11535"/>
                  </a:cubicBezTo>
                  <a:cubicBezTo>
                    <a:pt x="12644" y="11387"/>
                    <a:pt x="13088" y="11202"/>
                    <a:pt x="13494" y="10980"/>
                  </a:cubicBezTo>
                  <a:cubicBezTo>
                    <a:pt x="14308" y="10537"/>
                    <a:pt x="15084" y="10019"/>
                    <a:pt x="15343" y="9834"/>
                  </a:cubicBezTo>
                  <a:cubicBezTo>
                    <a:pt x="15454" y="9760"/>
                    <a:pt x="15491" y="9723"/>
                    <a:pt x="15491" y="9723"/>
                  </a:cubicBezTo>
                  <a:cubicBezTo>
                    <a:pt x="15528" y="9686"/>
                    <a:pt x="15602" y="9686"/>
                    <a:pt x="15676" y="9686"/>
                  </a:cubicBezTo>
                  <a:cubicBezTo>
                    <a:pt x="15750" y="9686"/>
                    <a:pt x="15824" y="9723"/>
                    <a:pt x="15898" y="9797"/>
                  </a:cubicBezTo>
                  <a:cubicBezTo>
                    <a:pt x="16008" y="9908"/>
                    <a:pt x="15971" y="10093"/>
                    <a:pt x="15861" y="10204"/>
                  </a:cubicBezTo>
                  <a:cubicBezTo>
                    <a:pt x="15861" y="10204"/>
                    <a:pt x="15047" y="11054"/>
                    <a:pt x="14604" y="11461"/>
                  </a:cubicBezTo>
                  <a:cubicBezTo>
                    <a:pt x="14567" y="11535"/>
                    <a:pt x="14493" y="11646"/>
                    <a:pt x="14419" y="11794"/>
                  </a:cubicBezTo>
                  <a:cubicBezTo>
                    <a:pt x="14382" y="11979"/>
                    <a:pt x="14345" y="12163"/>
                    <a:pt x="14345" y="12348"/>
                  </a:cubicBezTo>
                  <a:cubicBezTo>
                    <a:pt x="14345" y="12533"/>
                    <a:pt x="14382" y="12681"/>
                    <a:pt x="14419" y="12755"/>
                  </a:cubicBezTo>
                  <a:cubicBezTo>
                    <a:pt x="14493" y="12866"/>
                    <a:pt x="14530" y="12903"/>
                    <a:pt x="14604" y="12903"/>
                  </a:cubicBezTo>
                  <a:lnTo>
                    <a:pt x="14677" y="12903"/>
                  </a:lnTo>
                  <a:cubicBezTo>
                    <a:pt x="14825" y="12903"/>
                    <a:pt x="15084" y="12866"/>
                    <a:pt x="15454" y="12755"/>
                  </a:cubicBezTo>
                  <a:cubicBezTo>
                    <a:pt x="15787" y="12644"/>
                    <a:pt x="16230" y="12459"/>
                    <a:pt x="16785" y="12274"/>
                  </a:cubicBezTo>
                  <a:cubicBezTo>
                    <a:pt x="17820" y="11831"/>
                    <a:pt x="19151" y="11276"/>
                    <a:pt x="20741" y="10685"/>
                  </a:cubicBezTo>
                  <a:cubicBezTo>
                    <a:pt x="23218" y="9760"/>
                    <a:pt x="26619" y="7616"/>
                    <a:pt x="28431" y="6322"/>
                  </a:cubicBezTo>
                  <a:cubicBezTo>
                    <a:pt x="29022" y="5915"/>
                    <a:pt x="29466" y="5583"/>
                    <a:pt x="29614" y="5435"/>
                  </a:cubicBezTo>
                  <a:lnTo>
                    <a:pt x="29614" y="5398"/>
                  </a:lnTo>
                  <a:cubicBezTo>
                    <a:pt x="29614" y="5250"/>
                    <a:pt x="29503" y="4917"/>
                    <a:pt x="29318" y="4511"/>
                  </a:cubicBezTo>
                  <a:cubicBezTo>
                    <a:pt x="29096" y="4067"/>
                    <a:pt x="28800" y="3586"/>
                    <a:pt x="28468" y="3069"/>
                  </a:cubicBezTo>
                  <a:cubicBezTo>
                    <a:pt x="27839" y="2070"/>
                    <a:pt x="27063" y="961"/>
                    <a:pt x="26545" y="259"/>
                  </a:cubicBezTo>
                  <a:cubicBezTo>
                    <a:pt x="26471" y="185"/>
                    <a:pt x="26397" y="74"/>
                    <a:pt x="26323"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7"/>
            <p:cNvSpPr/>
            <p:nvPr/>
          </p:nvSpPr>
          <p:spPr>
            <a:xfrm>
              <a:off x="5105325" y="4022100"/>
              <a:ext cx="42550" cy="68175"/>
            </a:xfrm>
            <a:custGeom>
              <a:avLst/>
              <a:gdLst/>
              <a:ahLst/>
              <a:cxnLst/>
              <a:rect l="l" t="t" r="r" b="b"/>
              <a:pathLst>
                <a:path w="1702" h="2727" extrusionOk="0">
                  <a:moveTo>
                    <a:pt x="395" y="0"/>
                  </a:moveTo>
                  <a:cubicBezTo>
                    <a:pt x="340" y="0"/>
                    <a:pt x="281" y="13"/>
                    <a:pt x="223" y="36"/>
                  </a:cubicBezTo>
                  <a:cubicBezTo>
                    <a:pt x="75" y="110"/>
                    <a:pt x="1" y="258"/>
                    <a:pt x="75" y="443"/>
                  </a:cubicBezTo>
                  <a:lnTo>
                    <a:pt x="1073" y="2550"/>
                  </a:lnTo>
                  <a:cubicBezTo>
                    <a:pt x="1127" y="2658"/>
                    <a:pt x="1241" y="2727"/>
                    <a:pt x="1356" y="2727"/>
                  </a:cubicBezTo>
                  <a:cubicBezTo>
                    <a:pt x="1398" y="2727"/>
                    <a:pt x="1440" y="2718"/>
                    <a:pt x="1480" y="2698"/>
                  </a:cubicBezTo>
                  <a:cubicBezTo>
                    <a:pt x="1627" y="2624"/>
                    <a:pt x="1701" y="2439"/>
                    <a:pt x="1627" y="2291"/>
                  </a:cubicBezTo>
                  <a:lnTo>
                    <a:pt x="666" y="184"/>
                  </a:lnTo>
                  <a:cubicBezTo>
                    <a:pt x="616" y="58"/>
                    <a:pt x="513" y="0"/>
                    <a:pt x="3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7"/>
            <p:cNvSpPr/>
            <p:nvPr/>
          </p:nvSpPr>
          <p:spPr>
            <a:xfrm>
              <a:off x="5196825" y="3955100"/>
              <a:ext cx="80450" cy="159375"/>
            </a:xfrm>
            <a:custGeom>
              <a:avLst/>
              <a:gdLst/>
              <a:ahLst/>
              <a:cxnLst/>
              <a:rect l="l" t="t" r="r" b="b"/>
              <a:pathLst>
                <a:path w="3218" h="6375" extrusionOk="0">
                  <a:moveTo>
                    <a:pt x="377" y="1"/>
                  </a:moveTo>
                  <a:cubicBezTo>
                    <a:pt x="325" y="1"/>
                    <a:pt x="272" y="17"/>
                    <a:pt x="223" y="54"/>
                  </a:cubicBezTo>
                  <a:cubicBezTo>
                    <a:pt x="75" y="128"/>
                    <a:pt x="1" y="313"/>
                    <a:pt x="75" y="461"/>
                  </a:cubicBezTo>
                  <a:cubicBezTo>
                    <a:pt x="75" y="461"/>
                    <a:pt x="260" y="757"/>
                    <a:pt x="481" y="1200"/>
                  </a:cubicBezTo>
                  <a:cubicBezTo>
                    <a:pt x="851" y="1903"/>
                    <a:pt x="1369" y="2938"/>
                    <a:pt x="1812" y="3899"/>
                  </a:cubicBezTo>
                  <a:cubicBezTo>
                    <a:pt x="2034" y="4380"/>
                    <a:pt x="2256" y="4823"/>
                    <a:pt x="2367" y="5193"/>
                  </a:cubicBezTo>
                  <a:cubicBezTo>
                    <a:pt x="2441" y="5378"/>
                    <a:pt x="2515" y="5563"/>
                    <a:pt x="2552" y="5674"/>
                  </a:cubicBezTo>
                  <a:cubicBezTo>
                    <a:pt x="2589" y="5822"/>
                    <a:pt x="2589" y="5933"/>
                    <a:pt x="2589" y="5969"/>
                  </a:cubicBezTo>
                  <a:lnTo>
                    <a:pt x="2608" y="5974"/>
                  </a:lnTo>
                  <a:lnTo>
                    <a:pt x="2608" y="5974"/>
                  </a:lnTo>
                  <a:cubicBezTo>
                    <a:pt x="2560" y="6114"/>
                    <a:pt x="2602" y="6272"/>
                    <a:pt x="2737" y="6339"/>
                  </a:cubicBezTo>
                  <a:cubicBezTo>
                    <a:pt x="2795" y="6363"/>
                    <a:pt x="2854" y="6375"/>
                    <a:pt x="2909" y="6375"/>
                  </a:cubicBezTo>
                  <a:cubicBezTo>
                    <a:pt x="3027" y="6375"/>
                    <a:pt x="3130" y="6318"/>
                    <a:pt x="3180" y="6191"/>
                  </a:cubicBezTo>
                  <a:cubicBezTo>
                    <a:pt x="3217" y="6117"/>
                    <a:pt x="3217" y="6043"/>
                    <a:pt x="3217" y="5969"/>
                  </a:cubicBezTo>
                  <a:cubicBezTo>
                    <a:pt x="3217" y="5785"/>
                    <a:pt x="3180" y="5600"/>
                    <a:pt x="3106" y="5341"/>
                  </a:cubicBezTo>
                  <a:cubicBezTo>
                    <a:pt x="2848" y="4565"/>
                    <a:pt x="2219" y="3271"/>
                    <a:pt x="1665" y="2162"/>
                  </a:cubicBezTo>
                  <a:cubicBezTo>
                    <a:pt x="1110" y="1089"/>
                    <a:pt x="629" y="165"/>
                    <a:pt x="629" y="165"/>
                  </a:cubicBezTo>
                  <a:cubicBezTo>
                    <a:pt x="580" y="67"/>
                    <a:pt x="481" y="1"/>
                    <a:pt x="37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7"/>
            <p:cNvSpPr/>
            <p:nvPr/>
          </p:nvSpPr>
          <p:spPr>
            <a:xfrm>
              <a:off x="5292025" y="3860550"/>
              <a:ext cx="109100" cy="194575"/>
            </a:xfrm>
            <a:custGeom>
              <a:avLst/>
              <a:gdLst/>
              <a:ahLst/>
              <a:cxnLst/>
              <a:rect l="l" t="t" r="r" b="b"/>
              <a:pathLst>
                <a:path w="4364" h="7783" extrusionOk="0">
                  <a:moveTo>
                    <a:pt x="342" y="1"/>
                  </a:moveTo>
                  <a:cubicBezTo>
                    <a:pt x="285" y="1"/>
                    <a:pt x="229" y="21"/>
                    <a:pt x="186" y="65"/>
                  </a:cubicBezTo>
                  <a:cubicBezTo>
                    <a:pt x="38" y="139"/>
                    <a:pt x="1" y="324"/>
                    <a:pt x="75" y="472"/>
                  </a:cubicBezTo>
                  <a:cubicBezTo>
                    <a:pt x="112" y="472"/>
                    <a:pt x="334" y="805"/>
                    <a:pt x="666" y="1322"/>
                  </a:cubicBezTo>
                  <a:cubicBezTo>
                    <a:pt x="1184" y="2099"/>
                    <a:pt x="1960" y="3319"/>
                    <a:pt x="2626" y="4465"/>
                  </a:cubicBezTo>
                  <a:cubicBezTo>
                    <a:pt x="2958" y="5019"/>
                    <a:pt x="3254" y="5574"/>
                    <a:pt x="3439" y="6054"/>
                  </a:cubicBezTo>
                  <a:cubicBezTo>
                    <a:pt x="3661" y="6535"/>
                    <a:pt x="3772" y="6942"/>
                    <a:pt x="3772" y="7164"/>
                  </a:cubicBezTo>
                  <a:cubicBezTo>
                    <a:pt x="3772" y="7237"/>
                    <a:pt x="3735" y="7274"/>
                    <a:pt x="3735" y="7274"/>
                  </a:cubicBezTo>
                  <a:cubicBezTo>
                    <a:pt x="3661" y="7422"/>
                    <a:pt x="3661" y="7607"/>
                    <a:pt x="3809" y="7718"/>
                  </a:cubicBezTo>
                  <a:cubicBezTo>
                    <a:pt x="3867" y="7762"/>
                    <a:pt x="3931" y="7783"/>
                    <a:pt x="3994" y="7783"/>
                  </a:cubicBezTo>
                  <a:cubicBezTo>
                    <a:pt x="4091" y="7783"/>
                    <a:pt x="4185" y="7734"/>
                    <a:pt x="4252" y="7644"/>
                  </a:cubicBezTo>
                  <a:cubicBezTo>
                    <a:pt x="4363" y="7496"/>
                    <a:pt x="4363" y="7311"/>
                    <a:pt x="4363" y="7164"/>
                  </a:cubicBezTo>
                  <a:cubicBezTo>
                    <a:pt x="4363" y="6905"/>
                    <a:pt x="4326" y="6646"/>
                    <a:pt x="4215" y="6313"/>
                  </a:cubicBezTo>
                  <a:cubicBezTo>
                    <a:pt x="3809" y="5241"/>
                    <a:pt x="2922" y="3688"/>
                    <a:pt x="2108" y="2431"/>
                  </a:cubicBezTo>
                  <a:cubicBezTo>
                    <a:pt x="1332" y="1137"/>
                    <a:pt x="592" y="139"/>
                    <a:pt x="592" y="139"/>
                  </a:cubicBezTo>
                  <a:cubicBezTo>
                    <a:pt x="525" y="50"/>
                    <a:pt x="431" y="1"/>
                    <a:pt x="34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7"/>
            <p:cNvSpPr/>
            <p:nvPr/>
          </p:nvSpPr>
          <p:spPr>
            <a:xfrm>
              <a:off x="4678325" y="3645900"/>
              <a:ext cx="1122075" cy="752975"/>
            </a:xfrm>
            <a:custGeom>
              <a:avLst/>
              <a:gdLst/>
              <a:ahLst/>
              <a:cxnLst/>
              <a:rect l="l" t="t" r="r" b="b"/>
              <a:pathLst>
                <a:path w="44883" h="30119" extrusionOk="0">
                  <a:moveTo>
                    <a:pt x="25436" y="629"/>
                  </a:moveTo>
                  <a:cubicBezTo>
                    <a:pt x="25510" y="629"/>
                    <a:pt x="25732" y="702"/>
                    <a:pt x="26065" y="887"/>
                  </a:cubicBezTo>
                  <a:cubicBezTo>
                    <a:pt x="27211" y="1442"/>
                    <a:pt x="29355" y="2810"/>
                    <a:pt x="31610" y="4178"/>
                  </a:cubicBezTo>
                  <a:cubicBezTo>
                    <a:pt x="33902" y="5546"/>
                    <a:pt x="36269" y="6914"/>
                    <a:pt x="38006" y="7505"/>
                  </a:cubicBezTo>
                  <a:cubicBezTo>
                    <a:pt x="39855" y="8134"/>
                    <a:pt x="41518" y="8429"/>
                    <a:pt x="42664" y="8688"/>
                  </a:cubicBezTo>
                  <a:cubicBezTo>
                    <a:pt x="43219" y="8836"/>
                    <a:pt x="43663" y="8947"/>
                    <a:pt x="43958" y="9058"/>
                  </a:cubicBezTo>
                  <a:cubicBezTo>
                    <a:pt x="44106" y="9132"/>
                    <a:pt x="44180" y="9169"/>
                    <a:pt x="44217" y="9206"/>
                  </a:cubicBezTo>
                  <a:lnTo>
                    <a:pt x="44254" y="9243"/>
                  </a:lnTo>
                  <a:cubicBezTo>
                    <a:pt x="44217" y="9391"/>
                    <a:pt x="44143" y="9538"/>
                    <a:pt x="43958" y="9686"/>
                  </a:cubicBezTo>
                  <a:cubicBezTo>
                    <a:pt x="43441" y="10204"/>
                    <a:pt x="42073" y="10685"/>
                    <a:pt x="39929" y="10685"/>
                  </a:cubicBezTo>
                  <a:cubicBezTo>
                    <a:pt x="39263" y="10685"/>
                    <a:pt x="38228" y="10426"/>
                    <a:pt x="37045" y="10056"/>
                  </a:cubicBezTo>
                  <a:cubicBezTo>
                    <a:pt x="35344" y="9465"/>
                    <a:pt x="33348" y="8577"/>
                    <a:pt x="31795" y="7838"/>
                  </a:cubicBezTo>
                  <a:cubicBezTo>
                    <a:pt x="31019" y="7468"/>
                    <a:pt x="30353" y="7135"/>
                    <a:pt x="29873" y="6914"/>
                  </a:cubicBezTo>
                  <a:cubicBezTo>
                    <a:pt x="29392" y="6655"/>
                    <a:pt x="29096" y="6507"/>
                    <a:pt x="29096" y="6507"/>
                  </a:cubicBezTo>
                  <a:cubicBezTo>
                    <a:pt x="29057" y="6481"/>
                    <a:pt x="29013" y="6468"/>
                    <a:pt x="28968" y="6468"/>
                  </a:cubicBezTo>
                  <a:cubicBezTo>
                    <a:pt x="28885" y="6468"/>
                    <a:pt x="28798" y="6509"/>
                    <a:pt x="28727" y="6581"/>
                  </a:cubicBezTo>
                  <a:cubicBezTo>
                    <a:pt x="28653" y="6692"/>
                    <a:pt x="28616" y="6840"/>
                    <a:pt x="28727" y="6987"/>
                  </a:cubicBezTo>
                  <a:cubicBezTo>
                    <a:pt x="28727" y="6987"/>
                    <a:pt x="28948" y="7283"/>
                    <a:pt x="29318" y="7727"/>
                  </a:cubicBezTo>
                  <a:cubicBezTo>
                    <a:pt x="29836" y="8429"/>
                    <a:pt x="30612" y="9538"/>
                    <a:pt x="31241" y="10537"/>
                  </a:cubicBezTo>
                  <a:cubicBezTo>
                    <a:pt x="31573" y="11054"/>
                    <a:pt x="31869" y="11535"/>
                    <a:pt x="32091" y="11979"/>
                  </a:cubicBezTo>
                  <a:cubicBezTo>
                    <a:pt x="32276" y="12385"/>
                    <a:pt x="32387" y="12718"/>
                    <a:pt x="32387" y="12866"/>
                  </a:cubicBezTo>
                  <a:cubicBezTo>
                    <a:pt x="32239" y="13014"/>
                    <a:pt x="31832" y="13383"/>
                    <a:pt x="31204" y="13790"/>
                  </a:cubicBezTo>
                  <a:cubicBezTo>
                    <a:pt x="29392" y="15084"/>
                    <a:pt x="25991" y="17228"/>
                    <a:pt x="23514" y="18153"/>
                  </a:cubicBezTo>
                  <a:cubicBezTo>
                    <a:pt x="21924" y="18744"/>
                    <a:pt x="20593" y="19299"/>
                    <a:pt x="19558" y="19742"/>
                  </a:cubicBezTo>
                  <a:cubicBezTo>
                    <a:pt x="19003" y="19927"/>
                    <a:pt x="18560" y="20112"/>
                    <a:pt x="18227" y="20223"/>
                  </a:cubicBezTo>
                  <a:cubicBezTo>
                    <a:pt x="17923" y="20314"/>
                    <a:pt x="17694" y="20381"/>
                    <a:pt x="17540" y="20381"/>
                  </a:cubicBezTo>
                  <a:cubicBezTo>
                    <a:pt x="17506" y="20381"/>
                    <a:pt x="17477" y="20377"/>
                    <a:pt x="17450" y="20371"/>
                  </a:cubicBezTo>
                  <a:lnTo>
                    <a:pt x="17377" y="20371"/>
                  </a:lnTo>
                  <a:cubicBezTo>
                    <a:pt x="17303" y="20371"/>
                    <a:pt x="17266" y="20334"/>
                    <a:pt x="17192" y="20223"/>
                  </a:cubicBezTo>
                  <a:cubicBezTo>
                    <a:pt x="17155" y="20149"/>
                    <a:pt x="17118" y="20001"/>
                    <a:pt x="17118" y="19816"/>
                  </a:cubicBezTo>
                  <a:cubicBezTo>
                    <a:pt x="17118" y="19631"/>
                    <a:pt x="17155" y="19447"/>
                    <a:pt x="17192" y="19262"/>
                  </a:cubicBezTo>
                  <a:cubicBezTo>
                    <a:pt x="17266" y="19114"/>
                    <a:pt x="17340" y="19003"/>
                    <a:pt x="17377" y="18929"/>
                  </a:cubicBezTo>
                  <a:cubicBezTo>
                    <a:pt x="17820" y="18522"/>
                    <a:pt x="18634" y="17672"/>
                    <a:pt x="18634" y="17672"/>
                  </a:cubicBezTo>
                  <a:cubicBezTo>
                    <a:pt x="18744" y="17561"/>
                    <a:pt x="18781" y="17376"/>
                    <a:pt x="18671" y="17265"/>
                  </a:cubicBezTo>
                  <a:cubicBezTo>
                    <a:pt x="18606" y="17179"/>
                    <a:pt x="18515" y="17143"/>
                    <a:pt x="18429" y="17143"/>
                  </a:cubicBezTo>
                  <a:cubicBezTo>
                    <a:pt x="18368" y="17143"/>
                    <a:pt x="18310" y="17161"/>
                    <a:pt x="18264" y="17191"/>
                  </a:cubicBezTo>
                  <a:cubicBezTo>
                    <a:pt x="18264" y="17191"/>
                    <a:pt x="18227" y="17228"/>
                    <a:pt x="18116" y="17302"/>
                  </a:cubicBezTo>
                  <a:cubicBezTo>
                    <a:pt x="17857" y="17487"/>
                    <a:pt x="17081" y="18005"/>
                    <a:pt x="16267" y="18448"/>
                  </a:cubicBezTo>
                  <a:cubicBezTo>
                    <a:pt x="15861" y="18670"/>
                    <a:pt x="15417" y="18855"/>
                    <a:pt x="15010" y="19003"/>
                  </a:cubicBezTo>
                  <a:cubicBezTo>
                    <a:pt x="14604" y="19151"/>
                    <a:pt x="14197" y="19262"/>
                    <a:pt x="13938" y="19262"/>
                  </a:cubicBezTo>
                  <a:lnTo>
                    <a:pt x="12386" y="19262"/>
                  </a:lnTo>
                  <a:cubicBezTo>
                    <a:pt x="12312" y="19262"/>
                    <a:pt x="12238" y="19262"/>
                    <a:pt x="12201" y="19336"/>
                  </a:cubicBezTo>
                  <a:lnTo>
                    <a:pt x="703" y="29096"/>
                  </a:lnTo>
                  <a:lnTo>
                    <a:pt x="1463" y="20733"/>
                  </a:lnTo>
                  <a:lnTo>
                    <a:pt x="1463" y="20733"/>
                  </a:lnTo>
                  <a:cubicBezTo>
                    <a:pt x="2668" y="20238"/>
                    <a:pt x="8882" y="17544"/>
                    <a:pt x="12718" y="14308"/>
                  </a:cubicBezTo>
                  <a:cubicBezTo>
                    <a:pt x="14863" y="12533"/>
                    <a:pt x="17746" y="9095"/>
                    <a:pt x="20297" y="6100"/>
                  </a:cubicBezTo>
                  <a:cubicBezTo>
                    <a:pt x="21554" y="4584"/>
                    <a:pt x="22737" y="3216"/>
                    <a:pt x="23662" y="2181"/>
                  </a:cubicBezTo>
                  <a:cubicBezTo>
                    <a:pt x="24142" y="1701"/>
                    <a:pt x="24549" y="1294"/>
                    <a:pt x="24845" y="998"/>
                  </a:cubicBezTo>
                  <a:cubicBezTo>
                    <a:pt x="25029" y="850"/>
                    <a:pt x="25177" y="776"/>
                    <a:pt x="25251" y="702"/>
                  </a:cubicBezTo>
                  <a:lnTo>
                    <a:pt x="25399" y="629"/>
                  </a:lnTo>
                  <a:close/>
                  <a:moveTo>
                    <a:pt x="25436" y="0"/>
                  </a:moveTo>
                  <a:cubicBezTo>
                    <a:pt x="25251" y="0"/>
                    <a:pt x="25103" y="74"/>
                    <a:pt x="24956" y="185"/>
                  </a:cubicBezTo>
                  <a:cubicBezTo>
                    <a:pt x="24660" y="333"/>
                    <a:pt x="24364" y="629"/>
                    <a:pt x="23957" y="998"/>
                  </a:cubicBezTo>
                  <a:cubicBezTo>
                    <a:pt x="22626" y="2292"/>
                    <a:pt x="20556" y="4806"/>
                    <a:pt x="18412" y="7357"/>
                  </a:cubicBezTo>
                  <a:cubicBezTo>
                    <a:pt x="16267" y="9871"/>
                    <a:pt x="14012" y="12459"/>
                    <a:pt x="12349" y="13864"/>
                  </a:cubicBezTo>
                  <a:cubicBezTo>
                    <a:pt x="10278" y="15565"/>
                    <a:pt x="7431" y="17191"/>
                    <a:pt x="5139" y="18374"/>
                  </a:cubicBezTo>
                  <a:cubicBezTo>
                    <a:pt x="3956" y="18929"/>
                    <a:pt x="2958" y="19410"/>
                    <a:pt x="2219" y="19742"/>
                  </a:cubicBezTo>
                  <a:cubicBezTo>
                    <a:pt x="1849" y="19927"/>
                    <a:pt x="1553" y="20038"/>
                    <a:pt x="1368" y="20112"/>
                  </a:cubicBezTo>
                  <a:cubicBezTo>
                    <a:pt x="1146" y="20223"/>
                    <a:pt x="1036" y="20260"/>
                    <a:pt x="1036" y="20260"/>
                  </a:cubicBezTo>
                  <a:cubicBezTo>
                    <a:pt x="925" y="20297"/>
                    <a:pt x="851" y="20408"/>
                    <a:pt x="851" y="20519"/>
                  </a:cubicBezTo>
                  <a:lnTo>
                    <a:pt x="0" y="29798"/>
                  </a:lnTo>
                  <a:cubicBezTo>
                    <a:pt x="0" y="29909"/>
                    <a:pt x="74" y="30020"/>
                    <a:pt x="185" y="30094"/>
                  </a:cubicBezTo>
                  <a:cubicBezTo>
                    <a:pt x="231" y="30109"/>
                    <a:pt x="277" y="30118"/>
                    <a:pt x="323" y="30118"/>
                  </a:cubicBezTo>
                  <a:cubicBezTo>
                    <a:pt x="388" y="30118"/>
                    <a:pt x="453" y="30101"/>
                    <a:pt x="518" y="30057"/>
                  </a:cubicBezTo>
                  <a:lnTo>
                    <a:pt x="12520" y="19853"/>
                  </a:lnTo>
                  <a:lnTo>
                    <a:pt x="13938" y="19853"/>
                  </a:lnTo>
                  <a:cubicBezTo>
                    <a:pt x="14382" y="19853"/>
                    <a:pt x="14900" y="19705"/>
                    <a:pt x="15417" y="19521"/>
                  </a:cubicBezTo>
                  <a:cubicBezTo>
                    <a:pt x="15848" y="19342"/>
                    <a:pt x="16291" y="19118"/>
                    <a:pt x="16704" y="18890"/>
                  </a:cubicBezTo>
                  <a:lnTo>
                    <a:pt x="16704" y="18890"/>
                  </a:lnTo>
                  <a:cubicBezTo>
                    <a:pt x="16681" y="18950"/>
                    <a:pt x="16659" y="19012"/>
                    <a:pt x="16637" y="19077"/>
                  </a:cubicBezTo>
                  <a:cubicBezTo>
                    <a:pt x="16563" y="19299"/>
                    <a:pt x="16526" y="19558"/>
                    <a:pt x="16526" y="19816"/>
                  </a:cubicBezTo>
                  <a:cubicBezTo>
                    <a:pt x="16526" y="20038"/>
                    <a:pt x="16563" y="20297"/>
                    <a:pt x="16637" y="20519"/>
                  </a:cubicBezTo>
                  <a:cubicBezTo>
                    <a:pt x="16748" y="20741"/>
                    <a:pt x="16970" y="20925"/>
                    <a:pt x="17266" y="20999"/>
                  </a:cubicBezTo>
                  <a:lnTo>
                    <a:pt x="17450" y="20999"/>
                  </a:lnTo>
                  <a:cubicBezTo>
                    <a:pt x="17709" y="20999"/>
                    <a:pt x="18005" y="20925"/>
                    <a:pt x="18412" y="20815"/>
                  </a:cubicBezTo>
                  <a:cubicBezTo>
                    <a:pt x="19558" y="20445"/>
                    <a:pt x="21369" y="19631"/>
                    <a:pt x="23735" y="18744"/>
                  </a:cubicBezTo>
                  <a:cubicBezTo>
                    <a:pt x="25473" y="18079"/>
                    <a:pt x="27543" y="16933"/>
                    <a:pt x="29281" y="15823"/>
                  </a:cubicBezTo>
                  <a:cubicBezTo>
                    <a:pt x="30168" y="15269"/>
                    <a:pt x="30945" y="14751"/>
                    <a:pt x="31573" y="14308"/>
                  </a:cubicBezTo>
                  <a:cubicBezTo>
                    <a:pt x="32202" y="13864"/>
                    <a:pt x="32608" y="13531"/>
                    <a:pt x="32830" y="13309"/>
                  </a:cubicBezTo>
                  <a:cubicBezTo>
                    <a:pt x="32978" y="13199"/>
                    <a:pt x="33015" y="13014"/>
                    <a:pt x="33015" y="12866"/>
                  </a:cubicBezTo>
                  <a:cubicBezTo>
                    <a:pt x="33015" y="12644"/>
                    <a:pt x="32941" y="12385"/>
                    <a:pt x="32830" y="12126"/>
                  </a:cubicBezTo>
                  <a:cubicBezTo>
                    <a:pt x="32424" y="11165"/>
                    <a:pt x="31536" y="9834"/>
                    <a:pt x="30723" y="8651"/>
                  </a:cubicBezTo>
                  <a:cubicBezTo>
                    <a:pt x="30464" y="8287"/>
                    <a:pt x="30217" y="7945"/>
                    <a:pt x="30000" y="7648"/>
                  </a:cubicBezTo>
                  <a:lnTo>
                    <a:pt x="30000" y="7648"/>
                  </a:lnTo>
                  <a:cubicBezTo>
                    <a:pt x="30804" y="8046"/>
                    <a:pt x="31950" y="8602"/>
                    <a:pt x="33200" y="9169"/>
                  </a:cubicBezTo>
                  <a:cubicBezTo>
                    <a:pt x="34420" y="9686"/>
                    <a:pt x="35677" y="10241"/>
                    <a:pt x="36860" y="10611"/>
                  </a:cubicBezTo>
                  <a:cubicBezTo>
                    <a:pt x="38043" y="11017"/>
                    <a:pt x="39115" y="11313"/>
                    <a:pt x="39929" y="11313"/>
                  </a:cubicBezTo>
                  <a:cubicBezTo>
                    <a:pt x="41407" y="11313"/>
                    <a:pt x="42590" y="11091"/>
                    <a:pt x="43404" y="10759"/>
                  </a:cubicBezTo>
                  <a:cubicBezTo>
                    <a:pt x="43811" y="10574"/>
                    <a:pt x="44143" y="10389"/>
                    <a:pt x="44402" y="10167"/>
                  </a:cubicBezTo>
                  <a:cubicBezTo>
                    <a:pt x="44661" y="9908"/>
                    <a:pt x="44809" y="9649"/>
                    <a:pt x="44846" y="9354"/>
                  </a:cubicBezTo>
                  <a:lnTo>
                    <a:pt x="44883" y="9243"/>
                  </a:lnTo>
                  <a:cubicBezTo>
                    <a:pt x="44883" y="9058"/>
                    <a:pt x="44772" y="8873"/>
                    <a:pt x="44661" y="8762"/>
                  </a:cubicBezTo>
                  <a:cubicBezTo>
                    <a:pt x="44439" y="8577"/>
                    <a:pt x="44143" y="8466"/>
                    <a:pt x="43737" y="8318"/>
                  </a:cubicBezTo>
                  <a:cubicBezTo>
                    <a:pt x="42590" y="7986"/>
                    <a:pt x="40594" y="7727"/>
                    <a:pt x="38191" y="6914"/>
                  </a:cubicBezTo>
                  <a:cubicBezTo>
                    <a:pt x="36342" y="6285"/>
                    <a:pt x="33496" y="4621"/>
                    <a:pt x="30982" y="3069"/>
                  </a:cubicBezTo>
                  <a:cubicBezTo>
                    <a:pt x="29725" y="2292"/>
                    <a:pt x="28542" y="1553"/>
                    <a:pt x="27580" y="998"/>
                  </a:cubicBezTo>
                  <a:cubicBezTo>
                    <a:pt x="27100" y="739"/>
                    <a:pt x="26693" y="518"/>
                    <a:pt x="26323" y="333"/>
                  </a:cubicBezTo>
                  <a:cubicBezTo>
                    <a:pt x="25991" y="148"/>
                    <a:pt x="25732" y="37"/>
                    <a:pt x="2547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7"/>
            <p:cNvSpPr/>
            <p:nvPr/>
          </p:nvSpPr>
          <p:spPr>
            <a:xfrm>
              <a:off x="3709700" y="2698525"/>
              <a:ext cx="1055525" cy="2070975"/>
            </a:xfrm>
            <a:custGeom>
              <a:avLst/>
              <a:gdLst/>
              <a:ahLst/>
              <a:cxnLst/>
              <a:rect l="l" t="t" r="r" b="b"/>
              <a:pathLst>
                <a:path w="42221" h="82839" extrusionOk="0">
                  <a:moveTo>
                    <a:pt x="21776" y="0"/>
                  </a:moveTo>
                  <a:cubicBezTo>
                    <a:pt x="20667" y="0"/>
                    <a:pt x="18966" y="850"/>
                    <a:pt x="18707" y="4658"/>
                  </a:cubicBezTo>
                  <a:cubicBezTo>
                    <a:pt x="18412" y="8429"/>
                    <a:pt x="0" y="79376"/>
                    <a:pt x="0" y="81188"/>
                  </a:cubicBezTo>
                  <a:cubicBezTo>
                    <a:pt x="0" y="82197"/>
                    <a:pt x="872" y="82839"/>
                    <a:pt x="3134" y="82839"/>
                  </a:cubicBezTo>
                  <a:cubicBezTo>
                    <a:pt x="4932" y="82839"/>
                    <a:pt x="7609" y="82433"/>
                    <a:pt x="11424" y="81483"/>
                  </a:cubicBezTo>
                  <a:cubicBezTo>
                    <a:pt x="18707" y="79672"/>
                    <a:pt x="40335" y="72352"/>
                    <a:pt x="40335" y="72352"/>
                  </a:cubicBezTo>
                  <a:lnTo>
                    <a:pt x="42221" y="57009"/>
                  </a:lnTo>
                  <a:lnTo>
                    <a:pt x="19669" y="61519"/>
                  </a:lnTo>
                  <a:lnTo>
                    <a:pt x="30649" y="29355"/>
                  </a:lnTo>
                  <a:lnTo>
                    <a:pt x="27543" y="444"/>
                  </a:lnTo>
                  <a:cubicBezTo>
                    <a:pt x="27543" y="444"/>
                    <a:pt x="22922" y="0"/>
                    <a:pt x="2177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7"/>
            <p:cNvSpPr/>
            <p:nvPr/>
          </p:nvSpPr>
          <p:spPr>
            <a:xfrm>
              <a:off x="3709700" y="3396325"/>
              <a:ext cx="1024100" cy="1373175"/>
            </a:xfrm>
            <a:custGeom>
              <a:avLst/>
              <a:gdLst/>
              <a:ahLst/>
              <a:cxnLst/>
              <a:rect l="l" t="t" r="r" b="b"/>
              <a:pathLst>
                <a:path w="40964" h="54927" extrusionOk="0">
                  <a:moveTo>
                    <a:pt x="13199" y="1"/>
                  </a:moveTo>
                  <a:cubicBezTo>
                    <a:pt x="7690" y="22109"/>
                    <a:pt x="0" y="52093"/>
                    <a:pt x="0" y="53276"/>
                  </a:cubicBezTo>
                  <a:cubicBezTo>
                    <a:pt x="0" y="54285"/>
                    <a:pt x="872" y="54927"/>
                    <a:pt x="3134" y="54927"/>
                  </a:cubicBezTo>
                  <a:cubicBezTo>
                    <a:pt x="4932" y="54927"/>
                    <a:pt x="7609" y="54521"/>
                    <a:pt x="11424" y="53571"/>
                  </a:cubicBezTo>
                  <a:cubicBezTo>
                    <a:pt x="18707" y="51760"/>
                    <a:pt x="40335" y="44440"/>
                    <a:pt x="40335" y="44440"/>
                  </a:cubicBezTo>
                  <a:lnTo>
                    <a:pt x="40964" y="39301"/>
                  </a:lnTo>
                  <a:lnTo>
                    <a:pt x="40964" y="39301"/>
                  </a:lnTo>
                  <a:cubicBezTo>
                    <a:pt x="39374" y="39744"/>
                    <a:pt x="14197" y="46510"/>
                    <a:pt x="9391" y="48100"/>
                  </a:cubicBezTo>
                  <a:cubicBezTo>
                    <a:pt x="8943" y="48249"/>
                    <a:pt x="8622" y="48317"/>
                    <a:pt x="8405" y="48317"/>
                  </a:cubicBezTo>
                  <a:cubicBezTo>
                    <a:pt x="7334" y="48317"/>
                    <a:pt x="8820" y="46661"/>
                    <a:pt x="10204" y="45031"/>
                  </a:cubicBezTo>
                  <a:cubicBezTo>
                    <a:pt x="11587" y="43400"/>
                    <a:pt x="12868" y="41769"/>
                    <a:pt x="11502" y="41769"/>
                  </a:cubicBezTo>
                  <a:cubicBezTo>
                    <a:pt x="11444" y="41769"/>
                    <a:pt x="11381" y="41772"/>
                    <a:pt x="11313" y="41778"/>
                  </a:cubicBezTo>
                  <a:cubicBezTo>
                    <a:pt x="7764" y="42037"/>
                    <a:pt x="3623" y="46991"/>
                    <a:pt x="3623" y="46991"/>
                  </a:cubicBezTo>
                  <a:lnTo>
                    <a:pt x="1319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7"/>
            <p:cNvSpPr/>
            <p:nvPr/>
          </p:nvSpPr>
          <p:spPr>
            <a:xfrm>
              <a:off x="3718000" y="3645900"/>
              <a:ext cx="1007475" cy="1115600"/>
            </a:xfrm>
            <a:custGeom>
              <a:avLst/>
              <a:gdLst/>
              <a:ahLst/>
              <a:cxnLst/>
              <a:rect l="l" t="t" r="r" b="b"/>
              <a:pathLst>
                <a:path w="40299" h="44624" extrusionOk="0">
                  <a:moveTo>
                    <a:pt x="10685" y="0"/>
                  </a:moveTo>
                  <a:cubicBezTo>
                    <a:pt x="8134" y="10241"/>
                    <a:pt x="5399" y="20925"/>
                    <a:pt x="3365" y="29170"/>
                  </a:cubicBezTo>
                  <a:cubicBezTo>
                    <a:pt x="1591" y="36268"/>
                    <a:pt x="297" y="41555"/>
                    <a:pt x="38" y="42997"/>
                  </a:cubicBezTo>
                  <a:cubicBezTo>
                    <a:pt x="1" y="43145"/>
                    <a:pt x="1" y="43293"/>
                    <a:pt x="1" y="43293"/>
                  </a:cubicBezTo>
                  <a:cubicBezTo>
                    <a:pt x="1" y="43515"/>
                    <a:pt x="38" y="43662"/>
                    <a:pt x="112" y="43847"/>
                  </a:cubicBezTo>
                  <a:cubicBezTo>
                    <a:pt x="223" y="43995"/>
                    <a:pt x="334" y="44106"/>
                    <a:pt x="555" y="44217"/>
                  </a:cubicBezTo>
                  <a:cubicBezTo>
                    <a:pt x="962" y="44476"/>
                    <a:pt x="1702" y="44624"/>
                    <a:pt x="2774" y="44624"/>
                  </a:cubicBezTo>
                  <a:cubicBezTo>
                    <a:pt x="4548" y="44624"/>
                    <a:pt x="7210" y="44217"/>
                    <a:pt x="11018" y="43293"/>
                  </a:cubicBezTo>
                  <a:cubicBezTo>
                    <a:pt x="17377" y="41703"/>
                    <a:pt x="34716" y="35899"/>
                    <a:pt x="38968" y="34457"/>
                  </a:cubicBezTo>
                  <a:cubicBezTo>
                    <a:pt x="39301" y="34346"/>
                    <a:pt x="39559" y="34272"/>
                    <a:pt x="39707" y="34235"/>
                  </a:cubicBezTo>
                  <a:lnTo>
                    <a:pt x="40299" y="29429"/>
                  </a:lnTo>
                  <a:lnTo>
                    <a:pt x="40299" y="29429"/>
                  </a:lnTo>
                  <a:cubicBezTo>
                    <a:pt x="36972" y="30316"/>
                    <a:pt x="13680" y="36564"/>
                    <a:pt x="9059" y="38117"/>
                  </a:cubicBezTo>
                  <a:cubicBezTo>
                    <a:pt x="8615" y="38265"/>
                    <a:pt x="8282" y="38339"/>
                    <a:pt x="8061" y="38339"/>
                  </a:cubicBezTo>
                  <a:cubicBezTo>
                    <a:pt x="7839" y="38339"/>
                    <a:pt x="7728" y="38228"/>
                    <a:pt x="7728" y="38080"/>
                  </a:cubicBezTo>
                  <a:cubicBezTo>
                    <a:pt x="7728" y="37525"/>
                    <a:pt x="8800" y="36305"/>
                    <a:pt x="9872" y="35048"/>
                  </a:cubicBezTo>
                  <a:cubicBezTo>
                    <a:pt x="10833" y="33902"/>
                    <a:pt x="11758" y="32756"/>
                    <a:pt x="11758" y="32165"/>
                  </a:cubicBezTo>
                  <a:cubicBezTo>
                    <a:pt x="11758" y="31943"/>
                    <a:pt x="11573" y="31795"/>
                    <a:pt x="11166" y="31795"/>
                  </a:cubicBezTo>
                  <a:lnTo>
                    <a:pt x="10981" y="31795"/>
                  </a:lnTo>
                  <a:cubicBezTo>
                    <a:pt x="7432" y="32054"/>
                    <a:pt x="3291" y="37008"/>
                    <a:pt x="3291" y="37008"/>
                  </a:cubicBezTo>
                  <a:lnTo>
                    <a:pt x="1083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7"/>
            <p:cNvSpPr/>
            <p:nvPr/>
          </p:nvSpPr>
          <p:spPr>
            <a:xfrm>
              <a:off x="3702300" y="2691125"/>
              <a:ext cx="1071250" cy="2086100"/>
            </a:xfrm>
            <a:custGeom>
              <a:avLst/>
              <a:gdLst/>
              <a:ahLst/>
              <a:cxnLst/>
              <a:rect l="l" t="t" r="r" b="b"/>
              <a:pathLst>
                <a:path w="42850" h="83444" extrusionOk="0">
                  <a:moveTo>
                    <a:pt x="22072" y="0"/>
                  </a:moveTo>
                  <a:cubicBezTo>
                    <a:pt x="21443" y="0"/>
                    <a:pt x="20630" y="259"/>
                    <a:pt x="20002" y="998"/>
                  </a:cubicBezTo>
                  <a:cubicBezTo>
                    <a:pt x="19336" y="1775"/>
                    <a:pt x="18818" y="2995"/>
                    <a:pt x="18671" y="4917"/>
                  </a:cubicBezTo>
                  <a:cubicBezTo>
                    <a:pt x="18671" y="5139"/>
                    <a:pt x="18597" y="5620"/>
                    <a:pt x="18449" y="6359"/>
                  </a:cubicBezTo>
                  <a:cubicBezTo>
                    <a:pt x="17303" y="11794"/>
                    <a:pt x="12718" y="30131"/>
                    <a:pt x="8393" y="47323"/>
                  </a:cubicBezTo>
                  <a:cubicBezTo>
                    <a:pt x="6211" y="55937"/>
                    <a:pt x="4141" y="64218"/>
                    <a:pt x="2588" y="70503"/>
                  </a:cubicBezTo>
                  <a:cubicBezTo>
                    <a:pt x="1812" y="73646"/>
                    <a:pt x="1147" y="76271"/>
                    <a:pt x="703" y="78156"/>
                  </a:cubicBezTo>
                  <a:cubicBezTo>
                    <a:pt x="481" y="79081"/>
                    <a:pt x="296" y="79857"/>
                    <a:pt x="185" y="80412"/>
                  </a:cubicBezTo>
                  <a:cubicBezTo>
                    <a:pt x="148" y="80707"/>
                    <a:pt x="74" y="80929"/>
                    <a:pt x="74" y="81114"/>
                  </a:cubicBezTo>
                  <a:cubicBezTo>
                    <a:pt x="37" y="81262"/>
                    <a:pt x="0" y="81373"/>
                    <a:pt x="0" y="81484"/>
                  </a:cubicBezTo>
                  <a:cubicBezTo>
                    <a:pt x="0" y="81779"/>
                    <a:pt x="74" y="82075"/>
                    <a:pt x="222" y="82334"/>
                  </a:cubicBezTo>
                  <a:cubicBezTo>
                    <a:pt x="444" y="82704"/>
                    <a:pt x="814" y="83000"/>
                    <a:pt x="1331" y="83184"/>
                  </a:cubicBezTo>
                  <a:cubicBezTo>
                    <a:pt x="1886" y="83369"/>
                    <a:pt x="2551" y="83443"/>
                    <a:pt x="3402" y="83443"/>
                  </a:cubicBezTo>
                  <a:cubicBezTo>
                    <a:pt x="5250" y="83443"/>
                    <a:pt x="7949" y="83037"/>
                    <a:pt x="11794" y="82075"/>
                  </a:cubicBezTo>
                  <a:cubicBezTo>
                    <a:pt x="19114" y="80227"/>
                    <a:pt x="40705" y="72943"/>
                    <a:pt x="40705" y="72943"/>
                  </a:cubicBezTo>
                  <a:cubicBezTo>
                    <a:pt x="40816" y="72907"/>
                    <a:pt x="40927" y="72796"/>
                    <a:pt x="40927" y="72685"/>
                  </a:cubicBezTo>
                  <a:lnTo>
                    <a:pt x="42849" y="57342"/>
                  </a:lnTo>
                  <a:cubicBezTo>
                    <a:pt x="42849" y="57231"/>
                    <a:pt x="42812" y="57157"/>
                    <a:pt x="42738" y="57083"/>
                  </a:cubicBezTo>
                  <a:cubicBezTo>
                    <a:pt x="42684" y="57029"/>
                    <a:pt x="42610" y="56995"/>
                    <a:pt x="42546" y="56995"/>
                  </a:cubicBezTo>
                  <a:cubicBezTo>
                    <a:pt x="42522" y="56995"/>
                    <a:pt x="42499" y="56999"/>
                    <a:pt x="42480" y="57009"/>
                  </a:cubicBezTo>
                  <a:lnTo>
                    <a:pt x="20445" y="61409"/>
                  </a:lnTo>
                  <a:lnTo>
                    <a:pt x="31204" y="29762"/>
                  </a:lnTo>
                  <a:cubicBezTo>
                    <a:pt x="31278" y="29614"/>
                    <a:pt x="31204" y="29429"/>
                    <a:pt x="31019" y="29355"/>
                  </a:cubicBezTo>
                  <a:cubicBezTo>
                    <a:pt x="30994" y="29349"/>
                    <a:pt x="30968" y="29346"/>
                    <a:pt x="30943" y="29346"/>
                  </a:cubicBezTo>
                  <a:cubicBezTo>
                    <a:pt x="30813" y="29346"/>
                    <a:pt x="30680" y="29423"/>
                    <a:pt x="30649" y="29577"/>
                  </a:cubicBezTo>
                  <a:lnTo>
                    <a:pt x="19669" y="61741"/>
                  </a:lnTo>
                  <a:cubicBezTo>
                    <a:pt x="19632" y="61815"/>
                    <a:pt x="19669" y="61963"/>
                    <a:pt x="19743" y="62037"/>
                  </a:cubicBezTo>
                  <a:cubicBezTo>
                    <a:pt x="19797" y="62091"/>
                    <a:pt x="19871" y="62126"/>
                    <a:pt x="19950" y="62126"/>
                  </a:cubicBezTo>
                  <a:cubicBezTo>
                    <a:pt x="19979" y="62126"/>
                    <a:pt x="20009" y="62121"/>
                    <a:pt x="20038" y="62111"/>
                  </a:cubicBezTo>
                  <a:lnTo>
                    <a:pt x="42184" y="57675"/>
                  </a:lnTo>
                  <a:lnTo>
                    <a:pt x="40323" y="72417"/>
                  </a:lnTo>
                  <a:lnTo>
                    <a:pt x="40323" y="72417"/>
                  </a:lnTo>
                  <a:cubicBezTo>
                    <a:pt x="40166" y="72467"/>
                    <a:pt x="39920" y="72546"/>
                    <a:pt x="39596" y="72648"/>
                  </a:cubicBezTo>
                  <a:cubicBezTo>
                    <a:pt x="35344" y="74090"/>
                    <a:pt x="18005" y="79894"/>
                    <a:pt x="11646" y="81484"/>
                  </a:cubicBezTo>
                  <a:cubicBezTo>
                    <a:pt x="7838" y="82408"/>
                    <a:pt x="5176" y="82815"/>
                    <a:pt x="3402" y="82815"/>
                  </a:cubicBezTo>
                  <a:cubicBezTo>
                    <a:pt x="2330" y="82815"/>
                    <a:pt x="1590" y="82667"/>
                    <a:pt x="1183" y="82408"/>
                  </a:cubicBezTo>
                  <a:cubicBezTo>
                    <a:pt x="962" y="82297"/>
                    <a:pt x="851" y="82186"/>
                    <a:pt x="740" y="82038"/>
                  </a:cubicBezTo>
                  <a:cubicBezTo>
                    <a:pt x="666" y="81853"/>
                    <a:pt x="629" y="81706"/>
                    <a:pt x="629" y="81484"/>
                  </a:cubicBezTo>
                  <a:cubicBezTo>
                    <a:pt x="629" y="81484"/>
                    <a:pt x="629" y="81336"/>
                    <a:pt x="666" y="81188"/>
                  </a:cubicBezTo>
                  <a:cubicBezTo>
                    <a:pt x="925" y="79746"/>
                    <a:pt x="2219" y="74459"/>
                    <a:pt x="3993" y="67361"/>
                  </a:cubicBezTo>
                  <a:cubicBezTo>
                    <a:pt x="6655" y="56676"/>
                    <a:pt x="10426" y="41777"/>
                    <a:pt x="13569" y="29207"/>
                  </a:cubicBezTo>
                  <a:cubicBezTo>
                    <a:pt x="15121" y="22922"/>
                    <a:pt x="16526" y="17229"/>
                    <a:pt x="17561" y="12903"/>
                  </a:cubicBezTo>
                  <a:cubicBezTo>
                    <a:pt x="18079" y="10759"/>
                    <a:pt x="18486" y="8947"/>
                    <a:pt x="18781" y="7616"/>
                  </a:cubicBezTo>
                  <a:cubicBezTo>
                    <a:pt x="19077" y="6248"/>
                    <a:pt x="19262" y="5361"/>
                    <a:pt x="19299" y="4954"/>
                  </a:cubicBezTo>
                  <a:cubicBezTo>
                    <a:pt x="19447" y="3106"/>
                    <a:pt x="19928" y="2034"/>
                    <a:pt x="20445" y="1405"/>
                  </a:cubicBezTo>
                  <a:cubicBezTo>
                    <a:pt x="21000" y="777"/>
                    <a:pt x="21591" y="629"/>
                    <a:pt x="22072" y="629"/>
                  </a:cubicBezTo>
                  <a:cubicBezTo>
                    <a:pt x="22626" y="629"/>
                    <a:pt x="24068" y="740"/>
                    <a:pt x="25362" y="814"/>
                  </a:cubicBezTo>
                  <a:cubicBezTo>
                    <a:pt x="26656" y="925"/>
                    <a:pt x="27802" y="1035"/>
                    <a:pt x="27802" y="1035"/>
                  </a:cubicBezTo>
                  <a:cubicBezTo>
                    <a:pt x="27822" y="1039"/>
                    <a:pt x="27841" y="1041"/>
                    <a:pt x="27859" y="1041"/>
                  </a:cubicBezTo>
                  <a:cubicBezTo>
                    <a:pt x="28017" y="1041"/>
                    <a:pt x="28135" y="909"/>
                    <a:pt x="28135" y="777"/>
                  </a:cubicBezTo>
                  <a:cubicBezTo>
                    <a:pt x="28172" y="592"/>
                    <a:pt x="28024" y="444"/>
                    <a:pt x="27876" y="444"/>
                  </a:cubicBezTo>
                  <a:cubicBezTo>
                    <a:pt x="27876" y="444"/>
                    <a:pt x="26693" y="333"/>
                    <a:pt x="25399" y="222"/>
                  </a:cubicBezTo>
                  <a:cubicBezTo>
                    <a:pt x="24105" y="111"/>
                    <a:pt x="22663" y="0"/>
                    <a:pt x="2207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7"/>
            <p:cNvSpPr/>
            <p:nvPr/>
          </p:nvSpPr>
          <p:spPr>
            <a:xfrm>
              <a:off x="4389950" y="3681000"/>
              <a:ext cx="277300" cy="403025"/>
            </a:xfrm>
            <a:custGeom>
              <a:avLst/>
              <a:gdLst/>
              <a:ahLst/>
              <a:cxnLst/>
              <a:rect l="l" t="t" r="r" b="b"/>
              <a:pathLst>
                <a:path w="11092" h="16121" extrusionOk="0">
                  <a:moveTo>
                    <a:pt x="1258" y="1"/>
                  </a:moveTo>
                  <a:lnTo>
                    <a:pt x="1" y="15713"/>
                  </a:lnTo>
                  <a:lnTo>
                    <a:pt x="10130" y="16120"/>
                  </a:lnTo>
                  <a:lnTo>
                    <a:pt x="11092" y="851"/>
                  </a:lnTo>
                  <a:lnTo>
                    <a:pt x="125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7"/>
            <p:cNvSpPr/>
            <p:nvPr/>
          </p:nvSpPr>
          <p:spPr>
            <a:xfrm>
              <a:off x="4381625" y="3673250"/>
              <a:ext cx="293950" cy="419075"/>
            </a:xfrm>
            <a:custGeom>
              <a:avLst/>
              <a:gdLst/>
              <a:ahLst/>
              <a:cxnLst/>
              <a:rect l="l" t="t" r="r" b="b"/>
              <a:pathLst>
                <a:path w="11758" h="16763" extrusionOk="0">
                  <a:moveTo>
                    <a:pt x="1864" y="633"/>
                  </a:moveTo>
                  <a:lnTo>
                    <a:pt x="11092" y="1420"/>
                  </a:lnTo>
                  <a:lnTo>
                    <a:pt x="10205" y="16134"/>
                  </a:lnTo>
                  <a:lnTo>
                    <a:pt x="666" y="15728"/>
                  </a:lnTo>
                  <a:lnTo>
                    <a:pt x="1864" y="633"/>
                  </a:lnTo>
                  <a:close/>
                  <a:moveTo>
                    <a:pt x="1562" y="1"/>
                  </a:moveTo>
                  <a:cubicBezTo>
                    <a:pt x="1499" y="1"/>
                    <a:pt x="1433" y="35"/>
                    <a:pt x="1406" y="89"/>
                  </a:cubicBezTo>
                  <a:cubicBezTo>
                    <a:pt x="1332" y="126"/>
                    <a:pt x="1295" y="200"/>
                    <a:pt x="1295" y="274"/>
                  </a:cubicBezTo>
                  <a:lnTo>
                    <a:pt x="38" y="16023"/>
                  </a:lnTo>
                  <a:cubicBezTo>
                    <a:pt x="1" y="16097"/>
                    <a:pt x="38" y="16171"/>
                    <a:pt x="112" y="16245"/>
                  </a:cubicBezTo>
                  <a:cubicBezTo>
                    <a:pt x="149" y="16319"/>
                    <a:pt x="223" y="16356"/>
                    <a:pt x="334" y="16356"/>
                  </a:cubicBezTo>
                  <a:lnTo>
                    <a:pt x="10463" y="16763"/>
                  </a:lnTo>
                  <a:cubicBezTo>
                    <a:pt x="10648" y="16763"/>
                    <a:pt x="10759" y="16615"/>
                    <a:pt x="10796" y="16467"/>
                  </a:cubicBezTo>
                  <a:lnTo>
                    <a:pt x="11720" y="1161"/>
                  </a:lnTo>
                  <a:cubicBezTo>
                    <a:pt x="11757" y="1013"/>
                    <a:pt x="11610" y="865"/>
                    <a:pt x="11462" y="829"/>
                  </a:cubicBezTo>
                  <a:lnTo>
                    <a:pt x="1628" y="15"/>
                  </a:lnTo>
                  <a:cubicBezTo>
                    <a:pt x="1608" y="5"/>
                    <a:pt x="1585" y="1"/>
                    <a:pt x="156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7"/>
            <p:cNvSpPr/>
            <p:nvPr/>
          </p:nvSpPr>
          <p:spPr>
            <a:xfrm>
              <a:off x="4512875" y="3582125"/>
              <a:ext cx="70275" cy="158075"/>
            </a:xfrm>
            <a:custGeom>
              <a:avLst/>
              <a:gdLst/>
              <a:ahLst/>
              <a:cxnLst/>
              <a:rect l="l" t="t" r="r" b="b"/>
              <a:pathLst>
                <a:path w="2811" h="6323" extrusionOk="0">
                  <a:moveTo>
                    <a:pt x="149" y="0"/>
                  </a:moveTo>
                  <a:lnTo>
                    <a:pt x="1" y="6174"/>
                  </a:lnTo>
                  <a:lnTo>
                    <a:pt x="2663" y="6322"/>
                  </a:lnTo>
                  <a:lnTo>
                    <a:pt x="281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7"/>
            <p:cNvSpPr/>
            <p:nvPr/>
          </p:nvSpPr>
          <p:spPr>
            <a:xfrm>
              <a:off x="4505475" y="3574725"/>
              <a:ext cx="85075" cy="172850"/>
            </a:xfrm>
            <a:custGeom>
              <a:avLst/>
              <a:gdLst/>
              <a:ahLst/>
              <a:cxnLst/>
              <a:rect l="l" t="t" r="r" b="b"/>
              <a:pathLst>
                <a:path w="3403" h="6914" extrusionOk="0">
                  <a:moveTo>
                    <a:pt x="2774" y="592"/>
                  </a:moveTo>
                  <a:lnTo>
                    <a:pt x="2663" y="6285"/>
                  </a:lnTo>
                  <a:lnTo>
                    <a:pt x="629" y="6174"/>
                  </a:lnTo>
                  <a:lnTo>
                    <a:pt x="735" y="592"/>
                  </a:lnTo>
                  <a:close/>
                  <a:moveTo>
                    <a:pt x="445" y="0"/>
                  </a:moveTo>
                  <a:cubicBezTo>
                    <a:pt x="260" y="0"/>
                    <a:pt x="149" y="111"/>
                    <a:pt x="149" y="296"/>
                  </a:cubicBezTo>
                  <a:lnTo>
                    <a:pt x="1" y="6470"/>
                  </a:lnTo>
                  <a:cubicBezTo>
                    <a:pt x="1" y="6618"/>
                    <a:pt x="112" y="6766"/>
                    <a:pt x="297" y="6766"/>
                  </a:cubicBezTo>
                  <a:lnTo>
                    <a:pt x="2959" y="6914"/>
                  </a:lnTo>
                  <a:cubicBezTo>
                    <a:pt x="3032" y="6914"/>
                    <a:pt x="3106" y="6877"/>
                    <a:pt x="3180" y="6840"/>
                  </a:cubicBezTo>
                  <a:cubicBezTo>
                    <a:pt x="3254" y="6766"/>
                    <a:pt x="3254" y="6692"/>
                    <a:pt x="3291" y="6618"/>
                  </a:cubicBezTo>
                  <a:lnTo>
                    <a:pt x="3402" y="296"/>
                  </a:lnTo>
                  <a:cubicBezTo>
                    <a:pt x="3402" y="222"/>
                    <a:pt x="3402" y="148"/>
                    <a:pt x="3328" y="74"/>
                  </a:cubicBezTo>
                  <a:cubicBezTo>
                    <a:pt x="3254" y="0"/>
                    <a:pt x="3180" y="0"/>
                    <a:pt x="310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7"/>
            <p:cNvSpPr/>
            <p:nvPr/>
          </p:nvSpPr>
          <p:spPr>
            <a:xfrm>
              <a:off x="5426975" y="3461900"/>
              <a:ext cx="1298625" cy="1073150"/>
            </a:xfrm>
            <a:custGeom>
              <a:avLst/>
              <a:gdLst/>
              <a:ahLst/>
              <a:cxnLst/>
              <a:rect l="l" t="t" r="r" b="b"/>
              <a:pathLst>
                <a:path w="51945" h="42926" extrusionOk="0">
                  <a:moveTo>
                    <a:pt x="19915" y="0"/>
                  </a:moveTo>
                  <a:cubicBezTo>
                    <a:pt x="19319" y="0"/>
                    <a:pt x="18770" y="363"/>
                    <a:pt x="18523" y="927"/>
                  </a:cubicBezTo>
                  <a:lnTo>
                    <a:pt x="481" y="40412"/>
                  </a:lnTo>
                  <a:cubicBezTo>
                    <a:pt x="1" y="41447"/>
                    <a:pt x="740" y="42667"/>
                    <a:pt x="1886" y="42667"/>
                  </a:cubicBezTo>
                  <a:lnTo>
                    <a:pt x="31167" y="42926"/>
                  </a:lnTo>
                  <a:cubicBezTo>
                    <a:pt x="31758" y="42926"/>
                    <a:pt x="32350" y="42593"/>
                    <a:pt x="32609" y="42039"/>
                  </a:cubicBezTo>
                  <a:lnTo>
                    <a:pt x="51464" y="3145"/>
                  </a:lnTo>
                  <a:cubicBezTo>
                    <a:pt x="51944" y="2110"/>
                    <a:pt x="51205" y="890"/>
                    <a:pt x="50059" y="853"/>
                  </a:cubicBezTo>
                  <a:lnTo>
                    <a:pt x="20002" y="3"/>
                  </a:lnTo>
                  <a:cubicBezTo>
                    <a:pt x="19973" y="1"/>
                    <a:pt x="19944" y="0"/>
                    <a:pt x="1991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7"/>
            <p:cNvSpPr/>
            <p:nvPr/>
          </p:nvSpPr>
          <p:spPr>
            <a:xfrm>
              <a:off x="5426975" y="3453650"/>
              <a:ext cx="1297700" cy="1088800"/>
            </a:xfrm>
            <a:custGeom>
              <a:avLst/>
              <a:gdLst/>
              <a:ahLst/>
              <a:cxnLst/>
              <a:rect l="l" t="t" r="r" b="b"/>
              <a:pathLst>
                <a:path w="51908" h="43552" extrusionOk="0">
                  <a:moveTo>
                    <a:pt x="20002" y="629"/>
                  </a:moveTo>
                  <a:lnTo>
                    <a:pt x="50059" y="1516"/>
                  </a:lnTo>
                  <a:cubicBezTo>
                    <a:pt x="50798" y="1516"/>
                    <a:pt x="51316" y="2144"/>
                    <a:pt x="51316" y="2810"/>
                  </a:cubicBezTo>
                  <a:cubicBezTo>
                    <a:pt x="51316" y="2995"/>
                    <a:pt x="51279" y="3180"/>
                    <a:pt x="51168" y="3364"/>
                  </a:cubicBezTo>
                  <a:lnTo>
                    <a:pt x="32313" y="42221"/>
                  </a:lnTo>
                  <a:cubicBezTo>
                    <a:pt x="32128" y="42664"/>
                    <a:pt x="31647" y="42960"/>
                    <a:pt x="31167" y="42960"/>
                  </a:cubicBezTo>
                  <a:lnTo>
                    <a:pt x="1886" y="42701"/>
                  </a:lnTo>
                  <a:cubicBezTo>
                    <a:pt x="1147" y="42701"/>
                    <a:pt x="629" y="42073"/>
                    <a:pt x="629" y="41407"/>
                  </a:cubicBezTo>
                  <a:cubicBezTo>
                    <a:pt x="629" y="41222"/>
                    <a:pt x="666" y="41038"/>
                    <a:pt x="740" y="40890"/>
                  </a:cubicBezTo>
                  <a:lnTo>
                    <a:pt x="18819" y="1368"/>
                  </a:lnTo>
                  <a:cubicBezTo>
                    <a:pt x="19003" y="924"/>
                    <a:pt x="19484" y="629"/>
                    <a:pt x="19965" y="629"/>
                  </a:cubicBezTo>
                  <a:close/>
                  <a:moveTo>
                    <a:pt x="19965" y="0"/>
                  </a:moveTo>
                  <a:cubicBezTo>
                    <a:pt x="19225" y="0"/>
                    <a:pt x="18560" y="444"/>
                    <a:pt x="18227" y="1109"/>
                  </a:cubicBezTo>
                  <a:lnTo>
                    <a:pt x="185" y="40631"/>
                  </a:lnTo>
                  <a:cubicBezTo>
                    <a:pt x="74" y="40890"/>
                    <a:pt x="1" y="41149"/>
                    <a:pt x="1" y="41407"/>
                  </a:cubicBezTo>
                  <a:cubicBezTo>
                    <a:pt x="1" y="42406"/>
                    <a:pt x="814" y="43293"/>
                    <a:pt x="1886" y="43293"/>
                  </a:cubicBezTo>
                  <a:lnTo>
                    <a:pt x="31167" y="43552"/>
                  </a:lnTo>
                  <a:cubicBezTo>
                    <a:pt x="31906" y="43552"/>
                    <a:pt x="32572" y="43145"/>
                    <a:pt x="32867" y="42479"/>
                  </a:cubicBezTo>
                  <a:lnTo>
                    <a:pt x="51722" y="3623"/>
                  </a:lnTo>
                  <a:cubicBezTo>
                    <a:pt x="51870" y="3364"/>
                    <a:pt x="51907" y="3069"/>
                    <a:pt x="51907" y="2810"/>
                  </a:cubicBezTo>
                  <a:cubicBezTo>
                    <a:pt x="51907" y="1812"/>
                    <a:pt x="51168" y="924"/>
                    <a:pt x="50059" y="887"/>
                  </a:cubicBezTo>
                  <a:lnTo>
                    <a:pt x="20039"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7"/>
            <p:cNvSpPr/>
            <p:nvPr/>
          </p:nvSpPr>
          <p:spPr>
            <a:xfrm>
              <a:off x="5548050" y="4175700"/>
              <a:ext cx="53625" cy="94825"/>
            </a:xfrm>
            <a:custGeom>
              <a:avLst/>
              <a:gdLst/>
              <a:ahLst/>
              <a:cxnLst/>
              <a:rect l="l" t="t" r="r" b="b"/>
              <a:pathLst>
                <a:path w="2145" h="3793" extrusionOk="0">
                  <a:moveTo>
                    <a:pt x="1777" y="0"/>
                  </a:moveTo>
                  <a:cubicBezTo>
                    <a:pt x="1650" y="0"/>
                    <a:pt x="1544" y="69"/>
                    <a:pt x="1516" y="177"/>
                  </a:cubicBezTo>
                  <a:lnTo>
                    <a:pt x="38" y="3357"/>
                  </a:lnTo>
                  <a:cubicBezTo>
                    <a:pt x="1" y="3504"/>
                    <a:pt x="38" y="3689"/>
                    <a:pt x="223" y="3763"/>
                  </a:cubicBezTo>
                  <a:cubicBezTo>
                    <a:pt x="262" y="3783"/>
                    <a:pt x="304" y="3792"/>
                    <a:pt x="347" y="3792"/>
                  </a:cubicBezTo>
                  <a:cubicBezTo>
                    <a:pt x="461" y="3792"/>
                    <a:pt x="575" y="3724"/>
                    <a:pt x="629" y="3615"/>
                  </a:cubicBezTo>
                  <a:lnTo>
                    <a:pt x="2071" y="436"/>
                  </a:lnTo>
                  <a:cubicBezTo>
                    <a:pt x="2145" y="288"/>
                    <a:pt x="2071" y="103"/>
                    <a:pt x="1923" y="29"/>
                  </a:cubicBezTo>
                  <a:cubicBezTo>
                    <a:pt x="1874" y="9"/>
                    <a:pt x="1824" y="0"/>
                    <a:pt x="177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7"/>
            <p:cNvSpPr/>
            <p:nvPr/>
          </p:nvSpPr>
          <p:spPr>
            <a:xfrm>
              <a:off x="5610900" y="3469350"/>
              <a:ext cx="451075" cy="661600"/>
            </a:xfrm>
            <a:custGeom>
              <a:avLst/>
              <a:gdLst/>
              <a:ahLst/>
              <a:cxnLst/>
              <a:rect l="l" t="t" r="r" b="b"/>
              <a:pathLst>
                <a:path w="18043" h="26464" extrusionOk="0">
                  <a:moveTo>
                    <a:pt x="13236" y="1"/>
                  </a:moveTo>
                  <a:cubicBezTo>
                    <a:pt x="12460" y="1"/>
                    <a:pt x="11794" y="407"/>
                    <a:pt x="11499" y="1110"/>
                  </a:cubicBezTo>
                  <a:lnTo>
                    <a:pt x="75" y="26028"/>
                  </a:lnTo>
                  <a:cubicBezTo>
                    <a:pt x="1" y="26176"/>
                    <a:pt x="75" y="26361"/>
                    <a:pt x="223" y="26435"/>
                  </a:cubicBezTo>
                  <a:cubicBezTo>
                    <a:pt x="272" y="26454"/>
                    <a:pt x="322" y="26464"/>
                    <a:pt x="368" y="26464"/>
                  </a:cubicBezTo>
                  <a:cubicBezTo>
                    <a:pt x="496" y="26464"/>
                    <a:pt x="602" y="26395"/>
                    <a:pt x="629" y="26287"/>
                  </a:cubicBezTo>
                  <a:lnTo>
                    <a:pt x="12053" y="1369"/>
                  </a:lnTo>
                  <a:cubicBezTo>
                    <a:pt x="12275" y="888"/>
                    <a:pt x="12719" y="592"/>
                    <a:pt x="13236" y="592"/>
                  </a:cubicBezTo>
                  <a:lnTo>
                    <a:pt x="13273" y="592"/>
                  </a:lnTo>
                  <a:lnTo>
                    <a:pt x="17710" y="740"/>
                  </a:lnTo>
                  <a:cubicBezTo>
                    <a:pt x="17894" y="740"/>
                    <a:pt x="18042" y="592"/>
                    <a:pt x="18042" y="444"/>
                  </a:cubicBezTo>
                  <a:cubicBezTo>
                    <a:pt x="18042" y="259"/>
                    <a:pt x="17931" y="112"/>
                    <a:pt x="17747" y="112"/>
                  </a:cubicBezTo>
                  <a:lnTo>
                    <a:pt x="1327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7"/>
            <p:cNvSpPr/>
            <p:nvPr/>
          </p:nvSpPr>
          <p:spPr>
            <a:xfrm>
              <a:off x="6081350" y="3473050"/>
              <a:ext cx="74900" cy="17575"/>
            </a:xfrm>
            <a:custGeom>
              <a:avLst/>
              <a:gdLst/>
              <a:ahLst/>
              <a:cxnLst/>
              <a:rect l="l" t="t" r="r" b="b"/>
              <a:pathLst>
                <a:path w="2996" h="703" extrusionOk="0">
                  <a:moveTo>
                    <a:pt x="333" y="1"/>
                  </a:moveTo>
                  <a:cubicBezTo>
                    <a:pt x="149" y="1"/>
                    <a:pt x="1" y="148"/>
                    <a:pt x="1" y="296"/>
                  </a:cubicBezTo>
                  <a:cubicBezTo>
                    <a:pt x="1" y="481"/>
                    <a:pt x="149" y="629"/>
                    <a:pt x="296" y="629"/>
                  </a:cubicBezTo>
                  <a:lnTo>
                    <a:pt x="2663" y="703"/>
                  </a:lnTo>
                  <a:cubicBezTo>
                    <a:pt x="2847" y="703"/>
                    <a:pt x="2995" y="555"/>
                    <a:pt x="2995" y="407"/>
                  </a:cubicBezTo>
                  <a:cubicBezTo>
                    <a:pt x="2995" y="222"/>
                    <a:pt x="2847" y="74"/>
                    <a:pt x="2700" y="74"/>
                  </a:cubicBezTo>
                  <a:lnTo>
                    <a:pt x="33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7"/>
            <p:cNvSpPr/>
            <p:nvPr/>
          </p:nvSpPr>
          <p:spPr>
            <a:xfrm>
              <a:off x="6350325" y="4060025"/>
              <a:ext cx="263225" cy="113650"/>
            </a:xfrm>
            <a:custGeom>
              <a:avLst/>
              <a:gdLst/>
              <a:ahLst/>
              <a:cxnLst/>
              <a:rect l="l" t="t" r="r" b="b"/>
              <a:pathLst>
                <a:path w="10529" h="4546" extrusionOk="0">
                  <a:moveTo>
                    <a:pt x="9134" y="1"/>
                  </a:moveTo>
                  <a:cubicBezTo>
                    <a:pt x="9019" y="1"/>
                    <a:pt x="8895" y="12"/>
                    <a:pt x="8762" y="35"/>
                  </a:cubicBezTo>
                  <a:cubicBezTo>
                    <a:pt x="8762" y="35"/>
                    <a:pt x="5287" y="1551"/>
                    <a:pt x="2625" y="2586"/>
                  </a:cubicBezTo>
                  <a:cubicBezTo>
                    <a:pt x="0" y="3621"/>
                    <a:pt x="1479" y="4545"/>
                    <a:pt x="2551" y="4545"/>
                  </a:cubicBezTo>
                  <a:cubicBezTo>
                    <a:pt x="3586" y="4545"/>
                    <a:pt x="7616" y="3325"/>
                    <a:pt x="9132" y="2364"/>
                  </a:cubicBezTo>
                  <a:cubicBezTo>
                    <a:pt x="10529" y="1512"/>
                    <a:pt x="10481" y="1"/>
                    <a:pt x="913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37"/>
            <p:cNvSpPr/>
            <p:nvPr/>
          </p:nvSpPr>
          <p:spPr>
            <a:xfrm>
              <a:off x="6386375" y="4075675"/>
              <a:ext cx="210750" cy="90600"/>
            </a:xfrm>
            <a:custGeom>
              <a:avLst/>
              <a:gdLst/>
              <a:ahLst/>
              <a:cxnLst/>
              <a:rect l="l" t="t" r="r" b="b"/>
              <a:pathLst>
                <a:path w="8430" h="3624" extrusionOk="0">
                  <a:moveTo>
                    <a:pt x="8355" y="0"/>
                  </a:moveTo>
                  <a:cubicBezTo>
                    <a:pt x="7801" y="222"/>
                    <a:pt x="7135" y="481"/>
                    <a:pt x="6507" y="703"/>
                  </a:cubicBezTo>
                  <a:cubicBezTo>
                    <a:pt x="5139" y="1220"/>
                    <a:pt x="3697" y="1627"/>
                    <a:pt x="2551" y="1886"/>
                  </a:cubicBezTo>
                  <a:cubicBezTo>
                    <a:pt x="2218" y="1997"/>
                    <a:pt x="1922" y="2034"/>
                    <a:pt x="1627" y="2108"/>
                  </a:cubicBezTo>
                  <a:cubicBezTo>
                    <a:pt x="1516" y="2145"/>
                    <a:pt x="1405" y="2182"/>
                    <a:pt x="1294" y="2219"/>
                  </a:cubicBezTo>
                  <a:cubicBezTo>
                    <a:pt x="776" y="2440"/>
                    <a:pt x="444" y="2625"/>
                    <a:pt x="222" y="2810"/>
                  </a:cubicBezTo>
                  <a:cubicBezTo>
                    <a:pt x="37" y="2958"/>
                    <a:pt x="0" y="3069"/>
                    <a:pt x="37" y="3106"/>
                  </a:cubicBezTo>
                  <a:cubicBezTo>
                    <a:pt x="37" y="3143"/>
                    <a:pt x="37" y="3180"/>
                    <a:pt x="74" y="3254"/>
                  </a:cubicBezTo>
                  <a:cubicBezTo>
                    <a:pt x="111" y="3328"/>
                    <a:pt x="222" y="3365"/>
                    <a:pt x="333" y="3439"/>
                  </a:cubicBezTo>
                  <a:cubicBezTo>
                    <a:pt x="518" y="3550"/>
                    <a:pt x="850" y="3624"/>
                    <a:pt x="1072" y="3624"/>
                  </a:cubicBezTo>
                  <a:lnTo>
                    <a:pt x="1109" y="3624"/>
                  </a:lnTo>
                  <a:cubicBezTo>
                    <a:pt x="1294" y="3624"/>
                    <a:pt x="1738" y="3550"/>
                    <a:pt x="2292" y="3439"/>
                  </a:cubicBezTo>
                  <a:cubicBezTo>
                    <a:pt x="2810" y="3291"/>
                    <a:pt x="3475" y="3106"/>
                    <a:pt x="4141" y="2921"/>
                  </a:cubicBezTo>
                  <a:cubicBezTo>
                    <a:pt x="5435" y="2477"/>
                    <a:pt x="6840" y="1923"/>
                    <a:pt x="7542" y="1479"/>
                  </a:cubicBezTo>
                  <a:cubicBezTo>
                    <a:pt x="8171" y="1110"/>
                    <a:pt x="8429" y="592"/>
                    <a:pt x="8429" y="259"/>
                  </a:cubicBezTo>
                  <a:cubicBezTo>
                    <a:pt x="8429" y="148"/>
                    <a:pt x="8392" y="74"/>
                    <a:pt x="8355"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7"/>
            <p:cNvSpPr/>
            <p:nvPr/>
          </p:nvSpPr>
          <p:spPr>
            <a:xfrm>
              <a:off x="6371575" y="4051650"/>
              <a:ext cx="240325" cy="130350"/>
            </a:xfrm>
            <a:custGeom>
              <a:avLst/>
              <a:gdLst/>
              <a:ahLst/>
              <a:cxnLst/>
              <a:rect l="l" t="t" r="r" b="b"/>
              <a:pathLst>
                <a:path w="9613" h="5214" extrusionOk="0">
                  <a:moveTo>
                    <a:pt x="8282" y="629"/>
                  </a:moveTo>
                  <a:cubicBezTo>
                    <a:pt x="8578" y="629"/>
                    <a:pt x="8726" y="703"/>
                    <a:pt x="8836" y="814"/>
                  </a:cubicBezTo>
                  <a:cubicBezTo>
                    <a:pt x="8947" y="924"/>
                    <a:pt x="9021" y="1035"/>
                    <a:pt x="9021" y="1220"/>
                  </a:cubicBezTo>
                  <a:cubicBezTo>
                    <a:pt x="9021" y="1553"/>
                    <a:pt x="8763" y="2071"/>
                    <a:pt x="8134" y="2440"/>
                  </a:cubicBezTo>
                  <a:cubicBezTo>
                    <a:pt x="7432" y="2884"/>
                    <a:pt x="6027" y="3438"/>
                    <a:pt x="4733" y="3882"/>
                  </a:cubicBezTo>
                  <a:cubicBezTo>
                    <a:pt x="4067" y="4067"/>
                    <a:pt x="3402" y="4252"/>
                    <a:pt x="2884" y="4400"/>
                  </a:cubicBezTo>
                  <a:cubicBezTo>
                    <a:pt x="2330" y="4511"/>
                    <a:pt x="1886" y="4585"/>
                    <a:pt x="1701" y="4585"/>
                  </a:cubicBezTo>
                  <a:cubicBezTo>
                    <a:pt x="1442" y="4585"/>
                    <a:pt x="1110" y="4511"/>
                    <a:pt x="925" y="4400"/>
                  </a:cubicBezTo>
                  <a:cubicBezTo>
                    <a:pt x="814" y="4326"/>
                    <a:pt x="703" y="4289"/>
                    <a:pt x="666" y="4215"/>
                  </a:cubicBezTo>
                  <a:cubicBezTo>
                    <a:pt x="629" y="4141"/>
                    <a:pt x="629" y="4104"/>
                    <a:pt x="629" y="4067"/>
                  </a:cubicBezTo>
                  <a:cubicBezTo>
                    <a:pt x="592" y="4030"/>
                    <a:pt x="629" y="3919"/>
                    <a:pt x="814" y="3771"/>
                  </a:cubicBezTo>
                  <a:cubicBezTo>
                    <a:pt x="1036" y="3586"/>
                    <a:pt x="1368" y="3401"/>
                    <a:pt x="1886" y="3180"/>
                  </a:cubicBezTo>
                  <a:cubicBezTo>
                    <a:pt x="4319" y="2234"/>
                    <a:pt x="7431" y="886"/>
                    <a:pt x="7949" y="661"/>
                  </a:cubicBezTo>
                  <a:lnTo>
                    <a:pt x="7949" y="661"/>
                  </a:lnTo>
                  <a:lnTo>
                    <a:pt x="7949" y="666"/>
                  </a:lnTo>
                  <a:cubicBezTo>
                    <a:pt x="8060" y="629"/>
                    <a:pt x="8171" y="629"/>
                    <a:pt x="8282" y="629"/>
                  </a:cubicBezTo>
                  <a:close/>
                  <a:moveTo>
                    <a:pt x="8282" y="0"/>
                  </a:moveTo>
                  <a:cubicBezTo>
                    <a:pt x="8134" y="0"/>
                    <a:pt x="8023" y="37"/>
                    <a:pt x="7875" y="37"/>
                  </a:cubicBezTo>
                  <a:lnTo>
                    <a:pt x="7801" y="74"/>
                  </a:lnTo>
                  <a:cubicBezTo>
                    <a:pt x="7801" y="74"/>
                    <a:pt x="6914" y="444"/>
                    <a:pt x="5731" y="961"/>
                  </a:cubicBezTo>
                  <a:cubicBezTo>
                    <a:pt x="4511" y="1479"/>
                    <a:pt x="2995" y="2107"/>
                    <a:pt x="1664" y="2625"/>
                  </a:cubicBezTo>
                  <a:cubicBezTo>
                    <a:pt x="1110" y="2847"/>
                    <a:pt x="703" y="3069"/>
                    <a:pt x="444" y="3291"/>
                  </a:cubicBezTo>
                  <a:cubicBezTo>
                    <a:pt x="148" y="3512"/>
                    <a:pt x="0" y="3808"/>
                    <a:pt x="0" y="4067"/>
                  </a:cubicBezTo>
                  <a:cubicBezTo>
                    <a:pt x="0" y="4289"/>
                    <a:pt x="74" y="4474"/>
                    <a:pt x="185" y="4622"/>
                  </a:cubicBezTo>
                  <a:cubicBezTo>
                    <a:pt x="370" y="4806"/>
                    <a:pt x="629" y="4954"/>
                    <a:pt x="888" y="5065"/>
                  </a:cubicBezTo>
                  <a:cubicBezTo>
                    <a:pt x="1147" y="5139"/>
                    <a:pt x="1405" y="5213"/>
                    <a:pt x="1701" y="5213"/>
                  </a:cubicBezTo>
                  <a:cubicBezTo>
                    <a:pt x="1997" y="5176"/>
                    <a:pt x="2441" y="5102"/>
                    <a:pt x="2995" y="4991"/>
                  </a:cubicBezTo>
                  <a:cubicBezTo>
                    <a:pt x="3845" y="4769"/>
                    <a:pt x="4918" y="4474"/>
                    <a:pt x="5916" y="4104"/>
                  </a:cubicBezTo>
                  <a:cubicBezTo>
                    <a:pt x="6914" y="3734"/>
                    <a:pt x="7838" y="3365"/>
                    <a:pt x="8467" y="2995"/>
                  </a:cubicBezTo>
                  <a:cubicBezTo>
                    <a:pt x="9206" y="2514"/>
                    <a:pt x="9613" y="1849"/>
                    <a:pt x="9613" y="1220"/>
                  </a:cubicBezTo>
                  <a:cubicBezTo>
                    <a:pt x="9613" y="887"/>
                    <a:pt x="9502" y="592"/>
                    <a:pt x="9243" y="370"/>
                  </a:cubicBezTo>
                  <a:cubicBezTo>
                    <a:pt x="9021" y="148"/>
                    <a:pt x="8689" y="0"/>
                    <a:pt x="828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37"/>
            <p:cNvSpPr/>
            <p:nvPr/>
          </p:nvSpPr>
          <p:spPr>
            <a:xfrm>
              <a:off x="6319825" y="3967450"/>
              <a:ext cx="358550" cy="155375"/>
            </a:xfrm>
            <a:custGeom>
              <a:avLst/>
              <a:gdLst/>
              <a:ahLst/>
              <a:cxnLst/>
              <a:rect l="l" t="t" r="r" b="b"/>
              <a:pathLst>
                <a:path w="14342" h="6215" extrusionOk="0">
                  <a:moveTo>
                    <a:pt x="12382" y="1"/>
                  </a:moveTo>
                  <a:cubicBezTo>
                    <a:pt x="12234" y="1"/>
                    <a:pt x="12075" y="14"/>
                    <a:pt x="11905" y="41"/>
                  </a:cubicBezTo>
                  <a:cubicBezTo>
                    <a:pt x="11905" y="41"/>
                    <a:pt x="7172" y="2111"/>
                    <a:pt x="3586" y="3516"/>
                  </a:cubicBezTo>
                  <a:cubicBezTo>
                    <a:pt x="0" y="4921"/>
                    <a:pt x="2034" y="6215"/>
                    <a:pt x="3438" y="6215"/>
                  </a:cubicBezTo>
                  <a:cubicBezTo>
                    <a:pt x="4880" y="6215"/>
                    <a:pt x="10389" y="4551"/>
                    <a:pt x="12422" y="3257"/>
                  </a:cubicBezTo>
                  <a:cubicBezTo>
                    <a:pt x="14341" y="2058"/>
                    <a:pt x="14259" y="1"/>
                    <a:pt x="1238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37"/>
            <p:cNvSpPr/>
            <p:nvPr/>
          </p:nvSpPr>
          <p:spPr>
            <a:xfrm>
              <a:off x="6366950" y="3975850"/>
              <a:ext cx="291175" cy="139600"/>
            </a:xfrm>
            <a:custGeom>
              <a:avLst/>
              <a:gdLst/>
              <a:ahLst/>
              <a:cxnLst/>
              <a:rect l="l" t="t" r="r" b="b"/>
              <a:pathLst>
                <a:path w="11647" h="5584" extrusionOk="0">
                  <a:moveTo>
                    <a:pt x="10722" y="1"/>
                  </a:moveTo>
                  <a:cubicBezTo>
                    <a:pt x="10685" y="38"/>
                    <a:pt x="10648" y="38"/>
                    <a:pt x="10611" y="75"/>
                  </a:cubicBezTo>
                  <a:cubicBezTo>
                    <a:pt x="9724" y="629"/>
                    <a:pt x="8356" y="1221"/>
                    <a:pt x="6877" y="1738"/>
                  </a:cubicBezTo>
                  <a:cubicBezTo>
                    <a:pt x="5731" y="2145"/>
                    <a:pt x="4548" y="2515"/>
                    <a:pt x="3513" y="2773"/>
                  </a:cubicBezTo>
                  <a:cubicBezTo>
                    <a:pt x="2921" y="3032"/>
                    <a:pt x="2367" y="3254"/>
                    <a:pt x="1812" y="3476"/>
                  </a:cubicBezTo>
                  <a:cubicBezTo>
                    <a:pt x="1073" y="3772"/>
                    <a:pt x="629" y="4030"/>
                    <a:pt x="333" y="4252"/>
                  </a:cubicBezTo>
                  <a:cubicBezTo>
                    <a:pt x="75" y="4511"/>
                    <a:pt x="1" y="4696"/>
                    <a:pt x="1" y="4770"/>
                  </a:cubicBezTo>
                  <a:cubicBezTo>
                    <a:pt x="1" y="4881"/>
                    <a:pt x="38" y="4955"/>
                    <a:pt x="112" y="5029"/>
                  </a:cubicBezTo>
                  <a:cubicBezTo>
                    <a:pt x="185" y="5139"/>
                    <a:pt x="296" y="5213"/>
                    <a:pt x="444" y="5287"/>
                  </a:cubicBezTo>
                  <a:cubicBezTo>
                    <a:pt x="777" y="5472"/>
                    <a:pt x="1184" y="5583"/>
                    <a:pt x="1553" y="5583"/>
                  </a:cubicBezTo>
                  <a:lnTo>
                    <a:pt x="1590" y="5583"/>
                  </a:lnTo>
                  <a:cubicBezTo>
                    <a:pt x="1886" y="5583"/>
                    <a:pt x="2478" y="5472"/>
                    <a:pt x="3217" y="5287"/>
                  </a:cubicBezTo>
                  <a:cubicBezTo>
                    <a:pt x="3956" y="5139"/>
                    <a:pt x="4807" y="4881"/>
                    <a:pt x="5731" y="4585"/>
                  </a:cubicBezTo>
                  <a:cubicBezTo>
                    <a:pt x="7506" y="4030"/>
                    <a:pt x="9391" y="3291"/>
                    <a:pt x="10389" y="2662"/>
                  </a:cubicBezTo>
                  <a:cubicBezTo>
                    <a:pt x="11240" y="2108"/>
                    <a:pt x="11646" y="1405"/>
                    <a:pt x="11609" y="888"/>
                  </a:cubicBezTo>
                  <a:cubicBezTo>
                    <a:pt x="11609" y="629"/>
                    <a:pt x="11535" y="407"/>
                    <a:pt x="11351" y="259"/>
                  </a:cubicBezTo>
                  <a:cubicBezTo>
                    <a:pt x="11240" y="111"/>
                    <a:pt x="11018" y="38"/>
                    <a:pt x="1072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37"/>
            <p:cNvSpPr/>
            <p:nvPr/>
          </p:nvSpPr>
          <p:spPr>
            <a:xfrm>
              <a:off x="6351250" y="3960150"/>
              <a:ext cx="321650" cy="170075"/>
            </a:xfrm>
            <a:custGeom>
              <a:avLst/>
              <a:gdLst/>
              <a:ahLst/>
              <a:cxnLst/>
              <a:rect l="l" t="t" r="r" b="b"/>
              <a:pathLst>
                <a:path w="12866" h="6803" extrusionOk="0">
                  <a:moveTo>
                    <a:pt x="11128" y="629"/>
                  </a:moveTo>
                  <a:cubicBezTo>
                    <a:pt x="11572" y="629"/>
                    <a:pt x="11831" y="739"/>
                    <a:pt x="11979" y="887"/>
                  </a:cubicBezTo>
                  <a:cubicBezTo>
                    <a:pt x="12163" y="1035"/>
                    <a:pt x="12237" y="1257"/>
                    <a:pt x="12237" y="1516"/>
                  </a:cubicBezTo>
                  <a:cubicBezTo>
                    <a:pt x="12274" y="2033"/>
                    <a:pt x="11868" y="2736"/>
                    <a:pt x="11017" y="3290"/>
                  </a:cubicBezTo>
                  <a:cubicBezTo>
                    <a:pt x="10019" y="3919"/>
                    <a:pt x="8134" y="4658"/>
                    <a:pt x="6359" y="5213"/>
                  </a:cubicBezTo>
                  <a:cubicBezTo>
                    <a:pt x="5435" y="5509"/>
                    <a:pt x="4584" y="5767"/>
                    <a:pt x="3845" y="5915"/>
                  </a:cubicBezTo>
                  <a:cubicBezTo>
                    <a:pt x="3106" y="6100"/>
                    <a:pt x="2477" y="6211"/>
                    <a:pt x="2181" y="6211"/>
                  </a:cubicBezTo>
                  <a:cubicBezTo>
                    <a:pt x="1849" y="6211"/>
                    <a:pt x="1405" y="6100"/>
                    <a:pt x="1072" y="5915"/>
                  </a:cubicBezTo>
                  <a:cubicBezTo>
                    <a:pt x="924" y="5841"/>
                    <a:pt x="813" y="5767"/>
                    <a:pt x="740" y="5657"/>
                  </a:cubicBezTo>
                  <a:cubicBezTo>
                    <a:pt x="666" y="5583"/>
                    <a:pt x="629" y="5509"/>
                    <a:pt x="629" y="5398"/>
                  </a:cubicBezTo>
                  <a:cubicBezTo>
                    <a:pt x="629" y="5324"/>
                    <a:pt x="703" y="5139"/>
                    <a:pt x="961" y="4880"/>
                  </a:cubicBezTo>
                  <a:cubicBezTo>
                    <a:pt x="1257" y="4658"/>
                    <a:pt x="1701" y="4400"/>
                    <a:pt x="2440" y="4104"/>
                  </a:cubicBezTo>
                  <a:cubicBezTo>
                    <a:pt x="5763" y="2802"/>
                    <a:pt x="10101" y="929"/>
                    <a:pt x="10721" y="661"/>
                  </a:cubicBezTo>
                  <a:lnTo>
                    <a:pt x="10721" y="661"/>
                  </a:lnTo>
                  <a:lnTo>
                    <a:pt x="10722" y="666"/>
                  </a:lnTo>
                  <a:cubicBezTo>
                    <a:pt x="10869" y="629"/>
                    <a:pt x="11017" y="629"/>
                    <a:pt x="11128" y="629"/>
                  </a:cubicBezTo>
                  <a:close/>
                  <a:moveTo>
                    <a:pt x="11128" y="0"/>
                  </a:moveTo>
                  <a:cubicBezTo>
                    <a:pt x="10980" y="0"/>
                    <a:pt x="10796" y="0"/>
                    <a:pt x="10611" y="37"/>
                  </a:cubicBezTo>
                  <a:lnTo>
                    <a:pt x="10537" y="74"/>
                  </a:lnTo>
                  <a:cubicBezTo>
                    <a:pt x="10537" y="74"/>
                    <a:pt x="10241" y="185"/>
                    <a:pt x="9723" y="407"/>
                  </a:cubicBezTo>
                  <a:cubicBezTo>
                    <a:pt x="8245" y="1035"/>
                    <a:pt x="4880" y="2477"/>
                    <a:pt x="2218" y="3512"/>
                  </a:cubicBezTo>
                  <a:cubicBezTo>
                    <a:pt x="1442" y="3808"/>
                    <a:pt x="924" y="4104"/>
                    <a:pt x="555" y="4437"/>
                  </a:cubicBezTo>
                  <a:cubicBezTo>
                    <a:pt x="222" y="4732"/>
                    <a:pt x="0" y="5065"/>
                    <a:pt x="0" y="5398"/>
                  </a:cubicBezTo>
                  <a:cubicBezTo>
                    <a:pt x="0" y="5657"/>
                    <a:pt x="111" y="5878"/>
                    <a:pt x="259" y="6063"/>
                  </a:cubicBezTo>
                  <a:cubicBezTo>
                    <a:pt x="481" y="6322"/>
                    <a:pt x="777" y="6507"/>
                    <a:pt x="1146" y="6618"/>
                  </a:cubicBezTo>
                  <a:cubicBezTo>
                    <a:pt x="1479" y="6729"/>
                    <a:pt x="1849" y="6803"/>
                    <a:pt x="2181" y="6803"/>
                  </a:cubicBezTo>
                  <a:cubicBezTo>
                    <a:pt x="2588" y="6803"/>
                    <a:pt x="3217" y="6692"/>
                    <a:pt x="3956" y="6507"/>
                  </a:cubicBezTo>
                  <a:cubicBezTo>
                    <a:pt x="5102" y="6248"/>
                    <a:pt x="6544" y="5841"/>
                    <a:pt x="7912" y="5324"/>
                  </a:cubicBezTo>
                  <a:cubicBezTo>
                    <a:pt x="9243" y="4843"/>
                    <a:pt x="10537" y="4326"/>
                    <a:pt x="11350" y="3808"/>
                  </a:cubicBezTo>
                  <a:cubicBezTo>
                    <a:pt x="12348" y="3180"/>
                    <a:pt x="12866" y="2329"/>
                    <a:pt x="12866" y="1516"/>
                  </a:cubicBezTo>
                  <a:cubicBezTo>
                    <a:pt x="12866" y="1109"/>
                    <a:pt x="12718" y="703"/>
                    <a:pt x="12422" y="444"/>
                  </a:cubicBezTo>
                  <a:cubicBezTo>
                    <a:pt x="12090" y="148"/>
                    <a:pt x="11683" y="0"/>
                    <a:pt x="1112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37"/>
            <p:cNvSpPr/>
            <p:nvPr/>
          </p:nvSpPr>
          <p:spPr>
            <a:xfrm>
              <a:off x="6287475" y="3882150"/>
              <a:ext cx="392175" cy="169525"/>
            </a:xfrm>
            <a:custGeom>
              <a:avLst/>
              <a:gdLst/>
              <a:ahLst/>
              <a:cxnLst/>
              <a:rect l="l" t="t" r="r" b="b"/>
              <a:pathLst>
                <a:path w="15687" h="6781" extrusionOk="0">
                  <a:moveTo>
                    <a:pt x="13608" y="0"/>
                  </a:moveTo>
                  <a:cubicBezTo>
                    <a:pt x="13436" y="0"/>
                    <a:pt x="13251" y="17"/>
                    <a:pt x="13051" y="51"/>
                  </a:cubicBezTo>
                  <a:cubicBezTo>
                    <a:pt x="13051" y="51"/>
                    <a:pt x="7875" y="2307"/>
                    <a:pt x="3919" y="3823"/>
                  </a:cubicBezTo>
                  <a:cubicBezTo>
                    <a:pt x="0" y="5375"/>
                    <a:pt x="2255" y="6780"/>
                    <a:pt x="3808" y="6780"/>
                  </a:cubicBezTo>
                  <a:cubicBezTo>
                    <a:pt x="5324" y="6780"/>
                    <a:pt x="11387" y="4969"/>
                    <a:pt x="13642" y="3564"/>
                  </a:cubicBezTo>
                  <a:cubicBezTo>
                    <a:pt x="15687" y="2269"/>
                    <a:pt x="15627" y="0"/>
                    <a:pt x="1360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37"/>
            <p:cNvSpPr/>
            <p:nvPr/>
          </p:nvSpPr>
          <p:spPr>
            <a:xfrm>
              <a:off x="6338300" y="3891750"/>
              <a:ext cx="320750" cy="152525"/>
            </a:xfrm>
            <a:custGeom>
              <a:avLst/>
              <a:gdLst/>
              <a:ahLst/>
              <a:cxnLst/>
              <a:rect l="l" t="t" r="r" b="b"/>
              <a:pathLst>
                <a:path w="12830" h="6101" extrusionOk="0">
                  <a:moveTo>
                    <a:pt x="12090" y="0"/>
                  </a:moveTo>
                  <a:cubicBezTo>
                    <a:pt x="12053" y="0"/>
                    <a:pt x="12016" y="37"/>
                    <a:pt x="12016" y="37"/>
                  </a:cubicBezTo>
                  <a:cubicBezTo>
                    <a:pt x="10278" y="1109"/>
                    <a:pt x="6286" y="2440"/>
                    <a:pt x="3845" y="2995"/>
                  </a:cubicBezTo>
                  <a:cubicBezTo>
                    <a:pt x="3217" y="3254"/>
                    <a:pt x="2625" y="3512"/>
                    <a:pt x="2034" y="3734"/>
                  </a:cubicBezTo>
                  <a:cubicBezTo>
                    <a:pt x="1221" y="4067"/>
                    <a:pt x="703" y="4363"/>
                    <a:pt x="407" y="4622"/>
                  </a:cubicBezTo>
                  <a:cubicBezTo>
                    <a:pt x="74" y="4880"/>
                    <a:pt x="1" y="5065"/>
                    <a:pt x="1" y="5213"/>
                  </a:cubicBezTo>
                  <a:cubicBezTo>
                    <a:pt x="1" y="5287"/>
                    <a:pt x="38" y="5398"/>
                    <a:pt x="148" y="5509"/>
                  </a:cubicBezTo>
                  <a:cubicBezTo>
                    <a:pt x="222" y="5583"/>
                    <a:pt x="370" y="5694"/>
                    <a:pt x="555" y="5805"/>
                  </a:cubicBezTo>
                  <a:cubicBezTo>
                    <a:pt x="888" y="5989"/>
                    <a:pt x="1368" y="6100"/>
                    <a:pt x="1738" y="6100"/>
                  </a:cubicBezTo>
                  <a:lnTo>
                    <a:pt x="1775" y="6100"/>
                  </a:lnTo>
                  <a:cubicBezTo>
                    <a:pt x="2108" y="6100"/>
                    <a:pt x="2773" y="5989"/>
                    <a:pt x="3550" y="5805"/>
                  </a:cubicBezTo>
                  <a:cubicBezTo>
                    <a:pt x="4363" y="5620"/>
                    <a:pt x="5324" y="5324"/>
                    <a:pt x="6323" y="5028"/>
                  </a:cubicBezTo>
                  <a:cubicBezTo>
                    <a:pt x="8282" y="4400"/>
                    <a:pt x="10352" y="3586"/>
                    <a:pt x="11424" y="2921"/>
                  </a:cubicBezTo>
                  <a:cubicBezTo>
                    <a:pt x="12386" y="2329"/>
                    <a:pt x="12829" y="1516"/>
                    <a:pt x="12792" y="925"/>
                  </a:cubicBezTo>
                  <a:cubicBezTo>
                    <a:pt x="12792" y="629"/>
                    <a:pt x="12718" y="407"/>
                    <a:pt x="12534" y="222"/>
                  </a:cubicBezTo>
                  <a:cubicBezTo>
                    <a:pt x="12423" y="111"/>
                    <a:pt x="12275" y="37"/>
                    <a:pt x="1209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37"/>
            <p:cNvSpPr/>
            <p:nvPr/>
          </p:nvSpPr>
          <p:spPr>
            <a:xfrm>
              <a:off x="6323525" y="3874175"/>
              <a:ext cx="350300" cy="184875"/>
            </a:xfrm>
            <a:custGeom>
              <a:avLst/>
              <a:gdLst/>
              <a:ahLst/>
              <a:cxnLst/>
              <a:rect l="l" t="t" r="r" b="b"/>
              <a:pathLst>
                <a:path w="14012" h="7395" extrusionOk="0">
                  <a:moveTo>
                    <a:pt x="12163" y="629"/>
                  </a:moveTo>
                  <a:cubicBezTo>
                    <a:pt x="12607" y="629"/>
                    <a:pt x="12903" y="740"/>
                    <a:pt x="13125" y="925"/>
                  </a:cubicBezTo>
                  <a:cubicBezTo>
                    <a:pt x="13309" y="1110"/>
                    <a:pt x="13383" y="1332"/>
                    <a:pt x="13383" y="1628"/>
                  </a:cubicBezTo>
                  <a:cubicBezTo>
                    <a:pt x="13420" y="2219"/>
                    <a:pt x="12977" y="3032"/>
                    <a:pt x="12015" y="3624"/>
                  </a:cubicBezTo>
                  <a:cubicBezTo>
                    <a:pt x="10943" y="4289"/>
                    <a:pt x="8873" y="5103"/>
                    <a:pt x="6914" y="5731"/>
                  </a:cubicBezTo>
                  <a:cubicBezTo>
                    <a:pt x="5915" y="6027"/>
                    <a:pt x="4954" y="6323"/>
                    <a:pt x="4141" y="6508"/>
                  </a:cubicBezTo>
                  <a:cubicBezTo>
                    <a:pt x="3364" y="6692"/>
                    <a:pt x="2699" y="6803"/>
                    <a:pt x="2366" y="6803"/>
                  </a:cubicBezTo>
                  <a:cubicBezTo>
                    <a:pt x="1959" y="6803"/>
                    <a:pt x="1479" y="6692"/>
                    <a:pt x="1146" y="6508"/>
                  </a:cubicBezTo>
                  <a:cubicBezTo>
                    <a:pt x="961" y="6397"/>
                    <a:pt x="813" y="6286"/>
                    <a:pt x="739" y="6212"/>
                  </a:cubicBezTo>
                  <a:cubicBezTo>
                    <a:pt x="629" y="6101"/>
                    <a:pt x="592" y="5990"/>
                    <a:pt x="592" y="5916"/>
                  </a:cubicBezTo>
                  <a:cubicBezTo>
                    <a:pt x="592" y="5768"/>
                    <a:pt x="665" y="5583"/>
                    <a:pt x="998" y="5325"/>
                  </a:cubicBezTo>
                  <a:cubicBezTo>
                    <a:pt x="1294" y="5066"/>
                    <a:pt x="1812" y="4770"/>
                    <a:pt x="2625" y="4437"/>
                  </a:cubicBezTo>
                  <a:cubicBezTo>
                    <a:pt x="6268" y="2994"/>
                    <a:pt x="11030" y="943"/>
                    <a:pt x="11682" y="662"/>
                  </a:cubicBezTo>
                  <a:lnTo>
                    <a:pt x="11682" y="662"/>
                  </a:lnTo>
                  <a:lnTo>
                    <a:pt x="11683" y="666"/>
                  </a:lnTo>
                  <a:cubicBezTo>
                    <a:pt x="11831" y="629"/>
                    <a:pt x="12015" y="629"/>
                    <a:pt x="12163" y="629"/>
                  </a:cubicBezTo>
                  <a:close/>
                  <a:moveTo>
                    <a:pt x="12163" y="1"/>
                  </a:moveTo>
                  <a:cubicBezTo>
                    <a:pt x="11978" y="1"/>
                    <a:pt x="11794" y="38"/>
                    <a:pt x="11572" y="75"/>
                  </a:cubicBezTo>
                  <a:lnTo>
                    <a:pt x="11498" y="75"/>
                  </a:lnTo>
                  <a:cubicBezTo>
                    <a:pt x="11498" y="75"/>
                    <a:pt x="11165" y="223"/>
                    <a:pt x="10611" y="444"/>
                  </a:cubicBezTo>
                  <a:cubicBezTo>
                    <a:pt x="8984" y="1147"/>
                    <a:pt x="5324" y="2700"/>
                    <a:pt x="2366" y="3883"/>
                  </a:cubicBezTo>
                  <a:cubicBezTo>
                    <a:pt x="1553" y="4178"/>
                    <a:pt x="961" y="4511"/>
                    <a:pt x="592" y="4844"/>
                  </a:cubicBezTo>
                  <a:cubicBezTo>
                    <a:pt x="222" y="5177"/>
                    <a:pt x="0" y="5546"/>
                    <a:pt x="0" y="5916"/>
                  </a:cubicBezTo>
                  <a:cubicBezTo>
                    <a:pt x="0" y="6175"/>
                    <a:pt x="111" y="6397"/>
                    <a:pt x="259" y="6582"/>
                  </a:cubicBezTo>
                  <a:cubicBezTo>
                    <a:pt x="481" y="6877"/>
                    <a:pt x="813" y="7062"/>
                    <a:pt x="1183" y="7210"/>
                  </a:cubicBezTo>
                  <a:cubicBezTo>
                    <a:pt x="1553" y="7321"/>
                    <a:pt x="1959" y="7395"/>
                    <a:pt x="2366" y="7395"/>
                  </a:cubicBezTo>
                  <a:cubicBezTo>
                    <a:pt x="2810" y="7395"/>
                    <a:pt x="3475" y="7284"/>
                    <a:pt x="4289" y="7099"/>
                  </a:cubicBezTo>
                  <a:cubicBezTo>
                    <a:pt x="5546" y="6803"/>
                    <a:pt x="7098" y="6323"/>
                    <a:pt x="8614" y="5805"/>
                  </a:cubicBezTo>
                  <a:cubicBezTo>
                    <a:pt x="10093" y="5288"/>
                    <a:pt x="11461" y="4696"/>
                    <a:pt x="12348" y="4142"/>
                  </a:cubicBezTo>
                  <a:cubicBezTo>
                    <a:pt x="13420" y="3439"/>
                    <a:pt x="14012" y="2515"/>
                    <a:pt x="14012" y="1628"/>
                  </a:cubicBezTo>
                  <a:cubicBezTo>
                    <a:pt x="14012" y="1184"/>
                    <a:pt x="13864" y="777"/>
                    <a:pt x="13531" y="481"/>
                  </a:cubicBezTo>
                  <a:cubicBezTo>
                    <a:pt x="13199" y="186"/>
                    <a:pt x="12718" y="1"/>
                    <a:pt x="121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37"/>
            <p:cNvSpPr/>
            <p:nvPr/>
          </p:nvSpPr>
          <p:spPr>
            <a:xfrm>
              <a:off x="6297625" y="3803775"/>
              <a:ext cx="392475" cy="169325"/>
            </a:xfrm>
            <a:custGeom>
              <a:avLst/>
              <a:gdLst/>
              <a:ahLst/>
              <a:cxnLst/>
              <a:rect l="l" t="t" r="r" b="b"/>
              <a:pathLst>
                <a:path w="15699" h="6773" extrusionOk="0">
                  <a:moveTo>
                    <a:pt x="13576" y="0"/>
                  </a:moveTo>
                  <a:cubicBezTo>
                    <a:pt x="13413" y="0"/>
                    <a:pt x="13239" y="14"/>
                    <a:pt x="13051" y="44"/>
                  </a:cubicBezTo>
                  <a:cubicBezTo>
                    <a:pt x="13051" y="44"/>
                    <a:pt x="7876" y="2299"/>
                    <a:pt x="3957" y="3852"/>
                  </a:cubicBezTo>
                  <a:cubicBezTo>
                    <a:pt x="1" y="5368"/>
                    <a:pt x="2256" y="6773"/>
                    <a:pt x="3809" y="6773"/>
                  </a:cubicBezTo>
                  <a:cubicBezTo>
                    <a:pt x="5362" y="6773"/>
                    <a:pt x="11388" y="4961"/>
                    <a:pt x="13643" y="3556"/>
                  </a:cubicBezTo>
                  <a:cubicBezTo>
                    <a:pt x="15699" y="2254"/>
                    <a:pt x="15627" y="0"/>
                    <a:pt x="1357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37"/>
            <p:cNvSpPr/>
            <p:nvPr/>
          </p:nvSpPr>
          <p:spPr>
            <a:xfrm>
              <a:off x="6341075" y="3803950"/>
              <a:ext cx="335525" cy="169150"/>
            </a:xfrm>
            <a:custGeom>
              <a:avLst/>
              <a:gdLst/>
              <a:ahLst/>
              <a:cxnLst/>
              <a:rect l="l" t="t" r="r" b="b"/>
              <a:pathLst>
                <a:path w="13421" h="6766" extrusionOk="0">
                  <a:moveTo>
                    <a:pt x="11868" y="0"/>
                  </a:moveTo>
                  <a:cubicBezTo>
                    <a:pt x="11683" y="0"/>
                    <a:pt x="11535" y="0"/>
                    <a:pt x="11313" y="37"/>
                  </a:cubicBezTo>
                  <a:cubicBezTo>
                    <a:pt x="11313" y="37"/>
                    <a:pt x="6138" y="2292"/>
                    <a:pt x="2219" y="3845"/>
                  </a:cubicBezTo>
                  <a:cubicBezTo>
                    <a:pt x="592" y="4473"/>
                    <a:pt x="0" y="5065"/>
                    <a:pt x="0" y="5583"/>
                  </a:cubicBezTo>
                  <a:cubicBezTo>
                    <a:pt x="0" y="6285"/>
                    <a:pt x="1147" y="6766"/>
                    <a:pt x="2071" y="6766"/>
                  </a:cubicBezTo>
                  <a:cubicBezTo>
                    <a:pt x="3624" y="6766"/>
                    <a:pt x="9650" y="4954"/>
                    <a:pt x="11905" y="3549"/>
                  </a:cubicBezTo>
                  <a:cubicBezTo>
                    <a:pt x="11905" y="3549"/>
                    <a:pt x="11942" y="3512"/>
                    <a:pt x="11979" y="3512"/>
                  </a:cubicBezTo>
                  <a:cubicBezTo>
                    <a:pt x="12164" y="3364"/>
                    <a:pt x="12349" y="3216"/>
                    <a:pt x="12533" y="3069"/>
                  </a:cubicBezTo>
                  <a:cubicBezTo>
                    <a:pt x="13125" y="2514"/>
                    <a:pt x="13421" y="1886"/>
                    <a:pt x="13421" y="1331"/>
                  </a:cubicBezTo>
                  <a:cubicBezTo>
                    <a:pt x="13421" y="592"/>
                    <a:pt x="12903" y="0"/>
                    <a:pt x="11868"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7"/>
            <p:cNvSpPr/>
            <p:nvPr/>
          </p:nvSpPr>
          <p:spPr>
            <a:xfrm>
              <a:off x="6333675" y="3795625"/>
              <a:ext cx="350325" cy="185800"/>
            </a:xfrm>
            <a:custGeom>
              <a:avLst/>
              <a:gdLst/>
              <a:ahLst/>
              <a:cxnLst/>
              <a:rect l="l" t="t" r="r" b="b"/>
              <a:pathLst>
                <a:path w="14013" h="7432" extrusionOk="0">
                  <a:moveTo>
                    <a:pt x="12164" y="629"/>
                  </a:moveTo>
                  <a:cubicBezTo>
                    <a:pt x="12608" y="629"/>
                    <a:pt x="12903" y="777"/>
                    <a:pt x="13125" y="925"/>
                  </a:cubicBezTo>
                  <a:cubicBezTo>
                    <a:pt x="13310" y="1109"/>
                    <a:pt x="13384" y="1331"/>
                    <a:pt x="13421" y="1664"/>
                  </a:cubicBezTo>
                  <a:cubicBezTo>
                    <a:pt x="13421" y="2219"/>
                    <a:pt x="12977" y="3032"/>
                    <a:pt x="12016" y="3623"/>
                  </a:cubicBezTo>
                  <a:cubicBezTo>
                    <a:pt x="10944" y="4289"/>
                    <a:pt x="8874" y="5102"/>
                    <a:pt x="6914" y="5731"/>
                  </a:cubicBezTo>
                  <a:cubicBezTo>
                    <a:pt x="5916" y="6027"/>
                    <a:pt x="4955" y="6322"/>
                    <a:pt x="4141" y="6507"/>
                  </a:cubicBezTo>
                  <a:cubicBezTo>
                    <a:pt x="3365" y="6692"/>
                    <a:pt x="2700" y="6803"/>
                    <a:pt x="2367" y="6803"/>
                  </a:cubicBezTo>
                  <a:cubicBezTo>
                    <a:pt x="1960" y="6803"/>
                    <a:pt x="1480" y="6692"/>
                    <a:pt x="1147" y="6507"/>
                  </a:cubicBezTo>
                  <a:cubicBezTo>
                    <a:pt x="962" y="6433"/>
                    <a:pt x="814" y="6322"/>
                    <a:pt x="740" y="6211"/>
                  </a:cubicBezTo>
                  <a:cubicBezTo>
                    <a:pt x="629" y="6100"/>
                    <a:pt x="592" y="6027"/>
                    <a:pt x="592" y="5916"/>
                  </a:cubicBezTo>
                  <a:cubicBezTo>
                    <a:pt x="592" y="5805"/>
                    <a:pt x="666" y="5583"/>
                    <a:pt x="999" y="5324"/>
                  </a:cubicBezTo>
                  <a:cubicBezTo>
                    <a:pt x="1295" y="5065"/>
                    <a:pt x="1812" y="4770"/>
                    <a:pt x="2626" y="4437"/>
                  </a:cubicBezTo>
                  <a:cubicBezTo>
                    <a:pt x="6544" y="2884"/>
                    <a:pt x="11757" y="666"/>
                    <a:pt x="11757" y="666"/>
                  </a:cubicBezTo>
                  <a:lnTo>
                    <a:pt x="11751" y="654"/>
                  </a:lnTo>
                  <a:lnTo>
                    <a:pt x="11751" y="654"/>
                  </a:lnTo>
                  <a:cubicBezTo>
                    <a:pt x="11905" y="629"/>
                    <a:pt x="12035" y="629"/>
                    <a:pt x="12164" y="629"/>
                  </a:cubicBezTo>
                  <a:close/>
                  <a:moveTo>
                    <a:pt x="12164" y="0"/>
                  </a:moveTo>
                  <a:cubicBezTo>
                    <a:pt x="11979" y="0"/>
                    <a:pt x="11794" y="37"/>
                    <a:pt x="11572" y="74"/>
                  </a:cubicBezTo>
                  <a:lnTo>
                    <a:pt x="11499" y="74"/>
                  </a:lnTo>
                  <a:cubicBezTo>
                    <a:pt x="11499" y="74"/>
                    <a:pt x="11166" y="222"/>
                    <a:pt x="10648" y="481"/>
                  </a:cubicBezTo>
                  <a:cubicBezTo>
                    <a:pt x="8985" y="1183"/>
                    <a:pt x="5324" y="2736"/>
                    <a:pt x="2367" y="3882"/>
                  </a:cubicBezTo>
                  <a:cubicBezTo>
                    <a:pt x="1553" y="4215"/>
                    <a:pt x="962" y="4511"/>
                    <a:pt x="592" y="4843"/>
                  </a:cubicBezTo>
                  <a:cubicBezTo>
                    <a:pt x="223" y="5176"/>
                    <a:pt x="1" y="5546"/>
                    <a:pt x="1" y="5916"/>
                  </a:cubicBezTo>
                  <a:cubicBezTo>
                    <a:pt x="1" y="6174"/>
                    <a:pt x="112" y="6433"/>
                    <a:pt x="259" y="6618"/>
                  </a:cubicBezTo>
                  <a:cubicBezTo>
                    <a:pt x="481" y="6877"/>
                    <a:pt x="851" y="7062"/>
                    <a:pt x="1184" y="7210"/>
                  </a:cubicBezTo>
                  <a:cubicBezTo>
                    <a:pt x="1553" y="7357"/>
                    <a:pt x="1960" y="7431"/>
                    <a:pt x="2367" y="7431"/>
                  </a:cubicBezTo>
                  <a:cubicBezTo>
                    <a:pt x="2810" y="7431"/>
                    <a:pt x="3476" y="7284"/>
                    <a:pt x="4289" y="7099"/>
                  </a:cubicBezTo>
                  <a:cubicBezTo>
                    <a:pt x="5546" y="6803"/>
                    <a:pt x="7099" y="6359"/>
                    <a:pt x="8615" y="5805"/>
                  </a:cubicBezTo>
                  <a:cubicBezTo>
                    <a:pt x="10094" y="5287"/>
                    <a:pt x="11462" y="4696"/>
                    <a:pt x="12349" y="4141"/>
                  </a:cubicBezTo>
                  <a:cubicBezTo>
                    <a:pt x="13458" y="3476"/>
                    <a:pt x="14013" y="2514"/>
                    <a:pt x="14013" y="1664"/>
                  </a:cubicBezTo>
                  <a:cubicBezTo>
                    <a:pt x="14013" y="1220"/>
                    <a:pt x="13865" y="777"/>
                    <a:pt x="13532" y="481"/>
                  </a:cubicBezTo>
                  <a:cubicBezTo>
                    <a:pt x="13199" y="185"/>
                    <a:pt x="12719" y="0"/>
                    <a:pt x="121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7"/>
            <p:cNvSpPr/>
            <p:nvPr/>
          </p:nvSpPr>
          <p:spPr>
            <a:xfrm>
              <a:off x="4942650" y="1866675"/>
              <a:ext cx="849425" cy="1047800"/>
            </a:xfrm>
            <a:custGeom>
              <a:avLst/>
              <a:gdLst/>
              <a:ahLst/>
              <a:cxnLst/>
              <a:rect l="l" t="t" r="r" b="b"/>
              <a:pathLst>
                <a:path w="33977" h="41912" extrusionOk="0">
                  <a:moveTo>
                    <a:pt x="14309" y="0"/>
                  </a:moveTo>
                  <a:cubicBezTo>
                    <a:pt x="14309" y="0"/>
                    <a:pt x="4216" y="6470"/>
                    <a:pt x="2108" y="8984"/>
                  </a:cubicBezTo>
                  <a:cubicBezTo>
                    <a:pt x="1" y="11535"/>
                    <a:pt x="962" y="16859"/>
                    <a:pt x="1110" y="18560"/>
                  </a:cubicBezTo>
                  <a:cubicBezTo>
                    <a:pt x="1258" y="20223"/>
                    <a:pt x="1406" y="31462"/>
                    <a:pt x="2367" y="33274"/>
                  </a:cubicBezTo>
                  <a:cubicBezTo>
                    <a:pt x="3333" y="35063"/>
                    <a:pt x="6205" y="41911"/>
                    <a:pt x="15275" y="41911"/>
                  </a:cubicBezTo>
                  <a:cubicBezTo>
                    <a:pt x="15575" y="41911"/>
                    <a:pt x="15881" y="41904"/>
                    <a:pt x="16194" y="41888"/>
                  </a:cubicBezTo>
                  <a:cubicBezTo>
                    <a:pt x="23255" y="41592"/>
                    <a:pt x="26805" y="35825"/>
                    <a:pt x="28210" y="32165"/>
                  </a:cubicBezTo>
                  <a:cubicBezTo>
                    <a:pt x="29614" y="28505"/>
                    <a:pt x="29910" y="24290"/>
                    <a:pt x="29910" y="24290"/>
                  </a:cubicBezTo>
                  <a:cubicBezTo>
                    <a:pt x="29910" y="24290"/>
                    <a:pt x="33977" y="23588"/>
                    <a:pt x="33977" y="20223"/>
                  </a:cubicBezTo>
                  <a:cubicBezTo>
                    <a:pt x="33977" y="17022"/>
                    <a:pt x="33173" y="13318"/>
                    <a:pt x="31439" y="13318"/>
                  </a:cubicBezTo>
                  <a:cubicBezTo>
                    <a:pt x="31351" y="13318"/>
                    <a:pt x="31260" y="13327"/>
                    <a:pt x="31167" y="13347"/>
                  </a:cubicBezTo>
                  <a:cubicBezTo>
                    <a:pt x="30206" y="13569"/>
                    <a:pt x="28912" y="15750"/>
                    <a:pt x="28912" y="15750"/>
                  </a:cubicBezTo>
                  <a:cubicBezTo>
                    <a:pt x="28912" y="15750"/>
                    <a:pt x="23588" y="12238"/>
                    <a:pt x="19078" y="7025"/>
                  </a:cubicBezTo>
                  <a:cubicBezTo>
                    <a:pt x="14604" y="1812"/>
                    <a:pt x="14309" y="0"/>
                    <a:pt x="143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7"/>
            <p:cNvSpPr/>
            <p:nvPr/>
          </p:nvSpPr>
          <p:spPr>
            <a:xfrm>
              <a:off x="4970400" y="1866675"/>
              <a:ext cx="695050" cy="401125"/>
            </a:xfrm>
            <a:custGeom>
              <a:avLst/>
              <a:gdLst/>
              <a:ahLst/>
              <a:cxnLst/>
              <a:rect l="l" t="t" r="r" b="b"/>
              <a:pathLst>
                <a:path w="27802" h="16045" extrusionOk="0">
                  <a:moveTo>
                    <a:pt x="13199" y="0"/>
                  </a:moveTo>
                  <a:cubicBezTo>
                    <a:pt x="13199" y="0"/>
                    <a:pt x="3106" y="6470"/>
                    <a:pt x="998" y="8984"/>
                  </a:cubicBezTo>
                  <a:cubicBezTo>
                    <a:pt x="518" y="9576"/>
                    <a:pt x="185" y="10278"/>
                    <a:pt x="0" y="11055"/>
                  </a:cubicBezTo>
                  <a:lnTo>
                    <a:pt x="12570" y="5842"/>
                  </a:lnTo>
                  <a:cubicBezTo>
                    <a:pt x="12570" y="5842"/>
                    <a:pt x="20307" y="16045"/>
                    <a:pt x="26183" y="16045"/>
                  </a:cubicBezTo>
                  <a:cubicBezTo>
                    <a:pt x="26742" y="16045"/>
                    <a:pt x="27285" y="15952"/>
                    <a:pt x="27802" y="15750"/>
                  </a:cubicBezTo>
                  <a:cubicBezTo>
                    <a:pt x="27802" y="15750"/>
                    <a:pt x="22478" y="12238"/>
                    <a:pt x="17968" y="7025"/>
                  </a:cubicBezTo>
                  <a:cubicBezTo>
                    <a:pt x="13494" y="1812"/>
                    <a:pt x="13199" y="0"/>
                    <a:pt x="1319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7"/>
            <p:cNvSpPr/>
            <p:nvPr/>
          </p:nvSpPr>
          <p:spPr>
            <a:xfrm>
              <a:off x="4968550" y="2285850"/>
              <a:ext cx="823525" cy="628625"/>
            </a:xfrm>
            <a:custGeom>
              <a:avLst/>
              <a:gdLst/>
              <a:ahLst/>
              <a:cxnLst/>
              <a:rect l="l" t="t" r="r" b="b"/>
              <a:pathLst>
                <a:path w="32941" h="25145" extrusionOk="0">
                  <a:moveTo>
                    <a:pt x="3235" y="0"/>
                  </a:moveTo>
                  <a:cubicBezTo>
                    <a:pt x="3026" y="0"/>
                    <a:pt x="2810" y="6"/>
                    <a:pt x="2588" y="18"/>
                  </a:cubicBezTo>
                  <a:cubicBezTo>
                    <a:pt x="1479" y="92"/>
                    <a:pt x="666" y="536"/>
                    <a:pt x="0" y="1090"/>
                  </a:cubicBezTo>
                  <a:cubicBezTo>
                    <a:pt x="37" y="1349"/>
                    <a:pt x="74" y="1608"/>
                    <a:pt x="74" y="1793"/>
                  </a:cubicBezTo>
                  <a:cubicBezTo>
                    <a:pt x="222" y="3456"/>
                    <a:pt x="370" y="14695"/>
                    <a:pt x="1331" y="16507"/>
                  </a:cubicBezTo>
                  <a:cubicBezTo>
                    <a:pt x="2297" y="18296"/>
                    <a:pt x="5169" y="25144"/>
                    <a:pt x="14239" y="25144"/>
                  </a:cubicBezTo>
                  <a:cubicBezTo>
                    <a:pt x="14539" y="25144"/>
                    <a:pt x="14845" y="25137"/>
                    <a:pt x="15158" y="25121"/>
                  </a:cubicBezTo>
                  <a:cubicBezTo>
                    <a:pt x="22219" y="24825"/>
                    <a:pt x="25769" y="19058"/>
                    <a:pt x="27174" y="15398"/>
                  </a:cubicBezTo>
                  <a:cubicBezTo>
                    <a:pt x="28578" y="11738"/>
                    <a:pt x="28874" y="7523"/>
                    <a:pt x="28874" y="7523"/>
                  </a:cubicBezTo>
                  <a:cubicBezTo>
                    <a:pt x="28874" y="7523"/>
                    <a:pt x="32941" y="6821"/>
                    <a:pt x="32941" y="3456"/>
                  </a:cubicBezTo>
                  <a:cubicBezTo>
                    <a:pt x="32941" y="2791"/>
                    <a:pt x="32904" y="2088"/>
                    <a:pt x="32830" y="1386"/>
                  </a:cubicBezTo>
                  <a:cubicBezTo>
                    <a:pt x="32719" y="2458"/>
                    <a:pt x="32497" y="3641"/>
                    <a:pt x="32054" y="4602"/>
                  </a:cubicBezTo>
                  <a:cubicBezTo>
                    <a:pt x="31225" y="6421"/>
                    <a:pt x="29447" y="6673"/>
                    <a:pt x="28528" y="6673"/>
                  </a:cubicBezTo>
                  <a:cubicBezTo>
                    <a:pt x="28176" y="6673"/>
                    <a:pt x="27950" y="6636"/>
                    <a:pt x="27950" y="6636"/>
                  </a:cubicBezTo>
                  <a:cubicBezTo>
                    <a:pt x="27950" y="6636"/>
                    <a:pt x="26101" y="16248"/>
                    <a:pt x="23587" y="19206"/>
                  </a:cubicBezTo>
                  <a:cubicBezTo>
                    <a:pt x="21937" y="21148"/>
                    <a:pt x="18421" y="22899"/>
                    <a:pt x="14265" y="22899"/>
                  </a:cubicBezTo>
                  <a:cubicBezTo>
                    <a:pt x="12091" y="22899"/>
                    <a:pt x="9743" y="22420"/>
                    <a:pt x="7394" y="21239"/>
                  </a:cubicBezTo>
                  <a:cubicBezTo>
                    <a:pt x="555" y="17838"/>
                    <a:pt x="1479" y="9409"/>
                    <a:pt x="1479" y="9409"/>
                  </a:cubicBezTo>
                  <a:cubicBezTo>
                    <a:pt x="1479" y="9409"/>
                    <a:pt x="5583" y="9409"/>
                    <a:pt x="7172" y="5527"/>
                  </a:cubicBezTo>
                  <a:cubicBezTo>
                    <a:pt x="8677" y="1853"/>
                    <a:pt x="6936" y="0"/>
                    <a:pt x="32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37"/>
            <p:cNvSpPr/>
            <p:nvPr/>
          </p:nvSpPr>
          <p:spPr>
            <a:xfrm>
              <a:off x="4968550" y="2286300"/>
              <a:ext cx="823525" cy="628525"/>
            </a:xfrm>
            <a:custGeom>
              <a:avLst/>
              <a:gdLst/>
              <a:ahLst/>
              <a:cxnLst/>
              <a:rect l="l" t="t" r="r" b="b"/>
              <a:pathLst>
                <a:path w="32941" h="25141" extrusionOk="0">
                  <a:moveTo>
                    <a:pt x="2588" y="0"/>
                  </a:moveTo>
                  <a:cubicBezTo>
                    <a:pt x="1479" y="74"/>
                    <a:pt x="666" y="518"/>
                    <a:pt x="0" y="1072"/>
                  </a:cubicBezTo>
                  <a:cubicBezTo>
                    <a:pt x="37" y="1331"/>
                    <a:pt x="74" y="1553"/>
                    <a:pt x="74" y="1775"/>
                  </a:cubicBezTo>
                  <a:cubicBezTo>
                    <a:pt x="222" y="3401"/>
                    <a:pt x="370" y="14197"/>
                    <a:pt x="1294" y="16378"/>
                  </a:cubicBezTo>
                  <a:cubicBezTo>
                    <a:pt x="1294" y="16415"/>
                    <a:pt x="1331" y="16452"/>
                    <a:pt x="1331" y="16489"/>
                  </a:cubicBezTo>
                  <a:cubicBezTo>
                    <a:pt x="1405" y="16637"/>
                    <a:pt x="1479" y="16785"/>
                    <a:pt x="1590" y="16970"/>
                  </a:cubicBezTo>
                  <a:cubicBezTo>
                    <a:pt x="1664" y="17155"/>
                    <a:pt x="1812" y="17376"/>
                    <a:pt x="1923" y="17598"/>
                  </a:cubicBezTo>
                  <a:cubicBezTo>
                    <a:pt x="2255" y="18227"/>
                    <a:pt x="2699" y="19003"/>
                    <a:pt x="3327" y="19816"/>
                  </a:cubicBezTo>
                  <a:cubicBezTo>
                    <a:pt x="3475" y="20038"/>
                    <a:pt x="3623" y="20260"/>
                    <a:pt x="3808" y="20482"/>
                  </a:cubicBezTo>
                  <a:cubicBezTo>
                    <a:pt x="3919" y="20593"/>
                    <a:pt x="3993" y="20667"/>
                    <a:pt x="4067" y="20778"/>
                  </a:cubicBezTo>
                  <a:cubicBezTo>
                    <a:pt x="6026" y="22996"/>
                    <a:pt x="9169" y="25140"/>
                    <a:pt x="14271" y="25140"/>
                  </a:cubicBezTo>
                  <a:cubicBezTo>
                    <a:pt x="14567" y="25140"/>
                    <a:pt x="14862" y="25140"/>
                    <a:pt x="15158" y="25103"/>
                  </a:cubicBezTo>
                  <a:cubicBezTo>
                    <a:pt x="16748" y="25029"/>
                    <a:pt x="18190" y="24697"/>
                    <a:pt x="19447" y="24142"/>
                  </a:cubicBezTo>
                  <a:cubicBezTo>
                    <a:pt x="19853" y="23957"/>
                    <a:pt x="20223" y="23772"/>
                    <a:pt x="20593" y="23587"/>
                  </a:cubicBezTo>
                  <a:lnTo>
                    <a:pt x="20630" y="23550"/>
                  </a:lnTo>
                  <a:cubicBezTo>
                    <a:pt x="20852" y="23403"/>
                    <a:pt x="21073" y="23292"/>
                    <a:pt x="21295" y="23144"/>
                  </a:cubicBezTo>
                  <a:cubicBezTo>
                    <a:pt x="22811" y="22109"/>
                    <a:pt x="24031" y="20815"/>
                    <a:pt x="24992" y="19484"/>
                  </a:cubicBezTo>
                  <a:cubicBezTo>
                    <a:pt x="25140" y="19299"/>
                    <a:pt x="25251" y="19114"/>
                    <a:pt x="25399" y="18892"/>
                  </a:cubicBezTo>
                  <a:cubicBezTo>
                    <a:pt x="25584" y="18596"/>
                    <a:pt x="25769" y="18301"/>
                    <a:pt x="25953" y="18005"/>
                  </a:cubicBezTo>
                  <a:cubicBezTo>
                    <a:pt x="26064" y="17783"/>
                    <a:pt x="26175" y="17598"/>
                    <a:pt x="26286" y="17376"/>
                  </a:cubicBezTo>
                  <a:cubicBezTo>
                    <a:pt x="26656" y="16674"/>
                    <a:pt x="26952" y="16008"/>
                    <a:pt x="27174" y="15380"/>
                  </a:cubicBezTo>
                  <a:cubicBezTo>
                    <a:pt x="28578" y="11720"/>
                    <a:pt x="28874" y="7505"/>
                    <a:pt x="28874" y="7505"/>
                  </a:cubicBezTo>
                  <a:cubicBezTo>
                    <a:pt x="28874" y="7505"/>
                    <a:pt x="32941" y="6803"/>
                    <a:pt x="32941" y="3438"/>
                  </a:cubicBezTo>
                  <a:cubicBezTo>
                    <a:pt x="32941" y="2773"/>
                    <a:pt x="32904" y="2070"/>
                    <a:pt x="32830" y="1368"/>
                  </a:cubicBezTo>
                  <a:cubicBezTo>
                    <a:pt x="32719" y="2440"/>
                    <a:pt x="32497" y="3623"/>
                    <a:pt x="32054" y="4584"/>
                  </a:cubicBezTo>
                  <a:cubicBezTo>
                    <a:pt x="31203" y="6433"/>
                    <a:pt x="29392" y="6655"/>
                    <a:pt x="28467" y="6655"/>
                  </a:cubicBezTo>
                  <a:cubicBezTo>
                    <a:pt x="28135" y="6655"/>
                    <a:pt x="27950" y="6618"/>
                    <a:pt x="27950" y="6618"/>
                  </a:cubicBezTo>
                  <a:cubicBezTo>
                    <a:pt x="27950" y="6618"/>
                    <a:pt x="26101" y="16230"/>
                    <a:pt x="23587" y="19188"/>
                  </a:cubicBezTo>
                  <a:cubicBezTo>
                    <a:pt x="21961" y="21147"/>
                    <a:pt x="18411" y="22885"/>
                    <a:pt x="14271" y="22885"/>
                  </a:cubicBezTo>
                  <a:cubicBezTo>
                    <a:pt x="12090" y="22885"/>
                    <a:pt x="9760" y="22404"/>
                    <a:pt x="7394" y="21221"/>
                  </a:cubicBezTo>
                  <a:cubicBezTo>
                    <a:pt x="1997" y="18522"/>
                    <a:pt x="1442" y="12718"/>
                    <a:pt x="1405" y="10389"/>
                  </a:cubicBezTo>
                  <a:cubicBezTo>
                    <a:pt x="1405" y="9760"/>
                    <a:pt x="1479" y="9391"/>
                    <a:pt x="1479" y="9391"/>
                  </a:cubicBezTo>
                  <a:cubicBezTo>
                    <a:pt x="1479" y="9391"/>
                    <a:pt x="5583" y="9391"/>
                    <a:pt x="7172" y="5509"/>
                  </a:cubicBezTo>
                  <a:cubicBezTo>
                    <a:pt x="7542" y="4584"/>
                    <a:pt x="7727" y="3808"/>
                    <a:pt x="7727" y="3143"/>
                  </a:cubicBezTo>
                  <a:cubicBezTo>
                    <a:pt x="7727" y="1035"/>
                    <a:pt x="6026" y="0"/>
                    <a:pt x="325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2514"/>
                    <a:pt x="8725" y="0"/>
                    <a:pt x="56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37"/>
            <p:cNvSpPr/>
            <p:nvPr/>
          </p:nvSpPr>
          <p:spPr>
            <a:xfrm>
              <a:off x="5305900" y="2213275"/>
              <a:ext cx="281000" cy="281000"/>
            </a:xfrm>
            <a:custGeom>
              <a:avLst/>
              <a:gdLst/>
              <a:ahLst/>
              <a:cxnLst/>
              <a:rect l="l" t="t" r="r" b="b"/>
              <a:pathLst>
                <a:path w="11240" h="11240" extrusionOk="0">
                  <a:moveTo>
                    <a:pt x="5620" y="0"/>
                  </a:moveTo>
                  <a:cubicBezTo>
                    <a:pt x="2514" y="0"/>
                    <a:pt x="0" y="2514"/>
                    <a:pt x="0" y="5620"/>
                  </a:cubicBezTo>
                  <a:cubicBezTo>
                    <a:pt x="0" y="8726"/>
                    <a:pt x="2514" y="11240"/>
                    <a:pt x="5620" y="11240"/>
                  </a:cubicBezTo>
                  <a:cubicBezTo>
                    <a:pt x="8725" y="11240"/>
                    <a:pt x="11239" y="8726"/>
                    <a:pt x="11239" y="5620"/>
                  </a:cubicBezTo>
                  <a:cubicBezTo>
                    <a:pt x="11239" y="3624"/>
                    <a:pt x="10204" y="1886"/>
                    <a:pt x="8652" y="888"/>
                  </a:cubicBezTo>
                  <a:cubicBezTo>
                    <a:pt x="8504" y="814"/>
                    <a:pt x="8393" y="740"/>
                    <a:pt x="8282" y="666"/>
                  </a:cubicBezTo>
                  <a:cubicBezTo>
                    <a:pt x="7468" y="222"/>
                    <a:pt x="6581" y="0"/>
                    <a:pt x="5620"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37"/>
            <p:cNvSpPr/>
            <p:nvPr/>
          </p:nvSpPr>
          <p:spPr>
            <a:xfrm>
              <a:off x="4970400" y="1866675"/>
              <a:ext cx="695050" cy="401150"/>
            </a:xfrm>
            <a:custGeom>
              <a:avLst/>
              <a:gdLst/>
              <a:ahLst/>
              <a:cxnLst/>
              <a:rect l="l" t="t" r="r" b="b"/>
              <a:pathLst>
                <a:path w="27802" h="16046" extrusionOk="0">
                  <a:moveTo>
                    <a:pt x="13199" y="0"/>
                  </a:moveTo>
                  <a:cubicBezTo>
                    <a:pt x="13199" y="0"/>
                    <a:pt x="3106" y="6470"/>
                    <a:pt x="998" y="8984"/>
                  </a:cubicBezTo>
                  <a:cubicBezTo>
                    <a:pt x="518" y="9576"/>
                    <a:pt x="185" y="10278"/>
                    <a:pt x="0" y="11055"/>
                  </a:cubicBezTo>
                  <a:lnTo>
                    <a:pt x="12570" y="5842"/>
                  </a:lnTo>
                  <a:cubicBezTo>
                    <a:pt x="12570" y="5842"/>
                    <a:pt x="16970" y="11683"/>
                    <a:pt x="21702" y="14530"/>
                  </a:cubicBezTo>
                  <a:cubicBezTo>
                    <a:pt x="21813" y="14604"/>
                    <a:pt x="21924" y="14678"/>
                    <a:pt x="22072" y="14752"/>
                  </a:cubicBezTo>
                  <a:cubicBezTo>
                    <a:pt x="23439" y="15528"/>
                    <a:pt x="24844" y="16046"/>
                    <a:pt x="26175" y="16046"/>
                  </a:cubicBezTo>
                  <a:cubicBezTo>
                    <a:pt x="26730" y="16046"/>
                    <a:pt x="27284" y="15935"/>
                    <a:pt x="27802" y="15750"/>
                  </a:cubicBezTo>
                  <a:cubicBezTo>
                    <a:pt x="27802" y="15750"/>
                    <a:pt x="22478" y="12238"/>
                    <a:pt x="17968" y="7025"/>
                  </a:cubicBezTo>
                  <a:cubicBezTo>
                    <a:pt x="13494" y="1812"/>
                    <a:pt x="13199" y="0"/>
                    <a:pt x="13199"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0" name="Google Shape;1960;p37"/>
            <p:cNvSpPr/>
            <p:nvPr/>
          </p:nvSpPr>
          <p:spPr>
            <a:xfrm>
              <a:off x="5512925" y="2229900"/>
              <a:ext cx="9275" cy="5575"/>
            </a:xfrm>
            <a:custGeom>
              <a:avLst/>
              <a:gdLst/>
              <a:ahLst/>
              <a:cxnLst/>
              <a:rect l="l" t="t" r="r" b="b"/>
              <a:pathLst>
                <a:path w="371" h="223" extrusionOk="0">
                  <a:moveTo>
                    <a:pt x="371" y="223"/>
                  </a:moveTo>
                  <a:cubicBezTo>
                    <a:pt x="223" y="149"/>
                    <a:pt x="112" y="75"/>
                    <a:pt x="1" y="1"/>
                  </a:cubicBezTo>
                  <a:cubicBezTo>
                    <a:pt x="112" y="75"/>
                    <a:pt x="223" y="149"/>
                    <a:pt x="371" y="223"/>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1" name="Google Shape;1961;p37"/>
            <p:cNvSpPr/>
            <p:nvPr/>
          </p:nvSpPr>
          <p:spPr>
            <a:xfrm>
              <a:off x="4953750" y="1859125"/>
              <a:ext cx="846650" cy="1063075"/>
            </a:xfrm>
            <a:custGeom>
              <a:avLst/>
              <a:gdLst/>
              <a:ahLst/>
              <a:cxnLst/>
              <a:rect l="l" t="t" r="r" b="b"/>
              <a:pathLst>
                <a:path w="33866" h="42523" extrusionOk="0">
                  <a:moveTo>
                    <a:pt x="13708" y="776"/>
                  </a:moveTo>
                  <a:cubicBezTo>
                    <a:pt x="14019" y="1589"/>
                    <a:pt x="15032" y="3606"/>
                    <a:pt x="18412" y="7512"/>
                  </a:cubicBezTo>
                  <a:cubicBezTo>
                    <a:pt x="22959" y="12762"/>
                    <a:pt x="28283" y="16274"/>
                    <a:pt x="28320" y="16311"/>
                  </a:cubicBezTo>
                  <a:cubicBezTo>
                    <a:pt x="28394" y="16348"/>
                    <a:pt x="28468" y="16348"/>
                    <a:pt x="28542" y="16348"/>
                  </a:cubicBezTo>
                  <a:cubicBezTo>
                    <a:pt x="28616" y="16311"/>
                    <a:pt x="28690" y="16274"/>
                    <a:pt x="28764" y="16200"/>
                  </a:cubicBezTo>
                  <a:cubicBezTo>
                    <a:pt x="28764" y="16200"/>
                    <a:pt x="28764" y="16163"/>
                    <a:pt x="28801" y="16089"/>
                  </a:cubicBezTo>
                  <a:cubicBezTo>
                    <a:pt x="28912" y="15904"/>
                    <a:pt x="29244" y="15386"/>
                    <a:pt x="29651" y="14906"/>
                  </a:cubicBezTo>
                  <a:cubicBezTo>
                    <a:pt x="29836" y="14647"/>
                    <a:pt x="30058" y="14425"/>
                    <a:pt x="30280" y="14277"/>
                  </a:cubicBezTo>
                  <a:cubicBezTo>
                    <a:pt x="30464" y="14092"/>
                    <a:pt x="30649" y="13982"/>
                    <a:pt x="30797" y="13945"/>
                  </a:cubicBezTo>
                  <a:cubicBezTo>
                    <a:pt x="30871" y="13945"/>
                    <a:pt x="30945" y="13908"/>
                    <a:pt x="31019" y="13908"/>
                  </a:cubicBezTo>
                  <a:cubicBezTo>
                    <a:pt x="31315" y="13908"/>
                    <a:pt x="31610" y="14092"/>
                    <a:pt x="31869" y="14425"/>
                  </a:cubicBezTo>
                  <a:cubicBezTo>
                    <a:pt x="32313" y="14980"/>
                    <a:pt x="32683" y="15904"/>
                    <a:pt x="32904" y="17013"/>
                  </a:cubicBezTo>
                  <a:cubicBezTo>
                    <a:pt x="33126" y="18085"/>
                    <a:pt x="33237" y="19342"/>
                    <a:pt x="33237" y="20525"/>
                  </a:cubicBezTo>
                  <a:cubicBezTo>
                    <a:pt x="33237" y="21302"/>
                    <a:pt x="33015" y="21930"/>
                    <a:pt x="32646" y="22411"/>
                  </a:cubicBezTo>
                  <a:cubicBezTo>
                    <a:pt x="32128" y="23150"/>
                    <a:pt x="31315" y="23631"/>
                    <a:pt x="30649" y="23927"/>
                  </a:cubicBezTo>
                  <a:cubicBezTo>
                    <a:pt x="30280" y="24075"/>
                    <a:pt x="29984" y="24149"/>
                    <a:pt x="29762" y="24222"/>
                  </a:cubicBezTo>
                  <a:cubicBezTo>
                    <a:pt x="29651" y="24259"/>
                    <a:pt x="29577" y="24259"/>
                    <a:pt x="29503" y="24296"/>
                  </a:cubicBezTo>
                  <a:lnTo>
                    <a:pt x="29429" y="24296"/>
                  </a:lnTo>
                  <a:cubicBezTo>
                    <a:pt x="29281" y="24333"/>
                    <a:pt x="29170" y="24444"/>
                    <a:pt x="29170" y="24592"/>
                  </a:cubicBezTo>
                  <a:cubicBezTo>
                    <a:pt x="29170" y="24592"/>
                    <a:pt x="29170" y="24629"/>
                    <a:pt x="29133" y="24777"/>
                  </a:cubicBezTo>
                  <a:cubicBezTo>
                    <a:pt x="29059" y="25590"/>
                    <a:pt x="28690" y="29213"/>
                    <a:pt x="27507" y="32356"/>
                  </a:cubicBezTo>
                  <a:cubicBezTo>
                    <a:pt x="26804" y="34168"/>
                    <a:pt x="25584" y="36460"/>
                    <a:pt x="23662" y="38382"/>
                  </a:cubicBezTo>
                  <a:cubicBezTo>
                    <a:pt x="21776" y="40268"/>
                    <a:pt x="19188" y="41747"/>
                    <a:pt x="15750" y="41894"/>
                  </a:cubicBezTo>
                  <a:cubicBezTo>
                    <a:pt x="15454" y="41894"/>
                    <a:pt x="15159" y="41931"/>
                    <a:pt x="14863" y="41931"/>
                  </a:cubicBezTo>
                  <a:cubicBezTo>
                    <a:pt x="10389" y="41931"/>
                    <a:pt x="7506" y="40231"/>
                    <a:pt x="5546" y="38345"/>
                  </a:cubicBezTo>
                  <a:cubicBezTo>
                    <a:pt x="4585" y="37421"/>
                    <a:pt x="3883" y="36386"/>
                    <a:pt x="3328" y="35535"/>
                  </a:cubicBezTo>
                  <a:cubicBezTo>
                    <a:pt x="2810" y="34648"/>
                    <a:pt x="2441" y="33909"/>
                    <a:pt x="2219" y="33428"/>
                  </a:cubicBezTo>
                  <a:cubicBezTo>
                    <a:pt x="2108" y="33280"/>
                    <a:pt x="1997" y="32911"/>
                    <a:pt x="1923" y="32430"/>
                  </a:cubicBezTo>
                  <a:cubicBezTo>
                    <a:pt x="1590" y="30766"/>
                    <a:pt x="1369" y="27735"/>
                    <a:pt x="1221" y="24925"/>
                  </a:cubicBezTo>
                  <a:cubicBezTo>
                    <a:pt x="1110" y="22115"/>
                    <a:pt x="1036" y="19564"/>
                    <a:pt x="999" y="18825"/>
                  </a:cubicBezTo>
                  <a:cubicBezTo>
                    <a:pt x="925" y="17937"/>
                    <a:pt x="629" y="16237"/>
                    <a:pt x="629" y="14388"/>
                  </a:cubicBezTo>
                  <a:cubicBezTo>
                    <a:pt x="629" y="12540"/>
                    <a:pt x="925" y="10654"/>
                    <a:pt x="1886" y="9508"/>
                  </a:cubicBezTo>
                  <a:cubicBezTo>
                    <a:pt x="2404" y="8917"/>
                    <a:pt x="3402" y="8029"/>
                    <a:pt x="4659" y="7068"/>
                  </a:cubicBezTo>
                  <a:cubicBezTo>
                    <a:pt x="6507" y="5626"/>
                    <a:pt x="8837" y="3999"/>
                    <a:pt x="10722" y="2742"/>
                  </a:cubicBezTo>
                  <a:cubicBezTo>
                    <a:pt x="11683" y="2114"/>
                    <a:pt x="12497" y="1559"/>
                    <a:pt x="13088" y="1190"/>
                  </a:cubicBezTo>
                  <a:cubicBezTo>
                    <a:pt x="13338" y="1018"/>
                    <a:pt x="13548" y="879"/>
                    <a:pt x="13708" y="776"/>
                  </a:cubicBezTo>
                  <a:close/>
                  <a:moveTo>
                    <a:pt x="13875" y="1"/>
                  </a:moveTo>
                  <a:cubicBezTo>
                    <a:pt x="13814" y="1"/>
                    <a:pt x="13759" y="22"/>
                    <a:pt x="13717" y="44"/>
                  </a:cubicBezTo>
                  <a:cubicBezTo>
                    <a:pt x="13717" y="44"/>
                    <a:pt x="11166" y="1670"/>
                    <a:pt x="8393" y="3593"/>
                  </a:cubicBezTo>
                  <a:cubicBezTo>
                    <a:pt x="6988" y="4554"/>
                    <a:pt x="5509" y="5626"/>
                    <a:pt x="4252" y="6587"/>
                  </a:cubicBezTo>
                  <a:cubicBezTo>
                    <a:pt x="3032" y="7549"/>
                    <a:pt x="1997" y="8436"/>
                    <a:pt x="1405" y="9101"/>
                  </a:cubicBezTo>
                  <a:cubicBezTo>
                    <a:pt x="296" y="10469"/>
                    <a:pt x="1" y="12503"/>
                    <a:pt x="1" y="14388"/>
                  </a:cubicBezTo>
                  <a:cubicBezTo>
                    <a:pt x="1" y="16274"/>
                    <a:pt x="296" y="18048"/>
                    <a:pt x="370" y="18862"/>
                  </a:cubicBezTo>
                  <a:cubicBezTo>
                    <a:pt x="444" y="19675"/>
                    <a:pt x="518" y="22928"/>
                    <a:pt x="666" y="26182"/>
                  </a:cubicBezTo>
                  <a:cubicBezTo>
                    <a:pt x="777" y="27809"/>
                    <a:pt x="888" y="29435"/>
                    <a:pt x="1036" y="30803"/>
                  </a:cubicBezTo>
                  <a:cubicBezTo>
                    <a:pt x="1110" y="31469"/>
                    <a:pt x="1221" y="32060"/>
                    <a:pt x="1295" y="32578"/>
                  </a:cubicBezTo>
                  <a:cubicBezTo>
                    <a:pt x="1405" y="33058"/>
                    <a:pt x="1516" y="33465"/>
                    <a:pt x="1664" y="33724"/>
                  </a:cubicBezTo>
                  <a:cubicBezTo>
                    <a:pt x="1886" y="34168"/>
                    <a:pt x="2256" y="34944"/>
                    <a:pt x="2810" y="35831"/>
                  </a:cubicBezTo>
                  <a:cubicBezTo>
                    <a:pt x="3661" y="37199"/>
                    <a:pt x="4918" y="38900"/>
                    <a:pt x="6840" y="40231"/>
                  </a:cubicBezTo>
                  <a:cubicBezTo>
                    <a:pt x="8800" y="41562"/>
                    <a:pt x="11388" y="42523"/>
                    <a:pt x="14863" y="42523"/>
                  </a:cubicBezTo>
                  <a:lnTo>
                    <a:pt x="15750" y="42523"/>
                  </a:lnTo>
                  <a:cubicBezTo>
                    <a:pt x="19373" y="42338"/>
                    <a:pt x="22109" y="40785"/>
                    <a:pt x="24105" y="38789"/>
                  </a:cubicBezTo>
                  <a:cubicBezTo>
                    <a:pt x="26102" y="36829"/>
                    <a:pt x="27359" y="34426"/>
                    <a:pt x="28061" y="32578"/>
                  </a:cubicBezTo>
                  <a:cubicBezTo>
                    <a:pt x="29304" y="29392"/>
                    <a:pt x="29668" y="25795"/>
                    <a:pt x="29745" y="24860"/>
                  </a:cubicBezTo>
                  <a:lnTo>
                    <a:pt x="29745" y="24860"/>
                  </a:lnTo>
                  <a:cubicBezTo>
                    <a:pt x="30118" y="24769"/>
                    <a:pt x="30873" y="24565"/>
                    <a:pt x="31647" y="24112"/>
                  </a:cubicBezTo>
                  <a:cubicBezTo>
                    <a:pt x="32202" y="23779"/>
                    <a:pt x="32757" y="23335"/>
                    <a:pt x="33163" y="22781"/>
                  </a:cubicBezTo>
                  <a:cubicBezTo>
                    <a:pt x="33570" y="22189"/>
                    <a:pt x="33866" y="21450"/>
                    <a:pt x="33866" y="20525"/>
                  </a:cubicBezTo>
                  <a:cubicBezTo>
                    <a:pt x="33866" y="18899"/>
                    <a:pt x="33644" y="17161"/>
                    <a:pt x="33200" y="15793"/>
                  </a:cubicBezTo>
                  <a:cubicBezTo>
                    <a:pt x="32978" y="15091"/>
                    <a:pt x="32720" y="14499"/>
                    <a:pt x="32387" y="14056"/>
                  </a:cubicBezTo>
                  <a:cubicBezTo>
                    <a:pt x="32017" y="13612"/>
                    <a:pt x="31537" y="13316"/>
                    <a:pt x="31019" y="13316"/>
                  </a:cubicBezTo>
                  <a:cubicBezTo>
                    <a:pt x="30908" y="13316"/>
                    <a:pt x="30760" y="13316"/>
                    <a:pt x="30649" y="13353"/>
                  </a:cubicBezTo>
                  <a:cubicBezTo>
                    <a:pt x="30316" y="13427"/>
                    <a:pt x="30021" y="13649"/>
                    <a:pt x="29762" y="13871"/>
                  </a:cubicBezTo>
                  <a:cubicBezTo>
                    <a:pt x="29193" y="14414"/>
                    <a:pt x="28661" y="15173"/>
                    <a:pt x="28392" y="15581"/>
                  </a:cubicBezTo>
                  <a:lnTo>
                    <a:pt x="28392" y="15581"/>
                  </a:lnTo>
                  <a:cubicBezTo>
                    <a:pt x="27251" y="14793"/>
                    <a:pt x="22729" y="11599"/>
                    <a:pt x="18893" y="7142"/>
                  </a:cubicBezTo>
                  <a:cubicBezTo>
                    <a:pt x="16637" y="4554"/>
                    <a:pt x="15454" y="2816"/>
                    <a:pt x="14863" y="1707"/>
                  </a:cubicBezTo>
                  <a:cubicBezTo>
                    <a:pt x="14530" y="1190"/>
                    <a:pt x="14382" y="783"/>
                    <a:pt x="14271" y="561"/>
                  </a:cubicBezTo>
                  <a:cubicBezTo>
                    <a:pt x="14234" y="450"/>
                    <a:pt x="14197" y="376"/>
                    <a:pt x="14197" y="302"/>
                  </a:cubicBezTo>
                  <a:lnTo>
                    <a:pt x="14197" y="265"/>
                  </a:lnTo>
                  <a:cubicBezTo>
                    <a:pt x="14160" y="155"/>
                    <a:pt x="14086" y="81"/>
                    <a:pt x="14012" y="44"/>
                  </a:cubicBezTo>
                  <a:cubicBezTo>
                    <a:pt x="13966" y="12"/>
                    <a:pt x="13919" y="1"/>
                    <a:pt x="13875"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37"/>
            <p:cNvSpPr/>
            <p:nvPr/>
          </p:nvSpPr>
          <p:spPr>
            <a:xfrm>
              <a:off x="4911225" y="2165200"/>
              <a:ext cx="287475" cy="288400"/>
            </a:xfrm>
            <a:custGeom>
              <a:avLst/>
              <a:gdLst/>
              <a:ahLst/>
              <a:cxnLst/>
              <a:rect l="l" t="t" r="r" b="b"/>
              <a:pathLst>
                <a:path w="11499" h="11536" extrusionOk="0">
                  <a:moveTo>
                    <a:pt x="5731" y="1"/>
                  </a:moveTo>
                  <a:cubicBezTo>
                    <a:pt x="2552" y="1"/>
                    <a:pt x="1" y="2589"/>
                    <a:pt x="1" y="5768"/>
                  </a:cubicBezTo>
                  <a:cubicBezTo>
                    <a:pt x="1" y="8948"/>
                    <a:pt x="2552" y="11536"/>
                    <a:pt x="5731" y="11536"/>
                  </a:cubicBezTo>
                  <a:cubicBezTo>
                    <a:pt x="8911" y="11536"/>
                    <a:pt x="11499" y="8948"/>
                    <a:pt x="11499" y="5768"/>
                  </a:cubicBezTo>
                  <a:cubicBezTo>
                    <a:pt x="11499" y="2589"/>
                    <a:pt x="8911" y="1"/>
                    <a:pt x="573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37"/>
            <p:cNvSpPr/>
            <p:nvPr/>
          </p:nvSpPr>
          <p:spPr>
            <a:xfrm>
              <a:off x="4936200" y="2265950"/>
              <a:ext cx="262500" cy="187650"/>
            </a:xfrm>
            <a:custGeom>
              <a:avLst/>
              <a:gdLst/>
              <a:ahLst/>
              <a:cxnLst/>
              <a:rect l="l" t="t" r="r" b="b"/>
              <a:pathLst>
                <a:path w="10500" h="7506" extrusionOk="0">
                  <a:moveTo>
                    <a:pt x="10241" y="1"/>
                  </a:moveTo>
                  <a:cubicBezTo>
                    <a:pt x="9760" y="1036"/>
                    <a:pt x="9169" y="1849"/>
                    <a:pt x="8577" y="1886"/>
                  </a:cubicBezTo>
                  <a:cubicBezTo>
                    <a:pt x="8232" y="1919"/>
                    <a:pt x="7936" y="1932"/>
                    <a:pt x="7674" y="1932"/>
                  </a:cubicBezTo>
                  <a:cubicBezTo>
                    <a:pt x="6621" y="1932"/>
                    <a:pt x="6125" y="1720"/>
                    <a:pt x="5209" y="1720"/>
                  </a:cubicBezTo>
                  <a:cubicBezTo>
                    <a:pt x="5063" y="1720"/>
                    <a:pt x="4905" y="1726"/>
                    <a:pt x="4732" y="1738"/>
                  </a:cubicBezTo>
                  <a:cubicBezTo>
                    <a:pt x="3771" y="1775"/>
                    <a:pt x="1479" y="3661"/>
                    <a:pt x="0" y="4955"/>
                  </a:cubicBezTo>
                  <a:cubicBezTo>
                    <a:pt x="1035" y="6471"/>
                    <a:pt x="2773" y="7506"/>
                    <a:pt x="4732" y="7506"/>
                  </a:cubicBezTo>
                  <a:cubicBezTo>
                    <a:pt x="7912" y="7506"/>
                    <a:pt x="10500" y="4918"/>
                    <a:pt x="10500" y="1738"/>
                  </a:cubicBezTo>
                  <a:cubicBezTo>
                    <a:pt x="10500" y="1110"/>
                    <a:pt x="10426" y="555"/>
                    <a:pt x="102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4" name="Google Shape;1964;p37"/>
            <p:cNvSpPr/>
            <p:nvPr/>
          </p:nvSpPr>
          <p:spPr>
            <a:xfrm>
              <a:off x="4902925" y="2157825"/>
              <a:ext cx="303175" cy="303175"/>
            </a:xfrm>
            <a:custGeom>
              <a:avLst/>
              <a:gdLst/>
              <a:ahLst/>
              <a:cxnLst/>
              <a:rect l="l" t="t" r="r" b="b"/>
              <a:pathLst>
                <a:path w="12127" h="12127" extrusionOk="0">
                  <a:moveTo>
                    <a:pt x="6063" y="592"/>
                  </a:moveTo>
                  <a:cubicBezTo>
                    <a:pt x="7579" y="592"/>
                    <a:pt x="8947" y="1220"/>
                    <a:pt x="9945" y="2218"/>
                  </a:cubicBezTo>
                  <a:cubicBezTo>
                    <a:pt x="10907" y="3180"/>
                    <a:pt x="11535" y="4548"/>
                    <a:pt x="11535" y="6063"/>
                  </a:cubicBezTo>
                  <a:cubicBezTo>
                    <a:pt x="11535" y="7542"/>
                    <a:pt x="10907" y="8910"/>
                    <a:pt x="9945" y="9908"/>
                  </a:cubicBezTo>
                  <a:cubicBezTo>
                    <a:pt x="8947" y="10907"/>
                    <a:pt x="7579" y="11498"/>
                    <a:pt x="6063" y="11498"/>
                  </a:cubicBezTo>
                  <a:cubicBezTo>
                    <a:pt x="4585" y="11498"/>
                    <a:pt x="3217" y="10907"/>
                    <a:pt x="2218" y="9908"/>
                  </a:cubicBezTo>
                  <a:cubicBezTo>
                    <a:pt x="1220" y="8910"/>
                    <a:pt x="629" y="7542"/>
                    <a:pt x="629" y="6063"/>
                  </a:cubicBezTo>
                  <a:cubicBezTo>
                    <a:pt x="629" y="4548"/>
                    <a:pt x="1220" y="3180"/>
                    <a:pt x="2218" y="2218"/>
                  </a:cubicBezTo>
                  <a:cubicBezTo>
                    <a:pt x="3217" y="1220"/>
                    <a:pt x="4585" y="592"/>
                    <a:pt x="6063" y="592"/>
                  </a:cubicBezTo>
                  <a:close/>
                  <a:moveTo>
                    <a:pt x="6063" y="0"/>
                  </a:moveTo>
                  <a:cubicBezTo>
                    <a:pt x="2736" y="0"/>
                    <a:pt x="0" y="2699"/>
                    <a:pt x="0" y="6063"/>
                  </a:cubicBezTo>
                  <a:cubicBezTo>
                    <a:pt x="0" y="9391"/>
                    <a:pt x="2736" y="12127"/>
                    <a:pt x="6063" y="12127"/>
                  </a:cubicBezTo>
                  <a:cubicBezTo>
                    <a:pt x="9428" y="12127"/>
                    <a:pt x="12127" y="9391"/>
                    <a:pt x="12127" y="6063"/>
                  </a:cubicBezTo>
                  <a:cubicBezTo>
                    <a:pt x="12127" y="2699"/>
                    <a:pt x="9428" y="0"/>
                    <a:pt x="60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37"/>
            <p:cNvSpPr/>
            <p:nvPr/>
          </p:nvSpPr>
          <p:spPr>
            <a:xfrm>
              <a:off x="5304050" y="2165200"/>
              <a:ext cx="288400" cy="288400"/>
            </a:xfrm>
            <a:custGeom>
              <a:avLst/>
              <a:gdLst/>
              <a:ahLst/>
              <a:cxnLst/>
              <a:rect l="l" t="t" r="r" b="b"/>
              <a:pathLst>
                <a:path w="11536" h="11536" extrusionOk="0">
                  <a:moveTo>
                    <a:pt x="5768" y="1"/>
                  </a:moveTo>
                  <a:cubicBezTo>
                    <a:pt x="2588" y="1"/>
                    <a:pt x="0" y="2589"/>
                    <a:pt x="0" y="5768"/>
                  </a:cubicBezTo>
                  <a:cubicBezTo>
                    <a:pt x="0" y="8948"/>
                    <a:pt x="2588" y="11536"/>
                    <a:pt x="5768" y="11536"/>
                  </a:cubicBezTo>
                  <a:cubicBezTo>
                    <a:pt x="8947" y="11536"/>
                    <a:pt x="11535" y="8948"/>
                    <a:pt x="11535" y="5768"/>
                  </a:cubicBezTo>
                  <a:cubicBezTo>
                    <a:pt x="11535" y="2589"/>
                    <a:pt x="8947" y="1"/>
                    <a:pt x="576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6" name="Google Shape;1966;p37"/>
            <p:cNvSpPr/>
            <p:nvPr/>
          </p:nvSpPr>
          <p:spPr>
            <a:xfrm>
              <a:off x="5318825" y="2264100"/>
              <a:ext cx="273625" cy="189500"/>
            </a:xfrm>
            <a:custGeom>
              <a:avLst/>
              <a:gdLst/>
              <a:ahLst/>
              <a:cxnLst/>
              <a:rect l="l" t="t" r="r" b="b"/>
              <a:pathLst>
                <a:path w="10945" h="7580" extrusionOk="0">
                  <a:moveTo>
                    <a:pt x="10649" y="1"/>
                  </a:moveTo>
                  <a:cubicBezTo>
                    <a:pt x="9701" y="1685"/>
                    <a:pt x="8654" y="2154"/>
                    <a:pt x="7554" y="2154"/>
                  </a:cubicBezTo>
                  <a:cubicBezTo>
                    <a:pt x="6337" y="2154"/>
                    <a:pt x="5054" y="1579"/>
                    <a:pt x="3772" y="1443"/>
                  </a:cubicBezTo>
                  <a:cubicBezTo>
                    <a:pt x="3709" y="1436"/>
                    <a:pt x="3646" y="1433"/>
                    <a:pt x="3583" y="1433"/>
                  </a:cubicBezTo>
                  <a:cubicBezTo>
                    <a:pt x="2177" y="1433"/>
                    <a:pt x="886" y="2981"/>
                    <a:pt x="1" y="4326"/>
                  </a:cubicBezTo>
                  <a:cubicBezTo>
                    <a:pt x="925" y="6249"/>
                    <a:pt x="2885" y="7580"/>
                    <a:pt x="5177" y="7580"/>
                  </a:cubicBezTo>
                  <a:cubicBezTo>
                    <a:pt x="8356" y="7580"/>
                    <a:pt x="10944" y="4992"/>
                    <a:pt x="10944" y="1812"/>
                  </a:cubicBezTo>
                  <a:cubicBezTo>
                    <a:pt x="10944" y="1184"/>
                    <a:pt x="10833" y="555"/>
                    <a:pt x="106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7" name="Google Shape;1967;p37"/>
            <p:cNvSpPr/>
            <p:nvPr/>
          </p:nvSpPr>
          <p:spPr>
            <a:xfrm>
              <a:off x="5296650" y="2157825"/>
              <a:ext cx="303200" cy="303175"/>
            </a:xfrm>
            <a:custGeom>
              <a:avLst/>
              <a:gdLst/>
              <a:ahLst/>
              <a:cxnLst/>
              <a:rect l="l" t="t" r="r" b="b"/>
              <a:pathLst>
                <a:path w="12128" h="12127" extrusionOk="0">
                  <a:moveTo>
                    <a:pt x="6064" y="592"/>
                  </a:moveTo>
                  <a:cubicBezTo>
                    <a:pt x="7580" y="592"/>
                    <a:pt x="8911" y="1220"/>
                    <a:pt x="9909" y="2218"/>
                  </a:cubicBezTo>
                  <a:cubicBezTo>
                    <a:pt x="10907" y="3180"/>
                    <a:pt x="11499" y="4548"/>
                    <a:pt x="11499" y="6063"/>
                  </a:cubicBezTo>
                  <a:cubicBezTo>
                    <a:pt x="11499" y="7542"/>
                    <a:pt x="10907" y="8910"/>
                    <a:pt x="9909" y="9908"/>
                  </a:cubicBezTo>
                  <a:cubicBezTo>
                    <a:pt x="8911" y="10907"/>
                    <a:pt x="7580" y="11498"/>
                    <a:pt x="6064" y="11498"/>
                  </a:cubicBezTo>
                  <a:cubicBezTo>
                    <a:pt x="4548" y="11498"/>
                    <a:pt x="3180" y="10907"/>
                    <a:pt x="2219" y="9908"/>
                  </a:cubicBezTo>
                  <a:cubicBezTo>
                    <a:pt x="1221" y="8910"/>
                    <a:pt x="592" y="7542"/>
                    <a:pt x="592" y="6063"/>
                  </a:cubicBezTo>
                  <a:cubicBezTo>
                    <a:pt x="592" y="4548"/>
                    <a:pt x="1221" y="3180"/>
                    <a:pt x="2219" y="2218"/>
                  </a:cubicBezTo>
                  <a:cubicBezTo>
                    <a:pt x="3180" y="1220"/>
                    <a:pt x="4548" y="592"/>
                    <a:pt x="6064" y="592"/>
                  </a:cubicBezTo>
                  <a:close/>
                  <a:moveTo>
                    <a:pt x="6064" y="0"/>
                  </a:moveTo>
                  <a:cubicBezTo>
                    <a:pt x="2700" y="0"/>
                    <a:pt x="1" y="2699"/>
                    <a:pt x="1" y="6063"/>
                  </a:cubicBezTo>
                  <a:cubicBezTo>
                    <a:pt x="1" y="9391"/>
                    <a:pt x="2700" y="12127"/>
                    <a:pt x="6064" y="12127"/>
                  </a:cubicBezTo>
                  <a:cubicBezTo>
                    <a:pt x="9391" y="12127"/>
                    <a:pt x="12127" y="9391"/>
                    <a:pt x="12127" y="6063"/>
                  </a:cubicBezTo>
                  <a:cubicBezTo>
                    <a:pt x="12127" y="2699"/>
                    <a:pt x="9391" y="0"/>
                    <a:pt x="60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37"/>
            <p:cNvSpPr/>
            <p:nvPr/>
          </p:nvSpPr>
          <p:spPr>
            <a:xfrm>
              <a:off x="5190375" y="2221600"/>
              <a:ext cx="129400" cy="39075"/>
            </a:xfrm>
            <a:custGeom>
              <a:avLst/>
              <a:gdLst/>
              <a:ahLst/>
              <a:cxnLst/>
              <a:rect l="l" t="t" r="r" b="b"/>
              <a:pathLst>
                <a:path w="5176" h="1563" extrusionOk="0">
                  <a:moveTo>
                    <a:pt x="2736" y="0"/>
                  </a:moveTo>
                  <a:cubicBezTo>
                    <a:pt x="1257" y="37"/>
                    <a:pt x="148" y="998"/>
                    <a:pt x="148" y="1035"/>
                  </a:cubicBezTo>
                  <a:cubicBezTo>
                    <a:pt x="0" y="1146"/>
                    <a:pt x="0" y="1331"/>
                    <a:pt x="111" y="1442"/>
                  </a:cubicBezTo>
                  <a:cubicBezTo>
                    <a:pt x="170" y="1521"/>
                    <a:pt x="251" y="1558"/>
                    <a:pt x="336" y="1558"/>
                  </a:cubicBezTo>
                  <a:cubicBezTo>
                    <a:pt x="409" y="1558"/>
                    <a:pt x="486" y="1530"/>
                    <a:pt x="555" y="1479"/>
                  </a:cubicBezTo>
                  <a:cubicBezTo>
                    <a:pt x="629" y="1405"/>
                    <a:pt x="1627" y="629"/>
                    <a:pt x="2736" y="629"/>
                  </a:cubicBezTo>
                  <a:cubicBezTo>
                    <a:pt x="3327" y="629"/>
                    <a:pt x="3956" y="814"/>
                    <a:pt x="4621" y="1479"/>
                  </a:cubicBezTo>
                  <a:cubicBezTo>
                    <a:pt x="4677" y="1534"/>
                    <a:pt x="4751" y="1562"/>
                    <a:pt x="4829" y="1562"/>
                  </a:cubicBezTo>
                  <a:cubicBezTo>
                    <a:pt x="4908" y="1562"/>
                    <a:pt x="4991" y="1534"/>
                    <a:pt x="5065" y="1479"/>
                  </a:cubicBezTo>
                  <a:cubicBezTo>
                    <a:pt x="5176" y="1368"/>
                    <a:pt x="5176" y="1146"/>
                    <a:pt x="5065" y="1035"/>
                  </a:cubicBezTo>
                  <a:cubicBezTo>
                    <a:pt x="4289" y="296"/>
                    <a:pt x="3475" y="0"/>
                    <a:pt x="27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37"/>
            <p:cNvSpPr/>
            <p:nvPr/>
          </p:nvSpPr>
          <p:spPr>
            <a:xfrm>
              <a:off x="4993500" y="2059850"/>
              <a:ext cx="154375" cy="74650"/>
            </a:xfrm>
            <a:custGeom>
              <a:avLst/>
              <a:gdLst/>
              <a:ahLst/>
              <a:cxnLst/>
              <a:rect l="l" t="t" r="r" b="b"/>
              <a:pathLst>
                <a:path w="6175" h="2986" extrusionOk="0">
                  <a:moveTo>
                    <a:pt x="4807" y="0"/>
                  </a:moveTo>
                  <a:cubicBezTo>
                    <a:pt x="3328" y="0"/>
                    <a:pt x="2145" y="629"/>
                    <a:pt x="1331" y="1257"/>
                  </a:cubicBezTo>
                  <a:cubicBezTo>
                    <a:pt x="555" y="1849"/>
                    <a:pt x="111" y="2477"/>
                    <a:pt x="111" y="2477"/>
                  </a:cubicBezTo>
                  <a:cubicBezTo>
                    <a:pt x="0" y="2625"/>
                    <a:pt x="37" y="2810"/>
                    <a:pt x="185" y="2921"/>
                  </a:cubicBezTo>
                  <a:cubicBezTo>
                    <a:pt x="229" y="2965"/>
                    <a:pt x="290" y="2985"/>
                    <a:pt x="352" y="2985"/>
                  </a:cubicBezTo>
                  <a:cubicBezTo>
                    <a:pt x="448" y="2985"/>
                    <a:pt x="547" y="2937"/>
                    <a:pt x="592" y="2847"/>
                  </a:cubicBezTo>
                  <a:lnTo>
                    <a:pt x="629" y="2847"/>
                  </a:lnTo>
                  <a:cubicBezTo>
                    <a:pt x="703" y="2699"/>
                    <a:pt x="1146" y="2145"/>
                    <a:pt x="1849" y="1627"/>
                  </a:cubicBezTo>
                  <a:cubicBezTo>
                    <a:pt x="2588" y="1109"/>
                    <a:pt x="3586" y="629"/>
                    <a:pt x="4807" y="629"/>
                  </a:cubicBezTo>
                  <a:cubicBezTo>
                    <a:pt x="5102" y="629"/>
                    <a:pt x="5435" y="666"/>
                    <a:pt x="5768" y="740"/>
                  </a:cubicBezTo>
                  <a:cubicBezTo>
                    <a:pt x="5787" y="744"/>
                    <a:pt x="5807" y="747"/>
                    <a:pt x="5827" y="747"/>
                  </a:cubicBezTo>
                  <a:cubicBezTo>
                    <a:pt x="5961" y="747"/>
                    <a:pt x="6105" y="642"/>
                    <a:pt x="6137" y="481"/>
                  </a:cubicBezTo>
                  <a:cubicBezTo>
                    <a:pt x="6174" y="333"/>
                    <a:pt x="6064" y="148"/>
                    <a:pt x="5879" y="111"/>
                  </a:cubicBezTo>
                  <a:cubicBezTo>
                    <a:pt x="5509" y="37"/>
                    <a:pt x="5139" y="0"/>
                    <a:pt x="48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37"/>
            <p:cNvSpPr/>
            <p:nvPr/>
          </p:nvSpPr>
          <p:spPr>
            <a:xfrm>
              <a:off x="5316075" y="2049675"/>
              <a:ext cx="183025" cy="81200"/>
            </a:xfrm>
            <a:custGeom>
              <a:avLst/>
              <a:gdLst/>
              <a:ahLst/>
              <a:cxnLst/>
              <a:rect l="l" t="t" r="r" b="b"/>
              <a:pathLst>
                <a:path w="7321" h="3248" extrusionOk="0">
                  <a:moveTo>
                    <a:pt x="1923" y="1"/>
                  </a:moveTo>
                  <a:cubicBezTo>
                    <a:pt x="924" y="1"/>
                    <a:pt x="259" y="259"/>
                    <a:pt x="259" y="259"/>
                  </a:cubicBezTo>
                  <a:cubicBezTo>
                    <a:pt x="74" y="333"/>
                    <a:pt x="0" y="518"/>
                    <a:pt x="74" y="666"/>
                  </a:cubicBezTo>
                  <a:cubicBezTo>
                    <a:pt x="135" y="789"/>
                    <a:pt x="273" y="860"/>
                    <a:pt x="402" y="860"/>
                  </a:cubicBezTo>
                  <a:cubicBezTo>
                    <a:pt x="429" y="860"/>
                    <a:pt x="455" y="857"/>
                    <a:pt x="481" y="851"/>
                  </a:cubicBezTo>
                  <a:cubicBezTo>
                    <a:pt x="518" y="814"/>
                    <a:pt x="1072" y="592"/>
                    <a:pt x="1923" y="592"/>
                  </a:cubicBezTo>
                  <a:cubicBezTo>
                    <a:pt x="3143" y="592"/>
                    <a:pt x="4917" y="1036"/>
                    <a:pt x="6729" y="3143"/>
                  </a:cubicBezTo>
                  <a:cubicBezTo>
                    <a:pt x="6793" y="3208"/>
                    <a:pt x="6883" y="3247"/>
                    <a:pt x="6975" y="3247"/>
                  </a:cubicBezTo>
                  <a:cubicBezTo>
                    <a:pt x="7042" y="3247"/>
                    <a:pt x="7110" y="3227"/>
                    <a:pt x="7172" y="3180"/>
                  </a:cubicBezTo>
                  <a:cubicBezTo>
                    <a:pt x="7283" y="3069"/>
                    <a:pt x="7320" y="2884"/>
                    <a:pt x="7209" y="2736"/>
                  </a:cubicBezTo>
                  <a:cubicBezTo>
                    <a:pt x="5287" y="481"/>
                    <a:pt x="3290" y="1"/>
                    <a:pt x="192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37"/>
            <p:cNvSpPr/>
            <p:nvPr/>
          </p:nvSpPr>
          <p:spPr>
            <a:xfrm>
              <a:off x="5148775" y="2298125"/>
              <a:ext cx="97075" cy="268425"/>
            </a:xfrm>
            <a:custGeom>
              <a:avLst/>
              <a:gdLst/>
              <a:ahLst/>
              <a:cxnLst/>
              <a:rect l="l" t="t" r="r" b="b"/>
              <a:pathLst>
                <a:path w="3883" h="10737" extrusionOk="0">
                  <a:moveTo>
                    <a:pt x="2869" y="1"/>
                  </a:moveTo>
                  <a:cubicBezTo>
                    <a:pt x="2849" y="1"/>
                    <a:pt x="2829" y="3"/>
                    <a:pt x="2810" y="8"/>
                  </a:cubicBezTo>
                  <a:cubicBezTo>
                    <a:pt x="2625" y="8"/>
                    <a:pt x="2514" y="156"/>
                    <a:pt x="2551" y="340"/>
                  </a:cubicBezTo>
                  <a:cubicBezTo>
                    <a:pt x="2551" y="340"/>
                    <a:pt x="2551" y="377"/>
                    <a:pt x="2551" y="488"/>
                  </a:cubicBezTo>
                  <a:cubicBezTo>
                    <a:pt x="2588" y="747"/>
                    <a:pt x="2625" y="1413"/>
                    <a:pt x="2625" y="2189"/>
                  </a:cubicBezTo>
                  <a:cubicBezTo>
                    <a:pt x="2662" y="3187"/>
                    <a:pt x="2514" y="4407"/>
                    <a:pt x="2145" y="5073"/>
                  </a:cubicBezTo>
                  <a:cubicBezTo>
                    <a:pt x="1812" y="5664"/>
                    <a:pt x="1331" y="6182"/>
                    <a:pt x="851" y="6662"/>
                  </a:cubicBezTo>
                  <a:cubicBezTo>
                    <a:pt x="629" y="6921"/>
                    <a:pt x="444" y="7143"/>
                    <a:pt x="259" y="7402"/>
                  </a:cubicBezTo>
                  <a:cubicBezTo>
                    <a:pt x="111" y="7624"/>
                    <a:pt x="0" y="7919"/>
                    <a:pt x="0" y="8215"/>
                  </a:cubicBezTo>
                  <a:cubicBezTo>
                    <a:pt x="0" y="8437"/>
                    <a:pt x="74" y="8659"/>
                    <a:pt x="185" y="8881"/>
                  </a:cubicBezTo>
                  <a:cubicBezTo>
                    <a:pt x="629" y="9546"/>
                    <a:pt x="1442" y="9990"/>
                    <a:pt x="2145" y="10286"/>
                  </a:cubicBezTo>
                  <a:cubicBezTo>
                    <a:pt x="2847" y="10581"/>
                    <a:pt x="3476" y="10729"/>
                    <a:pt x="3476" y="10729"/>
                  </a:cubicBezTo>
                  <a:cubicBezTo>
                    <a:pt x="3495" y="10734"/>
                    <a:pt x="3514" y="10736"/>
                    <a:pt x="3534" y="10736"/>
                  </a:cubicBezTo>
                  <a:cubicBezTo>
                    <a:pt x="3669" y="10736"/>
                    <a:pt x="3813" y="10631"/>
                    <a:pt x="3845" y="10470"/>
                  </a:cubicBezTo>
                  <a:cubicBezTo>
                    <a:pt x="3882" y="10323"/>
                    <a:pt x="3771" y="10138"/>
                    <a:pt x="3624" y="10101"/>
                  </a:cubicBezTo>
                  <a:lnTo>
                    <a:pt x="3513" y="10101"/>
                  </a:lnTo>
                  <a:cubicBezTo>
                    <a:pt x="3291" y="10027"/>
                    <a:pt x="2736" y="9879"/>
                    <a:pt x="2145" y="9583"/>
                  </a:cubicBezTo>
                  <a:cubicBezTo>
                    <a:pt x="1553" y="9324"/>
                    <a:pt x="962" y="8955"/>
                    <a:pt x="703" y="8548"/>
                  </a:cubicBezTo>
                  <a:cubicBezTo>
                    <a:pt x="629" y="8437"/>
                    <a:pt x="592" y="8326"/>
                    <a:pt x="592" y="8215"/>
                  </a:cubicBezTo>
                  <a:cubicBezTo>
                    <a:pt x="592" y="8067"/>
                    <a:pt x="666" y="7919"/>
                    <a:pt x="777" y="7735"/>
                  </a:cubicBezTo>
                  <a:cubicBezTo>
                    <a:pt x="962" y="7439"/>
                    <a:pt x="1294" y="7106"/>
                    <a:pt x="1664" y="6699"/>
                  </a:cubicBezTo>
                  <a:cubicBezTo>
                    <a:pt x="2034" y="6330"/>
                    <a:pt x="2403" y="5886"/>
                    <a:pt x="2699" y="5368"/>
                  </a:cubicBezTo>
                  <a:cubicBezTo>
                    <a:pt x="3180" y="4481"/>
                    <a:pt x="3254" y="3224"/>
                    <a:pt x="3254" y="2189"/>
                  </a:cubicBezTo>
                  <a:cubicBezTo>
                    <a:pt x="3254" y="1117"/>
                    <a:pt x="3143" y="267"/>
                    <a:pt x="3143" y="267"/>
                  </a:cubicBezTo>
                  <a:cubicBezTo>
                    <a:pt x="3143" y="106"/>
                    <a:pt x="3003" y="1"/>
                    <a:pt x="2869"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37"/>
            <p:cNvSpPr/>
            <p:nvPr/>
          </p:nvSpPr>
          <p:spPr>
            <a:xfrm>
              <a:off x="5215325" y="2589325"/>
              <a:ext cx="163625" cy="61150"/>
            </a:xfrm>
            <a:custGeom>
              <a:avLst/>
              <a:gdLst/>
              <a:ahLst/>
              <a:cxnLst/>
              <a:rect l="l" t="t" r="r" b="b"/>
              <a:pathLst>
                <a:path w="6545" h="2446" extrusionOk="0">
                  <a:moveTo>
                    <a:pt x="6229" y="0"/>
                  </a:moveTo>
                  <a:cubicBezTo>
                    <a:pt x="6140" y="0"/>
                    <a:pt x="6049" y="37"/>
                    <a:pt x="5990" y="116"/>
                  </a:cubicBezTo>
                  <a:cubicBezTo>
                    <a:pt x="4659" y="1521"/>
                    <a:pt x="2921" y="1817"/>
                    <a:pt x="1701" y="1817"/>
                  </a:cubicBezTo>
                  <a:cubicBezTo>
                    <a:pt x="1331" y="1817"/>
                    <a:pt x="998" y="1780"/>
                    <a:pt x="740" y="1743"/>
                  </a:cubicBezTo>
                  <a:cubicBezTo>
                    <a:pt x="629" y="1743"/>
                    <a:pt x="555" y="1743"/>
                    <a:pt x="481" y="1706"/>
                  </a:cubicBezTo>
                  <a:lnTo>
                    <a:pt x="407" y="1706"/>
                  </a:lnTo>
                  <a:cubicBezTo>
                    <a:pt x="376" y="1700"/>
                    <a:pt x="346" y="1697"/>
                    <a:pt x="318" y="1697"/>
                  </a:cubicBezTo>
                  <a:cubicBezTo>
                    <a:pt x="176" y="1697"/>
                    <a:pt x="68" y="1774"/>
                    <a:pt x="37" y="1928"/>
                  </a:cubicBezTo>
                  <a:cubicBezTo>
                    <a:pt x="0" y="2076"/>
                    <a:pt x="74" y="2261"/>
                    <a:pt x="259" y="2298"/>
                  </a:cubicBezTo>
                  <a:cubicBezTo>
                    <a:pt x="259" y="2298"/>
                    <a:pt x="851" y="2446"/>
                    <a:pt x="1701" y="2446"/>
                  </a:cubicBezTo>
                  <a:cubicBezTo>
                    <a:pt x="2995" y="2446"/>
                    <a:pt x="4917" y="2113"/>
                    <a:pt x="6433" y="523"/>
                  </a:cubicBezTo>
                  <a:cubicBezTo>
                    <a:pt x="6544" y="412"/>
                    <a:pt x="6544" y="190"/>
                    <a:pt x="6433" y="79"/>
                  </a:cubicBezTo>
                  <a:cubicBezTo>
                    <a:pt x="6382" y="28"/>
                    <a:pt x="6306" y="0"/>
                    <a:pt x="6229"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37"/>
            <p:cNvSpPr/>
            <p:nvPr/>
          </p:nvSpPr>
          <p:spPr>
            <a:xfrm>
              <a:off x="862950" y="4920450"/>
              <a:ext cx="1188625" cy="15750"/>
            </a:xfrm>
            <a:custGeom>
              <a:avLst/>
              <a:gdLst/>
              <a:ahLst/>
              <a:cxnLst/>
              <a:rect l="l" t="t" r="r" b="b"/>
              <a:pathLst>
                <a:path w="47545" h="630" extrusionOk="0">
                  <a:moveTo>
                    <a:pt x="334" y="1"/>
                  </a:moveTo>
                  <a:cubicBezTo>
                    <a:pt x="149" y="1"/>
                    <a:pt x="1" y="149"/>
                    <a:pt x="1" y="296"/>
                  </a:cubicBezTo>
                  <a:cubicBezTo>
                    <a:pt x="1" y="481"/>
                    <a:pt x="149" y="629"/>
                    <a:pt x="334" y="629"/>
                  </a:cubicBezTo>
                  <a:lnTo>
                    <a:pt x="47249" y="629"/>
                  </a:lnTo>
                  <a:cubicBezTo>
                    <a:pt x="47397" y="629"/>
                    <a:pt x="47545" y="481"/>
                    <a:pt x="47545" y="296"/>
                  </a:cubicBezTo>
                  <a:cubicBezTo>
                    <a:pt x="47545" y="149"/>
                    <a:pt x="47397" y="1"/>
                    <a:pt x="47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37"/>
            <p:cNvSpPr/>
            <p:nvPr/>
          </p:nvSpPr>
          <p:spPr>
            <a:xfrm>
              <a:off x="2173575" y="4920450"/>
              <a:ext cx="4043675" cy="15750"/>
            </a:xfrm>
            <a:custGeom>
              <a:avLst/>
              <a:gdLst/>
              <a:ahLst/>
              <a:cxnLst/>
              <a:rect l="l" t="t" r="r" b="b"/>
              <a:pathLst>
                <a:path w="161747" h="630" extrusionOk="0">
                  <a:moveTo>
                    <a:pt x="296" y="1"/>
                  </a:moveTo>
                  <a:cubicBezTo>
                    <a:pt x="148" y="1"/>
                    <a:pt x="0" y="149"/>
                    <a:pt x="0" y="296"/>
                  </a:cubicBezTo>
                  <a:cubicBezTo>
                    <a:pt x="0" y="481"/>
                    <a:pt x="148" y="629"/>
                    <a:pt x="296" y="629"/>
                  </a:cubicBezTo>
                  <a:lnTo>
                    <a:pt x="161451" y="629"/>
                  </a:lnTo>
                  <a:cubicBezTo>
                    <a:pt x="161599" y="629"/>
                    <a:pt x="161746" y="481"/>
                    <a:pt x="161746" y="296"/>
                  </a:cubicBezTo>
                  <a:cubicBezTo>
                    <a:pt x="161746" y="149"/>
                    <a:pt x="161599" y="1"/>
                    <a:pt x="16145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7"/>
            <p:cNvSpPr/>
            <p:nvPr/>
          </p:nvSpPr>
          <p:spPr>
            <a:xfrm>
              <a:off x="6316125" y="4920450"/>
              <a:ext cx="159000" cy="15750"/>
            </a:xfrm>
            <a:custGeom>
              <a:avLst/>
              <a:gdLst/>
              <a:ahLst/>
              <a:cxnLst/>
              <a:rect l="l" t="t" r="r" b="b"/>
              <a:pathLst>
                <a:path w="6360" h="630" extrusionOk="0">
                  <a:moveTo>
                    <a:pt x="333" y="1"/>
                  </a:moveTo>
                  <a:cubicBezTo>
                    <a:pt x="148" y="1"/>
                    <a:pt x="0" y="149"/>
                    <a:pt x="0" y="296"/>
                  </a:cubicBezTo>
                  <a:cubicBezTo>
                    <a:pt x="0" y="481"/>
                    <a:pt x="148" y="629"/>
                    <a:pt x="333" y="629"/>
                  </a:cubicBezTo>
                  <a:lnTo>
                    <a:pt x="6026" y="629"/>
                  </a:lnTo>
                  <a:cubicBezTo>
                    <a:pt x="6211" y="629"/>
                    <a:pt x="6359" y="481"/>
                    <a:pt x="6359" y="296"/>
                  </a:cubicBezTo>
                  <a:cubicBezTo>
                    <a:pt x="6359" y="149"/>
                    <a:pt x="6211" y="1"/>
                    <a:pt x="602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37"/>
            <p:cNvSpPr/>
            <p:nvPr/>
          </p:nvSpPr>
          <p:spPr>
            <a:xfrm>
              <a:off x="4014700" y="2706825"/>
              <a:ext cx="350325" cy="819850"/>
            </a:xfrm>
            <a:custGeom>
              <a:avLst/>
              <a:gdLst/>
              <a:ahLst/>
              <a:cxnLst/>
              <a:rect l="l" t="t" r="r" b="b"/>
              <a:pathLst>
                <a:path w="14013" h="32794" extrusionOk="0">
                  <a:moveTo>
                    <a:pt x="0" y="1"/>
                  </a:moveTo>
                  <a:lnTo>
                    <a:pt x="0" y="32794"/>
                  </a:lnTo>
                  <a:lnTo>
                    <a:pt x="14012" y="32794"/>
                  </a:lnTo>
                  <a:lnTo>
                    <a:pt x="1401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7"/>
            <p:cNvSpPr/>
            <p:nvPr/>
          </p:nvSpPr>
          <p:spPr>
            <a:xfrm>
              <a:off x="1582025" y="1799200"/>
              <a:ext cx="1080500" cy="1727475"/>
            </a:xfrm>
            <a:custGeom>
              <a:avLst/>
              <a:gdLst/>
              <a:ahLst/>
              <a:cxnLst/>
              <a:rect l="l" t="t" r="r" b="b"/>
              <a:pathLst>
                <a:path w="43220" h="69099" extrusionOk="0">
                  <a:moveTo>
                    <a:pt x="1" y="1"/>
                  </a:moveTo>
                  <a:lnTo>
                    <a:pt x="1" y="67768"/>
                  </a:lnTo>
                  <a:cubicBezTo>
                    <a:pt x="1073" y="68175"/>
                    <a:pt x="2145" y="68618"/>
                    <a:pt x="3217" y="69099"/>
                  </a:cubicBezTo>
                  <a:lnTo>
                    <a:pt x="22738" y="69099"/>
                  </a:lnTo>
                  <a:cubicBezTo>
                    <a:pt x="30686" y="58747"/>
                    <a:pt x="31537" y="19188"/>
                    <a:pt x="4322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37"/>
            <p:cNvSpPr/>
            <p:nvPr/>
          </p:nvSpPr>
          <p:spPr>
            <a:xfrm>
              <a:off x="1582025" y="1799200"/>
              <a:ext cx="2783000" cy="1727475"/>
            </a:xfrm>
            <a:custGeom>
              <a:avLst/>
              <a:gdLst/>
              <a:ahLst/>
              <a:cxnLst/>
              <a:rect l="l" t="t" r="r" b="b"/>
              <a:pathLst>
                <a:path w="111320" h="69099" extrusionOk="0">
                  <a:moveTo>
                    <a:pt x="1" y="67768"/>
                  </a:moveTo>
                  <a:lnTo>
                    <a:pt x="1" y="69099"/>
                  </a:lnTo>
                  <a:lnTo>
                    <a:pt x="3217" y="69099"/>
                  </a:lnTo>
                  <a:cubicBezTo>
                    <a:pt x="2145" y="68618"/>
                    <a:pt x="1073" y="68175"/>
                    <a:pt x="1" y="67768"/>
                  </a:cubicBezTo>
                  <a:close/>
                  <a:moveTo>
                    <a:pt x="43220" y="1"/>
                  </a:moveTo>
                  <a:cubicBezTo>
                    <a:pt x="31537" y="19188"/>
                    <a:pt x="30686" y="58747"/>
                    <a:pt x="22738" y="69099"/>
                  </a:cubicBezTo>
                  <a:lnTo>
                    <a:pt x="94904" y="69099"/>
                  </a:lnTo>
                  <a:cubicBezTo>
                    <a:pt x="95644" y="68433"/>
                    <a:pt x="96383" y="67768"/>
                    <a:pt x="97197" y="67102"/>
                  </a:cubicBezTo>
                  <a:cubicBezTo>
                    <a:pt x="100043" y="55678"/>
                    <a:pt x="102483" y="45770"/>
                    <a:pt x="103260" y="42036"/>
                  </a:cubicBezTo>
                  <a:cubicBezTo>
                    <a:pt x="103408" y="41297"/>
                    <a:pt x="103482" y="40816"/>
                    <a:pt x="103482" y="40594"/>
                  </a:cubicBezTo>
                  <a:cubicBezTo>
                    <a:pt x="103629" y="38672"/>
                    <a:pt x="104147" y="37452"/>
                    <a:pt x="104813" y="36675"/>
                  </a:cubicBezTo>
                  <a:cubicBezTo>
                    <a:pt x="105441" y="35936"/>
                    <a:pt x="106254" y="35677"/>
                    <a:pt x="106883" y="35677"/>
                  </a:cubicBezTo>
                  <a:cubicBezTo>
                    <a:pt x="107474" y="35677"/>
                    <a:pt x="108916" y="35788"/>
                    <a:pt x="110210" y="35899"/>
                  </a:cubicBezTo>
                  <a:cubicBezTo>
                    <a:pt x="110617" y="35936"/>
                    <a:pt x="110987" y="35973"/>
                    <a:pt x="111319" y="35973"/>
                  </a:cubicBezTo>
                  <a:lnTo>
                    <a:pt x="111319"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37"/>
            <p:cNvSpPr/>
            <p:nvPr/>
          </p:nvSpPr>
          <p:spPr>
            <a:xfrm>
              <a:off x="3977725" y="3502625"/>
              <a:ext cx="27750" cy="24050"/>
            </a:xfrm>
            <a:custGeom>
              <a:avLst/>
              <a:gdLst/>
              <a:ahLst/>
              <a:cxnLst/>
              <a:rect l="l" t="t" r="r" b="b"/>
              <a:pathLst>
                <a:path w="1110" h="962" extrusionOk="0">
                  <a:moveTo>
                    <a:pt x="1110" y="1"/>
                  </a:moveTo>
                  <a:cubicBezTo>
                    <a:pt x="740" y="333"/>
                    <a:pt x="370" y="629"/>
                    <a:pt x="1" y="962"/>
                  </a:cubicBezTo>
                  <a:lnTo>
                    <a:pt x="851" y="962"/>
                  </a:lnTo>
                  <a:cubicBezTo>
                    <a:pt x="925" y="629"/>
                    <a:pt x="999" y="333"/>
                    <a:pt x="1110"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37"/>
            <p:cNvSpPr/>
            <p:nvPr/>
          </p:nvSpPr>
          <p:spPr>
            <a:xfrm>
              <a:off x="3954625" y="3476750"/>
              <a:ext cx="57325" cy="49925"/>
            </a:xfrm>
            <a:custGeom>
              <a:avLst/>
              <a:gdLst/>
              <a:ahLst/>
              <a:cxnLst/>
              <a:rect l="l" t="t" r="r" b="b"/>
              <a:pathLst>
                <a:path w="2293" h="1997" extrusionOk="0">
                  <a:moveTo>
                    <a:pt x="2293" y="0"/>
                  </a:moveTo>
                  <a:lnTo>
                    <a:pt x="2293" y="0"/>
                  </a:lnTo>
                  <a:cubicBezTo>
                    <a:pt x="1479" y="666"/>
                    <a:pt x="740" y="1331"/>
                    <a:pt x="0" y="1997"/>
                  </a:cubicBezTo>
                  <a:lnTo>
                    <a:pt x="925" y="1997"/>
                  </a:lnTo>
                  <a:cubicBezTo>
                    <a:pt x="1294" y="1664"/>
                    <a:pt x="1664" y="1368"/>
                    <a:pt x="2034" y="1036"/>
                  </a:cubicBezTo>
                  <a:cubicBezTo>
                    <a:pt x="2108" y="703"/>
                    <a:pt x="2182" y="333"/>
                    <a:pt x="229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37"/>
            <p:cNvSpPr/>
            <p:nvPr/>
          </p:nvSpPr>
          <p:spPr>
            <a:xfrm>
              <a:off x="3998975" y="2691125"/>
              <a:ext cx="366050" cy="835550"/>
            </a:xfrm>
            <a:custGeom>
              <a:avLst/>
              <a:gdLst/>
              <a:ahLst/>
              <a:cxnLst/>
              <a:rect l="l" t="t" r="r" b="b"/>
              <a:pathLst>
                <a:path w="14642" h="33422" extrusionOk="0">
                  <a:moveTo>
                    <a:pt x="10205" y="0"/>
                  </a:moveTo>
                  <a:cubicBezTo>
                    <a:pt x="9576" y="0"/>
                    <a:pt x="8763" y="259"/>
                    <a:pt x="8135" y="998"/>
                  </a:cubicBezTo>
                  <a:cubicBezTo>
                    <a:pt x="7469" y="1775"/>
                    <a:pt x="6951" y="2995"/>
                    <a:pt x="6804" y="4917"/>
                  </a:cubicBezTo>
                  <a:cubicBezTo>
                    <a:pt x="6804" y="5139"/>
                    <a:pt x="6730" y="5620"/>
                    <a:pt x="6582" y="6359"/>
                  </a:cubicBezTo>
                  <a:cubicBezTo>
                    <a:pt x="5805" y="10093"/>
                    <a:pt x="3365" y="20001"/>
                    <a:pt x="519" y="31425"/>
                  </a:cubicBezTo>
                  <a:cubicBezTo>
                    <a:pt x="408" y="31758"/>
                    <a:pt x="334" y="32128"/>
                    <a:pt x="260" y="32461"/>
                  </a:cubicBezTo>
                  <a:cubicBezTo>
                    <a:pt x="149" y="32793"/>
                    <a:pt x="75" y="33089"/>
                    <a:pt x="1" y="33422"/>
                  </a:cubicBezTo>
                  <a:lnTo>
                    <a:pt x="629" y="33422"/>
                  </a:lnTo>
                  <a:cubicBezTo>
                    <a:pt x="999" y="31980"/>
                    <a:pt x="1369" y="30575"/>
                    <a:pt x="1702" y="29207"/>
                  </a:cubicBezTo>
                  <a:cubicBezTo>
                    <a:pt x="3254" y="22922"/>
                    <a:pt x="4659" y="17229"/>
                    <a:pt x="5694" y="12903"/>
                  </a:cubicBezTo>
                  <a:cubicBezTo>
                    <a:pt x="6212" y="10759"/>
                    <a:pt x="6619" y="8947"/>
                    <a:pt x="6914" y="7616"/>
                  </a:cubicBezTo>
                  <a:cubicBezTo>
                    <a:pt x="7210" y="6248"/>
                    <a:pt x="7395" y="5361"/>
                    <a:pt x="7432" y="4954"/>
                  </a:cubicBezTo>
                  <a:cubicBezTo>
                    <a:pt x="7580" y="3106"/>
                    <a:pt x="8061" y="2034"/>
                    <a:pt x="8578" y="1405"/>
                  </a:cubicBezTo>
                  <a:cubicBezTo>
                    <a:pt x="9133" y="777"/>
                    <a:pt x="9724" y="629"/>
                    <a:pt x="10205" y="629"/>
                  </a:cubicBezTo>
                  <a:cubicBezTo>
                    <a:pt x="10759" y="629"/>
                    <a:pt x="12201" y="740"/>
                    <a:pt x="13495" y="814"/>
                  </a:cubicBezTo>
                  <a:cubicBezTo>
                    <a:pt x="13902" y="851"/>
                    <a:pt x="14309" y="888"/>
                    <a:pt x="14641" y="925"/>
                  </a:cubicBezTo>
                  <a:lnTo>
                    <a:pt x="14641" y="296"/>
                  </a:lnTo>
                  <a:cubicBezTo>
                    <a:pt x="14309" y="296"/>
                    <a:pt x="13939" y="259"/>
                    <a:pt x="13532" y="222"/>
                  </a:cubicBezTo>
                  <a:cubicBezTo>
                    <a:pt x="12238" y="111"/>
                    <a:pt x="10796" y="0"/>
                    <a:pt x="1020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37"/>
            <p:cNvSpPr/>
            <p:nvPr/>
          </p:nvSpPr>
          <p:spPr>
            <a:xfrm>
              <a:off x="1529350" y="1687375"/>
              <a:ext cx="2889275" cy="1951150"/>
            </a:xfrm>
            <a:custGeom>
              <a:avLst/>
              <a:gdLst/>
              <a:ahLst/>
              <a:cxnLst/>
              <a:rect l="l" t="t" r="r" b="b"/>
              <a:pathLst>
                <a:path w="115571" h="78046" extrusionOk="0">
                  <a:moveTo>
                    <a:pt x="113759" y="4178"/>
                  </a:moveTo>
                  <a:lnTo>
                    <a:pt x="113759" y="73868"/>
                  </a:lnTo>
                  <a:lnTo>
                    <a:pt x="1812" y="73868"/>
                  </a:lnTo>
                  <a:lnTo>
                    <a:pt x="1812" y="4178"/>
                  </a:lnTo>
                  <a:close/>
                  <a:moveTo>
                    <a:pt x="1" y="0"/>
                  </a:moveTo>
                  <a:lnTo>
                    <a:pt x="1" y="78045"/>
                  </a:lnTo>
                  <a:lnTo>
                    <a:pt x="115571" y="78045"/>
                  </a:lnTo>
                  <a:lnTo>
                    <a:pt x="11557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37"/>
            <p:cNvSpPr/>
            <p:nvPr/>
          </p:nvSpPr>
          <p:spPr>
            <a:xfrm>
              <a:off x="1521025" y="1679050"/>
              <a:ext cx="2905000" cy="1966875"/>
            </a:xfrm>
            <a:custGeom>
              <a:avLst/>
              <a:gdLst/>
              <a:ahLst/>
              <a:cxnLst/>
              <a:rect l="l" t="t" r="r" b="b"/>
              <a:pathLst>
                <a:path w="116200" h="78675" extrusionOk="0">
                  <a:moveTo>
                    <a:pt x="113759" y="4807"/>
                  </a:moveTo>
                  <a:lnTo>
                    <a:pt x="113759" y="73905"/>
                  </a:lnTo>
                  <a:lnTo>
                    <a:pt x="2441" y="73905"/>
                  </a:lnTo>
                  <a:lnTo>
                    <a:pt x="2441" y="4807"/>
                  </a:lnTo>
                  <a:close/>
                  <a:moveTo>
                    <a:pt x="2145" y="4178"/>
                  </a:moveTo>
                  <a:cubicBezTo>
                    <a:pt x="2071" y="4178"/>
                    <a:pt x="1997" y="4215"/>
                    <a:pt x="1923" y="4289"/>
                  </a:cubicBezTo>
                  <a:cubicBezTo>
                    <a:pt x="1849" y="4326"/>
                    <a:pt x="1849" y="4400"/>
                    <a:pt x="1849" y="4511"/>
                  </a:cubicBezTo>
                  <a:lnTo>
                    <a:pt x="1849" y="74201"/>
                  </a:lnTo>
                  <a:cubicBezTo>
                    <a:pt x="1849" y="74275"/>
                    <a:pt x="1849" y="74385"/>
                    <a:pt x="1923" y="74422"/>
                  </a:cubicBezTo>
                  <a:cubicBezTo>
                    <a:pt x="1997" y="74496"/>
                    <a:pt x="2071" y="74533"/>
                    <a:pt x="2145" y="74533"/>
                  </a:cubicBezTo>
                  <a:lnTo>
                    <a:pt x="114092" y="74533"/>
                  </a:lnTo>
                  <a:cubicBezTo>
                    <a:pt x="114166" y="74533"/>
                    <a:pt x="114240" y="74496"/>
                    <a:pt x="114314" y="74422"/>
                  </a:cubicBezTo>
                  <a:cubicBezTo>
                    <a:pt x="114351" y="74385"/>
                    <a:pt x="114388" y="74275"/>
                    <a:pt x="114388" y="74201"/>
                  </a:cubicBezTo>
                  <a:lnTo>
                    <a:pt x="114388" y="4511"/>
                  </a:lnTo>
                  <a:cubicBezTo>
                    <a:pt x="114388" y="4400"/>
                    <a:pt x="114351" y="4326"/>
                    <a:pt x="114314" y="4289"/>
                  </a:cubicBezTo>
                  <a:cubicBezTo>
                    <a:pt x="114240" y="4215"/>
                    <a:pt x="114166" y="4178"/>
                    <a:pt x="114092" y="4178"/>
                  </a:cubicBezTo>
                  <a:close/>
                  <a:moveTo>
                    <a:pt x="115608" y="629"/>
                  </a:moveTo>
                  <a:lnTo>
                    <a:pt x="115608" y="78082"/>
                  </a:lnTo>
                  <a:lnTo>
                    <a:pt x="629" y="78082"/>
                  </a:lnTo>
                  <a:lnTo>
                    <a:pt x="629" y="629"/>
                  </a:lnTo>
                  <a:close/>
                  <a:moveTo>
                    <a:pt x="334" y="0"/>
                  </a:moveTo>
                  <a:cubicBezTo>
                    <a:pt x="223" y="0"/>
                    <a:pt x="149" y="37"/>
                    <a:pt x="112" y="111"/>
                  </a:cubicBezTo>
                  <a:cubicBezTo>
                    <a:pt x="38" y="148"/>
                    <a:pt x="1" y="259"/>
                    <a:pt x="1" y="333"/>
                  </a:cubicBezTo>
                  <a:lnTo>
                    <a:pt x="1" y="78378"/>
                  </a:lnTo>
                  <a:cubicBezTo>
                    <a:pt x="1" y="78452"/>
                    <a:pt x="38" y="78526"/>
                    <a:pt x="112" y="78600"/>
                  </a:cubicBezTo>
                  <a:cubicBezTo>
                    <a:pt x="149" y="78637"/>
                    <a:pt x="223" y="78674"/>
                    <a:pt x="334" y="78674"/>
                  </a:cubicBezTo>
                  <a:lnTo>
                    <a:pt x="115904" y="78674"/>
                  </a:lnTo>
                  <a:cubicBezTo>
                    <a:pt x="115978" y="78674"/>
                    <a:pt x="116052" y="78637"/>
                    <a:pt x="116125" y="78600"/>
                  </a:cubicBezTo>
                  <a:cubicBezTo>
                    <a:pt x="116162" y="78526"/>
                    <a:pt x="116199" y="78452"/>
                    <a:pt x="116199" y="78378"/>
                  </a:cubicBezTo>
                  <a:lnTo>
                    <a:pt x="116199" y="333"/>
                  </a:lnTo>
                  <a:cubicBezTo>
                    <a:pt x="116199" y="259"/>
                    <a:pt x="116162" y="185"/>
                    <a:pt x="116125" y="111"/>
                  </a:cubicBezTo>
                  <a:cubicBezTo>
                    <a:pt x="116052" y="37"/>
                    <a:pt x="115978" y="0"/>
                    <a:pt x="11590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37"/>
            <p:cNvSpPr/>
            <p:nvPr/>
          </p:nvSpPr>
          <p:spPr>
            <a:xfrm>
              <a:off x="1634725" y="1846350"/>
              <a:ext cx="1974250" cy="154375"/>
            </a:xfrm>
            <a:custGeom>
              <a:avLst/>
              <a:gdLst/>
              <a:ahLst/>
              <a:cxnLst/>
              <a:rect l="l" t="t" r="r" b="b"/>
              <a:pathLst>
                <a:path w="78970" h="6175" extrusionOk="0">
                  <a:moveTo>
                    <a:pt x="2071" y="0"/>
                  </a:moveTo>
                  <a:cubicBezTo>
                    <a:pt x="924" y="0"/>
                    <a:pt x="0" y="924"/>
                    <a:pt x="0" y="2070"/>
                  </a:cubicBezTo>
                  <a:lnTo>
                    <a:pt x="0" y="4104"/>
                  </a:lnTo>
                  <a:cubicBezTo>
                    <a:pt x="0" y="5250"/>
                    <a:pt x="924" y="6174"/>
                    <a:pt x="2071" y="6174"/>
                  </a:cubicBezTo>
                  <a:lnTo>
                    <a:pt x="76862" y="6174"/>
                  </a:lnTo>
                  <a:cubicBezTo>
                    <a:pt x="78008" y="6174"/>
                    <a:pt x="78969" y="5250"/>
                    <a:pt x="78969" y="4104"/>
                  </a:cubicBezTo>
                  <a:lnTo>
                    <a:pt x="78969" y="2070"/>
                  </a:lnTo>
                  <a:cubicBezTo>
                    <a:pt x="78969" y="924"/>
                    <a:pt x="78008" y="0"/>
                    <a:pt x="7686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37"/>
            <p:cNvSpPr/>
            <p:nvPr/>
          </p:nvSpPr>
          <p:spPr>
            <a:xfrm>
              <a:off x="1626400" y="1838950"/>
              <a:ext cx="1989975" cy="170075"/>
            </a:xfrm>
            <a:custGeom>
              <a:avLst/>
              <a:gdLst/>
              <a:ahLst/>
              <a:cxnLst/>
              <a:rect l="l" t="t" r="r" b="b"/>
              <a:pathLst>
                <a:path w="79599" h="6803" extrusionOk="0">
                  <a:moveTo>
                    <a:pt x="77195" y="629"/>
                  </a:moveTo>
                  <a:cubicBezTo>
                    <a:pt x="78193" y="629"/>
                    <a:pt x="78970" y="1405"/>
                    <a:pt x="78970" y="2366"/>
                  </a:cubicBezTo>
                  <a:lnTo>
                    <a:pt x="78970" y="4400"/>
                  </a:lnTo>
                  <a:cubicBezTo>
                    <a:pt x="78970" y="5398"/>
                    <a:pt x="78193" y="6174"/>
                    <a:pt x="77195" y="6174"/>
                  </a:cubicBezTo>
                  <a:lnTo>
                    <a:pt x="2404" y="6174"/>
                  </a:lnTo>
                  <a:cubicBezTo>
                    <a:pt x="1442" y="6174"/>
                    <a:pt x="629" y="5398"/>
                    <a:pt x="629" y="4400"/>
                  </a:cubicBezTo>
                  <a:lnTo>
                    <a:pt x="629" y="2366"/>
                  </a:lnTo>
                  <a:cubicBezTo>
                    <a:pt x="629" y="1405"/>
                    <a:pt x="1442" y="629"/>
                    <a:pt x="2404" y="629"/>
                  </a:cubicBezTo>
                  <a:close/>
                  <a:moveTo>
                    <a:pt x="2404" y="0"/>
                  </a:moveTo>
                  <a:cubicBezTo>
                    <a:pt x="1073" y="0"/>
                    <a:pt x="0" y="1072"/>
                    <a:pt x="0" y="2366"/>
                  </a:cubicBezTo>
                  <a:lnTo>
                    <a:pt x="0" y="4400"/>
                  </a:lnTo>
                  <a:cubicBezTo>
                    <a:pt x="0" y="5731"/>
                    <a:pt x="1073" y="6803"/>
                    <a:pt x="2404" y="6803"/>
                  </a:cubicBezTo>
                  <a:lnTo>
                    <a:pt x="77195" y="6803"/>
                  </a:lnTo>
                  <a:cubicBezTo>
                    <a:pt x="78526" y="6803"/>
                    <a:pt x="79598" y="5731"/>
                    <a:pt x="79598" y="4400"/>
                  </a:cubicBezTo>
                  <a:lnTo>
                    <a:pt x="79598" y="2366"/>
                  </a:lnTo>
                  <a:cubicBezTo>
                    <a:pt x="79598" y="1072"/>
                    <a:pt x="78526" y="0"/>
                    <a:pt x="77195"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37"/>
            <p:cNvSpPr/>
            <p:nvPr/>
          </p:nvSpPr>
          <p:spPr>
            <a:xfrm>
              <a:off x="1658750" y="2167975"/>
              <a:ext cx="421500" cy="15750"/>
            </a:xfrm>
            <a:custGeom>
              <a:avLst/>
              <a:gdLst/>
              <a:ahLst/>
              <a:cxnLst/>
              <a:rect l="l" t="t" r="r" b="b"/>
              <a:pathLst>
                <a:path w="16860"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37"/>
            <p:cNvSpPr/>
            <p:nvPr/>
          </p:nvSpPr>
          <p:spPr>
            <a:xfrm>
              <a:off x="1658750" y="225947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7"/>
            <p:cNvSpPr/>
            <p:nvPr/>
          </p:nvSpPr>
          <p:spPr>
            <a:xfrm>
              <a:off x="1658750" y="2351000"/>
              <a:ext cx="421500" cy="15725"/>
            </a:xfrm>
            <a:custGeom>
              <a:avLst/>
              <a:gdLst/>
              <a:ahLst/>
              <a:cxnLst/>
              <a:rect l="l" t="t" r="r" b="b"/>
              <a:pathLst>
                <a:path w="16860"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37"/>
            <p:cNvSpPr/>
            <p:nvPr/>
          </p:nvSpPr>
          <p:spPr>
            <a:xfrm>
              <a:off x="1658750" y="2448025"/>
              <a:ext cx="421500" cy="15750"/>
            </a:xfrm>
            <a:custGeom>
              <a:avLst/>
              <a:gdLst/>
              <a:ahLst/>
              <a:cxnLst/>
              <a:rect l="l" t="t" r="r" b="b"/>
              <a:pathLst>
                <a:path w="16860"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37"/>
            <p:cNvSpPr/>
            <p:nvPr/>
          </p:nvSpPr>
          <p:spPr>
            <a:xfrm>
              <a:off x="2144000"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1" name="Google Shape;1991;p37"/>
            <p:cNvSpPr/>
            <p:nvPr/>
          </p:nvSpPr>
          <p:spPr>
            <a:xfrm>
              <a:off x="2144000"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2" name="Google Shape;1992;p37"/>
            <p:cNvSpPr/>
            <p:nvPr/>
          </p:nvSpPr>
          <p:spPr>
            <a:xfrm>
              <a:off x="2144000"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3" name="Google Shape;1993;p37"/>
            <p:cNvSpPr/>
            <p:nvPr/>
          </p:nvSpPr>
          <p:spPr>
            <a:xfrm>
              <a:off x="2144000"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4" name="Google Shape;1994;p37"/>
            <p:cNvSpPr/>
            <p:nvPr/>
          </p:nvSpPr>
          <p:spPr>
            <a:xfrm>
              <a:off x="2629225" y="2167975"/>
              <a:ext cx="421500" cy="15750"/>
            </a:xfrm>
            <a:custGeom>
              <a:avLst/>
              <a:gdLst/>
              <a:ahLst/>
              <a:cxnLst/>
              <a:rect l="l" t="t" r="r" b="b"/>
              <a:pathLst>
                <a:path w="16860" h="630" extrusionOk="0">
                  <a:moveTo>
                    <a:pt x="296" y="1"/>
                  </a:moveTo>
                  <a:cubicBezTo>
                    <a:pt x="148" y="1"/>
                    <a:pt x="1" y="149"/>
                    <a:pt x="1" y="297"/>
                  </a:cubicBezTo>
                  <a:cubicBezTo>
                    <a:pt x="1"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5" name="Google Shape;1995;p37"/>
            <p:cNvSpPr/>
            <p:nvPr/>
          </p:nvSpPr>
          <p:spPr>
            <a:xfrm>
              <a:off x="2629225" y="225947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6" name="Google Shape;1996;p37"/>
            <p:cNvSpPr/>
            <p:nvPr/>
          </p:nvSpPr>
          <p:spPr>
            <a:xfrm>
              <a:off x="2629225" y="2351000"/>
              <a:ext cx="421500" cy="15725"/>
            </a:xfrm>
            <a:custGeom>
              <a:avLst/>
              <a:gdLst/>
              <a:ahLst/>
              <a:cxnLst/>
              <a:rect l="l" t="t" r="r" b="b"/>
              <a:pathLst>
                <a:path w="16860" h="629" extrusionOk="0">
                  <a:moveTo>
                    <a:pt x="296" y="0"/>
                  </a:moveTo>
                  <a:cubicBezTo>
                    <a:pt x="148" y="0"/>
                    <a:pt x="1" y="148"/>
                    <a:pt x="1" y="333"/>
                  </a:cubicBezTo>
                  <a:cubicBezTo>
                    <a:pt x="1"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7" name="Google Shape;1997;p37"/>
            <p:cNvSpPr/>
            <p:nvPr/>
          </p:nvSpPr>
          <p:spPr>
            <a:xfrm>
              <a:off x="2629225" y="2448025"/>
              <a:ext cx="421500" cy="15750"/>
            </a:xfrm>
            <a:custGeom>
              <a:avLst/>
              <a:gdLst/>
              <a:ahLst/>
              <a:cxnLst/>
              <a:rect l="l" t="t" r="r" b="b"/>
              <a:pathLst>
                <a:path w="16860" h="630" extrusionOk="0">
                  <a:moveTo>
                    <a:pt x="296" y="1"/>
                  </a:moveTo>
                  <a:cubicBezTo>
                    <a:pt x="148" y="1"/>
                    <a:pt x="1" y="149"/>
                    <a:pt x="1" y="334"/>
                  </a:cubicBezTo>
                  <a:cubicBezTo>
                    <a:pt x="1"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8" name="Google Shape;1998;p37"/>
            <p:cNvSpPr/>
            <p:nvPr/>
          </p:nvSpPr>
          <p:spPr>
            <a:xfrm>
              <a:off x="3114475" y="2167975"/>
              <a:ext cx="421475" cy="15750"/>
            </a:xfrm>
            <a:custGeom>
              <a:avLst/>
              <a:gdLst/>
              <a:ahLst/>
              <a:cxnLst/>
              <a:rect l="l" t="t" r="r" b="b"/>
              <a:pathLst>
                <a:path w="16859" h="630" extrusionOk="0">
                  <a:moveTo>
                    <a:pt x="296" y="1"/>
                  </a:moveTo>
                  <a:cubicBezTo>
                    <a:pt x="148" y="1"/>
                    <a:pt x="0" y="149"/>
                    <a:pt x="0" y="297"/>
                  </a:cubicBezTo>
                  <a:cubicBezTo>
                    <a:pt x="0" y="481"/>
                    <a:pt x="148" y="629"/>
                    <a:pt x="296" y="629"/>
                  </a:cubicBezTo>
                  <a:lnTo>
                    <a:pt x="16563" y="629"/>
                  </a:lnTo>
                  <a:cubicBezTo>
                    <a:pt x="16748" y="629"/>
                    <a:pt x="16859" y="481"/>
                    <a:pt x="16859" y="297"/>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9" name="Google Shape;1999;p37"/>
            <p:cNvSpPr/>
            <p:nvPr/>
          </p:nvSpPr>
          <p:spPr>
            <a:xfrm>
              <a:off x="3114475" y="225947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37"/>
            <p:cNvSpPr/>
            <p:nvPr/>
          </p:nvSpPr>
          <p:spPr>
            <a:xfrm>
              <a:off x="3114475" y="2351000"/>
              <a:ext cx="421475" cy="15725"/>
            </a:xfrm>
            <a:custGeom>
              <a:avLst/>
              <a:gdLst/>
              <a:ahLst/>
              <a:cxnLst/>
              <a:rect l="l" t="t" r="r" b="b"/>
              <a:pathLst>
                <a:path w="16859" h="629" extrusionOk="0">
                  <a:moveTo>
                    <a:pt x="296" y="0"/>
                  </a:moveTo>
                  <a:cubicBezTo>
                    <a:pt x="148" y="0"/>
                    <a:pt x="0" y="148"/>
                    <a:pt x="0" y="333"/>
                  </a:cubicBezTo>
                  <a:cubicBezTo>
                    <a:pt x="0" y="481"/>
                    <a:pt x="148" y="629"/>
                    <a:pt x="296" y="629"/>
                  </a:cubicBezTo>
                  <a:lnTo>
                    <a:pt x="16563" y="629"/>
                  </a:lnTo>
                  <a:cubicBezTo>
                    <a:pt x="16748" y="629"/>
                    <a:pt x="16859" y="481"/>
                    <a:pt x="16859" y="333"/>
                  </a:cubicBezTo>
                  <a:cubicBezTo>
                    <a:pt x="16859" y="148"/>
                    <a:pt x="16748" y="0"/>
                    <a:pt x="1656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37"/>
            <p:cNvSpPr/>
            <p:nvPr/>
          </p:nvSpPr>
          <p:spPr>
            <a:xfrm>
              <a:off x="3114475" y="2448025"/>
              <a:ext cx="421475" cy="15750"/>
            </a:xfrm>
            <a:custGeom>
              <a:avLst/>
              <a:gdLst/>
              <a:ahLst/>
              <a:cxnLst/>
              <a:rect l="l" t="t" r="r" b="b"/>
              <a:pathLst>
                <a:path w="16859" h="630" extrusionOk="0">
                  <a:moveTo>
                    <a:pt x="296" y="1"/>
                  </a:moveTo>
                  <a:cubicBezTo>
                    <a:pt x="148" y="1"/>
                    <a:pt x="0" y="149"/>
                    <a:pt x="0" y="334"/>
                  </a:cubicBezTo>
                  <a:cubicBezTo>
                    <a:pt x="0" y="482"/>
                    <a:pt x="148" y="629"/>
                    <a:pt x="296" y="629"/>
                  </a:cubicBezTo>
                  <a:lnTo>
                    <a:pt x="16563" y="629"/>
                  </a:lnTo>
                  <a:cubicBezTo>
                    <a:pt x="16748" y="629"/>
                    <a:pt x="16859" y="482"/>
                    <a:pt x="16859" y="334"/>
                  </a:cubicBezTo>
                  <a:cubicBezTo>
                    <a:pt x="16859" y="149"/>
                    <a:pt x="16748" y="1"/>
                    <a:pt x="1656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37"/>
            <p:cNvSpPr/>
            <p:nvPr/>
          </p:nvSpPr>
          <p:spPr>
            <a:xfrm>
              <a:off x="1902750" y="2663150"/>
              <a:ext cx="1494575" cy="451550"/>
            </a:xfrm>
            <a:custGeom>
              <a:avLst/>
              <a:gdLst/>
              <a:ahLst/>
              <a:cxnLst/>
              <a:rect l="l" t="t" r="r" b="b"/>
              <a:pathLst>
                <a:path w="59783" h="18062" extrusionOk="0">
                  <a:moveTo>
                    <a:pt x="59431" y="1"/>
                  </a:moveTo>
                  <a:cubicBezTo>
                    <a:pt x="59357" y="1"/>
                    <a:pt x="59283" y="29"/>
                    <a:pt x="59228" y="84"/>
                  </a:cubicBezTo>
                  <a:lnTo>
                    <a:pt x="45585" y="14466"/>
                  </a:lnTo>
                  <a:lnTo>
                    <a:pt x="33052" y="5001"/>
                  </a:lnTo>
                  <a:cubicBezTo>
                    <a:pt x="33003" y="4968"/>
                    <a:pt x="32945" y="4950"/>
                    <a:pt x="32887" y="4950"/>
                  </a:cubicBezTo>
                  <a:cubicBezTo>
                    <a:pt x="32816" y="4950"/>
                    <a:pt x="32744" y="4977"/>
                    <a:pt x="32683" y="5038"/>
                  </a:cubicBezTo>
                  <a:lnTo>
                    <a:pt x="24290" y="12654"/>
                  </a:lnTo>
                  <a:lnTo>
                    <a:pt x="14345" y="3707"/>
                  </a:lnTo>
                  <a:cubicBezTo>
                    <a:pt x="14294" y="3656"/>
                    <a:pt x="14226" y="3628"/>
                    <a:pt x="14154" y="3628"/>
                  </a:cubicBezTo>
                  <a:cubicBezTo>
                    <a:pt x="14071" y="3628"/>
                    <a:pt x="13981" y="3665"/>
                    <a:pt x="13902" y="3744"/>
                  </a:cubicBezTo>
                  <a:lnTo>
                    <a:pt x="112" y="17534"/>
                  </a:lnTo>
                  <a:cubicBezTo>
                    <a:pt x="1" y="17645"/>
                    <a:pt x="1" y="17830"/>
                    <a:pt x="112" y="17978"/>
                  </a:cubicBezTo>
                  <a:cubicBezTo>
                    <a:pt x="167" y="18033"/>
                    <a:pt x="250" y="18061"/>
                    <a:pt x="333" y="18061"/>
                  </a:cubicBezTo>
                  <a:cubicBezTo>
                    <a:pt x="417" y="18061"/>
                    <a:pt x="500" y="18033"/>
                    <a:pt x="555" y="17978"/>
                  </a:cubicBezTo>
                  <a:lnTo>
                    <a:pt x="14160" y="4373"/>
                  </a:lnTo>
                  <a:lnTo>
                    <a:pt x="24069" y="13283"/>
                  </a:lnTo>
                  <a:cubicBezTo>
                    <a:pt x="24142" y="13338"/>
                    <a:pt x="24216" y="13366"/>
                    <a:pt x="24290" y="13366"/>
                  </a:cubicBezTo>
                  <a:cubicBezTo>
                    <a:pt x="24364" y="13366"/>
                    <a:pt x="24438" y="13338"/>
                    <a:pt x="24512" y="13283"/>
                  </a:cubicBezTo>
                  <a:lnTo>
                    <a:pt x="32905" y="5667"/>
                  </a:lnTo>
                  <a:lnTo>
                    <a:pt x="45438" y="15131"/>
                  </a:lnTo>
                  <a:cubicBezTo>
                    <a:pt x="45504" y="15164"/>
                    <a:pt x="45578" y="15183"/>
                    <a:pt x="45646" y="15183"/>
                  </a:cubicBezTo>
                  <a:cubicBezTo>
                    <a:pt x="45729" y="15183"/>
                    <a:pt x="45804" y="15155"/>
                    <a:pt x="45844" y="15094"/>
                  </a:cubicBezTo>
                  <a:lnTo>
                    <a:pt x="59671" y="528"/>
                  </a:lnTo>
                  <a:cubicBezTo>
                    <a:pt x="59782" y="380"/>
                    <a:pt x="59782" y="195"/>
                    <a:pt x="59634" y="84"/>
                  </a:cubicBezTo>
                  <a:cubicBezTo>
                    <a:pt x="59579" y="29"/>
                    <a:pt x="59505" y="1"/>
                    <a:pt x="594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37"/>
            <p:cNvSpPr/>
            <p:nvPr/>
          </p:nvSpPr>
          <p:spPr>
            <a:xfrm>
              <a:off x="2210525" y="2716075"/>
              <a:ext cx="91525" cy="91525"/>
            </a:xfrm>
            <a:custGeom>
              <a:avLst/>
              <a:gdLst/>
              <a:ahLst/>
              <a:cxnLst/>
              <a:rect l="l" t="t" r="r" b="b"/>
              <a:pathLst>
                <a:path w="3661" h="3661" extrusionOk="0">
                  <a:moveTo>
                    <a:pt x="1812" y="0"/>
                  </a:moveTo>
                  <a:cubicBezTo>
                    <a:pt x="814" y="0"/>
                    <a:pt x="1" y="814"/>
                    <a:pt x="1" y="1812"/>
                  </a:cubicBezTo>
                  <a:cubicBezTo>
                    <a:pt x="1" y="2847"/>
                    <a:pt x="814" y="3661"/>
                    <a:pt x="1812" y="3661"/>
                  </a:cubicBezTo>
                  <a:cubicBezTo>
                    <a:pt x="2848" y="3661"/>
                    <a:pt x="3661" y="2847"/>
                    <a:pt x="3661" y="1812"/>
                  </a:cubicBezTo>
                  <a:cubicBezTo>
                    <a:pt x="3661" y="814"/>
                    <a:pt x="2848" y="0"/>
                    <a:pt x="181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37"/>
            <p:cNvSpPr/>
            <p:nvPr/>
          </p:nvSpPr>
          <p:spPr>
            <a:xfrm>
              <a:off x="2203150" y="2708675"/>
              <a:ext cx="106300" cy="106325"/>
            </a:xfrm>
            <a:custGeom>
              <a:avLst/>
              <a:gdLst/>
              <a:ahLst/>
              <a:cxnLst/>
              <a:rect l="l" t="t" r="r" b="b"/>
              <a:pathLst>
                <a:path w="4252" h="4253" extrusionOk="0">
                  <a:moveTo>
                    <a:pt x="2107" y="629"/>
                  </a:moveTo>
                  <a:cubicBezTo>
                    <a:pt x="2958" y="629"/>
                    <a:pt x="3623" y="1295"/>
                    <a:pt x="3623" y="2108"/>
                  </a:cubicBezTo>
                  <a:cubicBezTo>
                    <a:pt x="3623" y="2958"/>
                    <a:pt x="2958" y="3624"/>
                    <a:pt x="2107" y="3624"/>
                  </a:cubicBezTo>
                  <a:cubicBezTo>
                    <a:pt x="1294" y="3624"/>
                    <a:pt x="592" y="2958"/>
                    <a:pt x="592" y="2108"/>
                  </a:cubicBezTo>
                  <a:cubicBezTo>
                    <a:pt x="592" y="1295"/>
                    <a:pt x="1294" y="629"/>
                    <a:pt x="2107" y="629"/>
                  </a:cubicBezTo>
                  <a:close/>
                  <a:moveTo>
                    <a:pt x="2107" y="1"/>
                  </a:moveTo>
                  <a:cubicBezTo>
                    <a:pt x="924" y="1"/>
                    <a:pt x="0" y="962"/>
                    <a:pt x="0" y="2108"/>
                  </a:cubicBezTo>
                  <a:cubicBezTo>
                    <a:pt x="0" y="3291"/>
                    <a:pt x="924" y="4252"/>
                    <a:pt x="2107" y="4252"/>
                  </a:cubicBezTo>
                  <a:cubicBezTo>
                    <a:pt x="3291" y="4252"/>
                    <a:pt x="4252" y="3291"/>
                    <a:pt x="4252" y="2108"/>
                  </a:cubicBezTo>
                  <a:cubicBezTo>
                    <a:pt x="4252" y="962"/>
                    <a:pt x="3291" y="1"/>
                    <a:pt x="210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37"/>
            <p:cNvSpPr/>
            <p:nvPr/>
          </p:nvSpPr>
          <p:spPr>
            <a:xfrm>
              <a:off x="2679125" y="2748425"/>
              <a:ext cx="91550" cy="91525"/>
            </a:xfrm>
            <a:custGeom>
              <a:avLst/>
              <a:gdLst/>
              <a:ahLst/>
              <a:cxnLst/>
              <a:rect l="l" t="t" r="r" b="b"/>
              <a:pathLst>
                <a:path w="3662" h="3661" extrusionOk="0">
                  <a:moveTo>
                    <a:pt x="1813" y="0"/>
                  </a:moveTo>
                  <a:cubicBezTo>
                    <a:pt x="814" y="0"/>
                    <a:pt x="1" y="814"/>
                    <a:pt x="1" y="1849"/>
                  </a:cubicBezTo>
                  <a:cubicBezTo>
                    <a:pt x="1" y="2847"/>
                    <a:pt x="814" y="3661"/>
                    <a:pt x="1813" y="3661"/>
                  </a:cubicBezTo>
                  <a:cubicBezTo>
                    <a:pt x="2848" y="3661"/>
                    <a:pt x="3661" y="2847"/>
                    <a:pt x="3661" y="1849"/>
                  </a:cubicBezTo>
                  <a:cubicBezTo>
                    <a:pt x="3661" y="814"/>
                    <a:pt x="2848" y="0"/>
                    <a:pt x="1813"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6" name="Google Shape;2006;p37"/>
            <p:cNvSpPr/>
            <p:nvPr/>
          </p:nvSpPr>
          <p:spPr>
            <a:xfrm>
              <a:off x="2671750" y="2741025"/>
              <a:ext cx="106300" cy="106325"/>
            </a:xfrm>
            <a:custGeom>
              <a:avLst/>
              <a:gdLst/>
              <a:ahLst/>
              <a:cxnLst/>
              <a:rect l="l" t="t" r="r" b="b"/>
              <a:pathLst>
                <a:path w="4252" h="4253" extrusionOk="0">
                  <a:moveTo>
                    <a:pt x="2108" y="629"/>
                  </a:moveTo>
                  <a:cubicBezTo>
                    <a:pt x="2958" y="629"/>
                    <a:pt x="3623" y="1295"/>
                    <a:pt x="3623" y="2145"/>
                  </a:cubicBezTo>
                  <a:cubicBezTo>
                    <a:pt x="3623" y="2958"/>
                    <a:pt x="2958" y="3661"/>
                    <a:pt x="2108" y="3661"/>
                  </a:cubicBezTo>
                  <a:cubicBezTo>
                    <a:pt x="1294" y="3661"/>
                    <a:pt x="592" y="2958"/>
                    <a:pt x="592" y="2145"/>
                  </a:cubicBezTo>
                  <a:cubicBezTo>
                    <a:pt x="592" y="1295"/>
                    <a:pt x="1294" y="629"/>
                    <a:pt x="2108" y="629"/>
                  </a:cubicBezTo>
                  <a:close/>
                  <a:moveTo>
                    <a:pt x="2108" y="1"/>
                  </a:moveTo>
                  <a:cubicBezTo>
                    <a:pt x="961" y="1"/>
                    <a:pt x="0" y="962"/>
                    <a:pt x="0" y="2145"/>
                  </a:cubicBezTo>
                  <a:cubicBezTo>
                    <a:pt x="0" y="3328"/>
                    <a:pt x="961" y="4252"/>
                    <a:pt x="2108" y="4252"/>
                  </a:cubicBezTo>
                  <a:cubicBezTo>
                    <a:pt x="3291" y="4252"/>
                    <a:pt x="4252" y="3328"/>
                    <a:pt x="4252" y="2145"/>
                  </a:cubicBezTo>
                  <a:cubicBezTo>
                    <a:pt x="4252" y="962"/>
                    <a:pt x="3291" y="1"/>
                    <a:pt x="210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37"/>
            <p:cNvSpPr/>
            <p:nvPr/>
          </p:nvSpPr>
          <p:spPr>
            <a:xfrm>
              <a:off x="2998000" y="2989650"/>
              <a:ext cx="91525" cy="91525"/>
            </a:xfrm>
            <a:custGeom>
              <a:avLst/>
              <a:gdLst/>
              <a:ahLst/>
              <a:cxnLst/>
              <a:rect l="l" t="t" r="r" b="b"/>
              <a:pathLst>
                <a:path w="3661" h="3661" extrusionOk="0">
                  <a:moveTo>
                    <a:pt x="1812" y="1"/>
                  </a:moveTo>
                  <a:cubicBezTo>
                    <a:pt x="814" y="1"/>
                    <a:pt x="1" y="814"/>
                    <a:pt x="1" y="1812"/>
                  </a:cubicBezTo>
                  <a:cubicBezTo>
                    <a:pt x="1" y="2811"/>
                    <a:pt x="814" y="3661"/>
                    <a:pt x="1812" y="3661"/>
                  </a:cubicBezTo>
                  <a:cubicBezTo>
                    <a:pt x="2848" y="3661"/>
                    <a:pt x="3661" y="2811"/>
                    <a:pt x="3661" y="1812"/>
                  </a:cubicBezTo>
                  <a:cubicBezTo>
                    <a:pt x="3661" y="814"/>
                    <a:pt x="2848"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37"/>
            <p:cNvSpPr/>
            <p:nvPr/>
          </p:nvSpPr>
          <p:spPr>
            <a:xfrm>
              <a:off x="2990625" y="2982275"/>
              <a:ext cx="106300" cy="106300"/>
            </a:xfrm>
            <a:custGeom>
              <a:avLst/>
              <a:gdLst/>
              <a:ahLst/>
              <a:cxnLst/>
              <a:rect l="l" t="t" r="r" b="b"/>
              <a:pathLst>
                <a:path w="4252" h="4252" extrusionOk="0">
                  <a:moveTo>
                    <a:pt x="2107" y="592"/>
                  </a:moveTo>
                  <a:cubicBezTo>
                    <a:pt x="2958" y="592"/>
                    <a:pt x="3623" y="1294"/>
                    <a:pt x="3623" y="2107"/>
                  </a:cubicBezTo>
                  <a:cubicBezTo>
                    <a:pt x="3623" y="2958"/>
                    <a:pt x="2958" y="3623"/>
                    <a:pt x="2107" y="3623"/>
                  </a:cubicBezTo>
                  <a:cubicBezTo>
                    <a:pt x="1294" y="3623"/>
                    <a:pt x="592" y="2958"/>
                    <a:pt x="592" y="2107"/>
                  </a:cubicBezTo>
                  <a:cubicBezTo>
                    <a:pt x="592" y="1294"/>
                    <a:pt x="1294" y="592"/>
                    <a:pt x="2107" y="592"/>
                  </a:cubicBezTo>
                  <a:close/>
                  <a:moveTo>
                    <a:pt x="2107" y="0"/>
                  </a:moveTo>
                  <a:cubicBezTo>
                    <a:pt x="961" y="0"/>
                    <a:pt x="0" y="924"/>
                    <a:pt x="0" y="2107"/>
                  </a:cubicBezTo>
                  <a:cubicBezTo>
                    <a:pt x="0" y="3290"/>
                    <a:pt x="961" y="4252"/>
                    <a:pt x="2107" y="4252"/>
                  </a:cubicBezTo>
                  <a:cubicBezTo>
                    <a:pt x="3290" y="4252"/>
                    <a:pt x="4252" y="3290"/>
                    <a:pt x="4252" y="2107"/>
                  </a:cubicBezTo>
                  <a:cubicBezTo>
                    <a:pt x="4252" y="924"/>
                    <a:pt x="3290" y="0"/>
                    <a:pt x="210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37"/>
            <p:cNvSpPr/>
            <p:nvPr/>
          </p:nvSpPr>
          <p:spPr>
            <a:xfrm>
              <a:off x="3336300" y="2625500"/>
              <a:ext cx="91525" cy="90600"/>
            </a:xfrm>
            <a:custGeom>
              <a:avLst/>
              <a:gdLst/>
              <a:ahLst/>
              <a:cxnLst/>
              <a:rect l="l" t="t" r="r" b="b"/>
              <a:pathLst>
                <a:path w="3661" h="3624" extrusionOk="0">
                  <a:moveTo>
                    <a:pt x="1849" y="0"/>
                  </a:moveTo>
                  <a:cubicBezTo>
                    <a:pt x="813" y="0"/>
                    <a:pt x="0" y="814"/>
                    <a:pt x="0" y="1812"/>
                  </a:cubicBezTo>
                  <a:cubicBezTo>
                    <a:pt x="0" y="2810"/>
                    <a:pt x="813" y="3623"/>
                    <a:pt x="1849" y="3623"/>
                  </a:cubicBezTo>
                  <a:cubicBezTo>
                    <a:pt x="2847" y="3623"/>
                    <a:pt x="3660" y="2810"/>
                    <a:pt x="3660" y="1812"/>
                  </a:cubicBezTo>
                  <a:cubicBezTo>
                    <a:pt x="3660" y="814"/>
                    <a:pt x="2847" y="0"/>
                    <a:pt x="1849"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37"/>
            <p:cNvSpPr/>
            <p:nvPr/>
          </p:nvSpPr>
          <p:spPr>
            <a:xfrm>
              <a:off x="3328900" y="2617175"/>
              <a:ext cx="106300" cy="107250"/>
            </a:xfrm>
            <a:custGeom>
              <a:avLst/>
              <a:gdLst/>
              <a:ahLst/>
              <a:cxnLst/>
              <a:rect l="l" t="t" r="r" b="b"/>
              <a:pathLst>
                <a:path w="4252" h="4290" extrusionOk="0">
                  <a:moveTo>
                    <a:pt x="2145" y="629"/>
                  </a:moveTo>
                  <a:cubicBezTo>
                    <a:pt x="2958" y="629"/>
                    <a:pt x="3660" y="1295"/>
                    <a:pt x="3660" y="2145"/>
                  </a:cubicBezTo>
                  <a:cubicBezTo>
                    <a:pt x="3660" y="2995"/>
                    <a:pt x="2958" y="3661"/>
                    <a:pt x="2145" y="3661"/>
                  </a:cubicBezTo>
                  <a:cubicBezTo>
                    <a:pt x="1294" y="3661"/>
                    <a:pt x="629" y="2995"/>
                    <a:pt x="629" y="2145"/>
                  </a:cubicBezTo>
                  <a:cubicBezTo>
                    <a:pt x="629" y="1295"/>
                    <a:pt x="1294" y="629"/>
                    <a:pt x="2145" y="629"/>
                  </a:cubicBezTo>
                  <a:close/>
                  <a:moveTo>
                    <a:pt x="2145" y="1"/>
                  </a:moveTo>
                  <a:cubicBezTo>
                    <a:pt x="962" y="1"/>
                    <a:pt x="0" y="962"/>
                    <a:pt x="0" y="2145"/>
                  </a:cubicBezTo>
                  <a:cubicBezTo>
                    <a:pt x="0" y="3328"/>
                    <a:pt x="962" y="4289"/>
                    <a:pt x="2145" y="4289"/>
                  </a:cubicBezTo>
                  <a:cubicBezTo>
                    <a:pt x="3291" y="4289"/>
                    <a:pt x="4252" y="3328"/>
                    <a:pt x="4252" y="2145"/>
                  </a:cubicBezTo>
                  <a:cubicBezTo>
                    <a:pt x="4252" y="962"/>
                    <a:pt x="3291" y="1"/>
                    <a:pt x="21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37"/>
            <p:cNvSpPr/>
            <p:nvPr/>
          </p:nvSpPr>
          <p:spPr>
            <a:xfrm>
              <a:off x="1865775" y="3060825"/>
              <a:ext cx="90600" cy="91525"/>
            </a:xfrm>
            <a:custGeom>
              <a:avLst/>
              <a:gdLst/>
              <a:ahLst/>
              <a:cxnLst/>
              <a:rect l="l" t="t" r="r" b="b"/>
              <a:pathLst>
                <a:path w="3624" h="3661" extrusionOk="0">
                  <a:moveTo>
                    <a:pt x="1812" y="1"/>
                  </a:moveTo>
                  <a:cubicBezTo>
                    <a:pt x="814" y="1"/>
                    <a:pt x="1" y="814"/>
                    <a:pt x="1" y="1849"/>
                  </a:cubicBezTo>
                  <a:cubicBezTo>
                    <a:pt x="1" y="2847"/>
                    <a:pt x="814" y="3661"/>
                    <a:pt x="1812" y="3661"/>
                  </a:cubicBezTo>
                  <a:cubicBezTo>
                    <a:pt x="2811" y="3661"/>
                    <a:pt x="3624" y="2847"/>
                    <a:pt x="3624" y="1849"/>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37"/>
            <p:cNvSpPr/>
            <p:nvPr/>
          </p:nvSpPr>
          <p:spPr>
            <a:xfrm>
              <a:off x="1857475" y="3053425"/>
              <a:ext cx="107225" cy="106325"/>
            </a:xfrm>
            <a:custGeom>
              <a:avLst/>
              <a:gdLst/>
              <a:ahLst/>
              <a:cxnLst/>
              <a:rect l="l" t="t" r="r" b="b"/>
              <a:pathLst>
                <a:path w="4289" h="4253" extrusionOk="0">
                  <a:moveTo>
                    <a:pt x="2144" y="629"/>
                  </a:moveTo>
                  <a:cubicBezTo>
                    <a:pt x="2995" y="629"/>
                    <a:pt x="3660" y="1295"/>
                    <a:pt x="3660" y="2145"/>
                  </a:cubicBezTo>
                  <a:cubicBezTo>
                    <a:pt x="3660" y="2958"/>
                    <a:pt x="2995" y="3661"/>
                    <a:pt x="2144" y="3661"/>
                  </a:cubicBezTo>
                  <a:cubicBezTo>
                    <a:pt x="1294" y="3661"/>
                    <a:pt x="629" y="2958"/>
                    <a:pt x="629" y="2145"/>
                  </a:cubicBezTo>
                  <a:cubicBezTo>
                    <a:pt x="629" y="1295"/>
                    <a:pt x="1294" y="629"/>
                    <a:pt x="2144" y="629"/>
                  </a:cubicBezTo>
                  <a:close/>
                  <a:moveTo>
                    <a:pt x="2144" y="1"/>
                  </a:moveTo>
                  <a:cubicBezTo>
                    <a:pt x="961" y="1"/>
                    <a:pt x="0" y="962"/>
                    <a:pt x="0" y="2145"/>
                  </a:cubicBezTo>
                  <a:cubicBezTo>
                    <a:pt x="0" y="3328"/>
                    <a:pt x="961" y="4252"/>
                    <a:pt x="2144" y="4252"/>
                  </a:cubicBezTo>
                  <a:cubicBezTo>
                    <a:pt x="3327" y="4252"/>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37"/>
            <p:cNvSpPr/>
            <p:nvPr/>
          </p:nvSpPr>
          <p:spPr>
            <a:xfrm>
              <a:off x="2464700" y="2931425"/>
              <a:ext cx="90600" cy="90600"/>
            </a:xfrm>
            <a:custGeom>
              <a:avLst/>
              <a:gdLst/>
              <a:ahLst/>
              <a:cxnLst/>
              <a:rect l="l" t="t" r="r" b="b"/>
              <a:pathLst>
                <a:path w="3624" h="3624" extrusionOk="0">
                  <a:moveTo>
                    <a:pt x="1812" y="1"/>
                  </a:moveTo>
                  <a:cubicBezTo>
                    <a:pt x="814" y="1"/>
                    <a:pt x="1" y="814"/>
                    <a:pt x="1" y="1812"/>
                  </a:cubicBezTo>
                  <a:cubicBezTo>
                    <a:pt x="1" y="2810"/>
                    <a:pt x="814" y="3624"/>
                    <a:pt x="1812" y="3624"/>
                  </a:cubicBezTo>
                  <a:cubicBezTo>
                    <a:pt x="2811" y="3624"/>
                    <a:pt x="3624" y="2810"/>
                    <a:pt x="3624" y="1812"/>
                  </a:cubicBezTo>
                  <a:cubicBezTo>
                    <a:pt x="3624" y="814"/>
                    <a:pt x="2811" y="1"/>
                    <a:pt x="181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37"/>
            <p:cNvSpPr/>
            <p:nvPr/>
          </p:nvSpPr>
          <p:spPr>
            <a:xfrm>
              <a:off x="2456400" y="2923100"/>
              <a:ext cx="107225" cy="106325"/>
            </a:xfrm>
            <a:custGeom>
              <a:avLst/>
              <a:gdLst/>
              <a:ahLst/>
              <a:cxnLst/>
              <a:rect l="l" t="t" r="r" b="b"/>
              <a:pathLst>
                <a:path w="4289" h="4253" extrusionOk="0">
                  <a:moveTo>
                    <a:pt x="2144" y="629"/>
                  </a:moveTo>
                  <a:cubicBezTo>
                    <a:pt x="2995" y="629"/>
                    <a:pt x="3660" y="1295"/>
                    <a:pt x="3660" y="2145"/>
                  </a:cubicBezTo>
                  <a:cubicBezTo>
                    <a:pt x="3660" y="2959"/>
                    <a:pt x="2995" y="3661"/>
                    <a:pt x="2144" y="3661"/>
                  </a:cubicBezTo>
                  <a:cubicBezTo>
                    <a:pt x="1294" y="3661"/>
                    <a:pt x="629" y="2959"/>
                    <a:pt x="629" y="2145"/>
                  </a:cubicBezTo>
                  <a:cubicBezTo>
                    <a:pt x="629" y="1295"/>
                    <a:pt x="1294" y="629"/>
                    <a:pt x="2144" y="629"/>
                  </a:cubicBezTo>
                  <a:close/>
                  <a:moveTo>
                    <a:pt x="2144" y="1"/>
                  </a:moveTo>
                  <a:cubicBezTo>
                    <a:pt x="961" y="1"/>
                    <a:pt x="0" y="962"/>
                    <a:pt x="0" y="2145"/>
                  </a:cubicBezTo>
                  <a:cubicBezTo>
                    <a:pt x="0" y="3328"/>
                    <a:pt x="961" y="4253"/>
                    <a:pt x="2144" y="4253"/>
                  </a:cubicBezTo>
                  <a:cubicBezTo>
                    <a:pt x="3327" y="4253"/>
                    <a:pt x="4289" y="3328"/>
                    <a:pt x="4289" y="2145"/>
                  </a:cubicBezTo>
                  <a:cubicBezTo>
                    <a:pt x="4289" y="962"/>
                    <a:pt x="3327" y="1"/>
                    <a:pt x="214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37"/>
            <p:cNvSpPr/>
            <p:nvPr/>
          </p:nvSpPr>
          <p:spPr>
            <a:xfrm>
              <a:off x="3707850" y="1843575"/>
              <a:ext cx="52700" cy="1651675"/>
            </a:xfrm>
            <a:custGeom>
              <a:avLst/>
              <a:gdLst/>
              <a:ahLst/>
              <a:cxnLst/>
              <a:rect l="l" t="t" r="r" b="b"/>
              <a:pathLst>
                <a:path w="2108" h="66067" extrusionOk="0">
                  <a:moveTo>
                    <a:pt x="1035" y="0"/>
                  </a:moveTo>
                  <a:cubicBezTo>
                    <a:pt x="481" y="0"/>
                    <a:pt x="0" y="481"/>
                    <a:pt x="0" y="1072"/>
                  </a:cubicBezTo>
                  <a:lnTo>
                    <a:pt x="0" y="65032"/>
                  </a:lnTo>
                  <a:cubicBezTo>
                    <a:pt x="0" y="65586"/>
                    <a:pt x="481" y="66067"/>
                    <a:pt x="1035" y="66067"/>
                  </a:cubicBezTo>
                  <a:cubicBezTo>
                    <a:pt x="1627" y="66067"/>
                    <a:pt x="2108" y="65586"/>
                    <a:pt x="2108" y="65032"/>
                  </a:cubicBezTo>
                  <a:lnTo>
                    <a:pt x="2108" y="1072"/>
                  </a:lnTo>
                  <a:cubicBezTo>
                    <a:pt x="2108" y="481"/>
                    <a:pt x="1627" y="0"/>
                    <a:pt x="103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37"/>
            <p:cNvSpPr/>
            <p:nvPr/>
          </p:nvSpPr>
          <p:spPr>
            <a:xfrm>
              <a:off x="3700450" y="1836175"/>
              <a:ext cx="67500" cy="1666475"/>
            </a:xfrm>
            <a:custGeom>
              <a:avLst/>
              <a:gdLst/>
              <a:ahLst/>
              <a:cxnLst/>
              <a:rect l="l" t="t" r="r" b="b"/>
              <a:pathLst>
                <a:path w="2700" h="66659" extrusionOk="0">
                  <a:moveTo>
                    <a:pt x="1331" y="629"/>
                  </a:moveTo>
                  <a:cubicBezTo>
                    <a:pt x="1738" y="629"/>
                    <a:pt x="2071" y="962"/>
                    <a:pt x="2071" y="1368"/>
                  </a:cubicBezTo>
                  <a:lnTo>
                    <a:pt x="2071" y="65328"/>
                  </a:lnTo>
                  <a:cubicBezTo>
                    <a:pt x="2071" y="65734"/>
                    <a:pt x="1738" y="66067"/>
                    <a:pt x="1331" y="66067"/>
                  </a:cubicBezTo>
                  <a:cubicBezTo>
                    <a:pt x="925" y="66067"/>
                    <a:pt x="592" y="65734"/>
                    <a:pt x="592" y="65328"/>
                  </a:cubicBezTo>
                  <a:lnTo>
                    <a:pt x="592" y="1368"/>
                  </a:lnTo>
                  <a:cubicBezTo>
                    <a:pt x="592" y="962"/>
                    <a:pt x="925" y="629"/>
                    <a:pt x="1331" y="629"/>
                  </a:cubicBezTo>
                  <a:close/>
                  <a:moveTo>
                    <a:pt x="1331" y="0"/>
                  </a:moveTo>
                  <a:cubicBezTo>
                    <a:pt x="592" y="0"/>
                    <a:pt x="0" y="592"/>
                    <a:pt x="0" y="1368"/>
                  </a:cubicBezTo>
                  <a:lnTo>
                    <a:pt x="0" y="65328"/>
                  </a:lnTo>
                  <a:cubicBezTo>
                    <a:pt x="0" y="66067"/>
                    <a:pt x="592" y="66659"/>
                    <a:pt x="1331" y="66659"/>
                  </a:cubicBezTo>
                  <a:cubicBezTo>
                    <a:pt x="2108" y="66659"/>
                    <a:pt x="2699" y="66067"/>
                    <a:pt x="2699" y="65328"/>
                  </a:cubicBezTo>
                  <a:lnTo>
                    <a:pt x="2699" y="1368"/>
                  </a:lnTo>
                  <a:cubicBezTo>
                    <a:pt x="2699" y="592"/>
                    <a:pt x="2108" y="0"/>
                    <a:pt x="133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37"/>
            <p:cNvSpPr/>
            <p:nvPr/>
          </p:nvSpPr>
          <p:spPr>
            <a:xfrm>
              <a:off x="4015625" y="2157825"/>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37"/>
            <p:cNvSpPr/>
            <p:nvPr/>
          </p:nvSpPr>
          <p:spPr>
            <a:xfrm>
              <a:off x="3805825" y="2157825"/>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37"/>
            <p:cNvSpPr/>
            <p:nvPr/>
          </p:nvSpPr>
          <p:spPr>
            <a:xfrm>
              <a:off x="4256850" y="2234525"/>
              <a:ext cx="66575" cy="15750"/>
            </a:xfrm>
            <a:custGeom>
              <a:avLst/>
              <a:gdLst/>
              <a:ahLst/>
              <a:cxnLst/>
              <a:rect l="l" t="t" r="r" b="b"/>
              <a:pathLst>
                <a:path w="2663" h="630" extrusionOk="0">
                  <a:moveTo>
                    <a:pt x="334" y="1"/>
                  </a:moveTo>
                  <a:cubicBezTo>
                    <a:pt x="149" y="1"/>
                    <a:pt x="1" y="149"/>
                    <a:pt x="1" y="333"/>
                  </a:cubicBezTo>
                  <a:cubicBezTo>
                    <a:pt x="1" y="481"/>
                    <a:pt x="149" y="629"/>
                    <a:pt x="334" y="629"/>
                  </a:cubicBezTo>
                  <a:lnTo>
                    <a:pt x="2367" y="629"/>
                  </a:lnTo>
                  <a:cubicBezTo>
                    <a:pt x="2552" y="629"/>
                    <a:pt x="2663" y="481"/>
                    <a:pt x="2663" y="333"/>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37"/>
            <p:cNvSpPr/>
            <p:nvPr/>
          </p:nvSpPr>
          <p:spPr>
            <a:xfrm>
              <a:off x="4112675" y="2234525"/>
              <a:ext cx="118325" cy="15750"/>
            </a:xfrm>
            <a:custGeom>
              <a:avLst/>
              <a:gdLst/>
              <a:ahLst/>
              <a:cxnLst/>
              <a:rect l="l" t="t" r="r" b="b"/>
              <a:pathLst>
                <a:path w="4733" h="630" extrusionOk="0">
                  <a:moveTo>
                    <a:pt x="333" y="1"/>
                  </a:moveTo>
                  <a:cubicBezTo>
                    <a:pt x="148" y="1"/>
                    <a:pt x="0" y="149"/>
                    <a:pt x="0" y="333"/>
                  </a:cubicBezTo>
                  <a:cubicBezTo>
                    <a:pt x="0" y="481"/>
                    <a:pt x="148" y="629"/>
                    <a:pt x="333" y="629"/>
                  </a:cubicBezTo>
                  <a:lnTo>
                    <a:pt x="4400" y="629"/>
                  </a:lnTo>
                  <a:cubicBezTo>
                    <a:pt x="4585" y="629"/>
                    <a:pt x="4733" y="481"/>
                    <a:pt x="4733" y="333"/>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37"/>
            <p:cNvSpPr/>
            <p:nvPr/>
          </p:nvSpPr>
          <p:spPr>
            <a:xfrm>
              <a:off x="3805825" y="2234525"/>
              <a:ext cx="253275" cy="15750"/>
            </a:xfrm>
            <a:custGeom>
              <a:avLst/>
              <a:gdLst/>
              <a:ahLst/>
              <a:cxnLst/>
              <a:rect l="l" t="t" r="r" b="b"/>
              <a:pathLst>
                <a:path w="10131" h="630" extrusionOk="0">
                  <a:moveTo>
                    <a:pt x="333" y="1"/>
                  </a:moveTo>
                  <a:cubicBezTo>
                    <a:pt x="148" y="1"/>
                    <a:pt x="0" y="149"/>
                    <a:pt x="0" y="333"/>
                  </a:cubicBezTo>
                  <a:cubicBezTo>
                    <a:pt x="0" y="481"/>
                    <a:pt x="148" y="629"/>
                    <a:pt x="333" y="629"/>
                  </a:cubicBezTo>
                  <a:lnTo>
                    <a:pt x="9797" y="629"/>
                  </a:lnTo>
                  <a:cubicBezTo>
                    <a:pt x="9982" y="629"/>
                    <a:pt x="10130" y="481"/>
                    <a:pt x="10130" y="333"/>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37"/>
            <p:cNvSpPr/>
            <p:nvPr/>
          </p:nvSpPr>
          <p:spPr>
            <a:xfrm>
              <a:off x="4047975" y="2312175"/>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37"/>
            <p:cNvSpPr/>
            <p:nvPr/>
          </p:nvSpPr>
          <p:spPr>
            <a:xfrm>
              <a:off x="3805825" y="2312175"/>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37"/>
            <p:cNvSpPr/>
            <p:nvPr/>
          </p:nvSpPr>
          <p:spPr>
            <a:xfrm>
              <a:off x="4196775" y="2389800"/>
              <a:ext cx="126650" cy="14825"/>
            </a:xfrm>
            <a:custGeom>
              <a:avLst/>
              <a:gdLst/>
              <a:ahLst/>
              <a:cxnLst/>
              <a:rect l="l" t="t" r="r" b="b"/>
              <a:pathLst>
                <a:path w="5066" h="593" extrusionOk="0">
                  <a:moveTo>
                    <a:pt x="296" y="1"/>
                  </a:moveTo>
                  <a:cubicBezTo>
                    <a:pt x="149" y="1"/>
                    <a:pt x="1" y="112"/>
                    <a:pt x="1" y="297"/>
                  </a:cubicBezTo>
                  <a:cubicBezTo>
                    <a:pt x="1" y="444"/>
                    <a:pt x="149" y="592"/>
                    <a:pt x="296" y="592"/>
                  </a:cubicBezTo>
                  <a:lnTo>
                    <a:pt x="4770" y="592"/>
                  </a:lnTo>
                  <a:cubicBezTo>
                    <a:pt x="4955" y="592"/>
                    <a:pt x="5066" y="444"/>
                    <a:pt x="5066" y="297"/>
                  </a:cubicBezTo>
                  <a:cubicBezTo>
                    <a:pt x="5066" y="112"/>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37"/>
            <p:cNvSpPr/>
            <p:nvPr/>
          </p:nvSpPr>
          <p:spPr>
            <a:xfrm>
              <a:off x="3917650" y="2389800"/>
              <a:ext cx="247725" cy="14825"/>
            </a:xfrm>
            <a:custGeom>
              <a:avLst/>
              <a:gdLst/>
              <a:ahLst/>
              <a:cxnLst/>
              <a:rect l="l" t="t" r="r" b="b"/>
              <a:pathLst>
                <a:path w="9909" h="593" extrusionOk="0">
                  <a:moveTo>
                    <a:pt x="296" y="1"/>
                  </a:moveTo>
                  <a:cubicBezTo>
                    <a:pt x="148" y="1"/>
                    <a:pt x="1" y="112"/>
                    <a:pt x="1" y="297"/>
                  </a:cubicBezTo>
                  <a:cubicBezTo>
                    <a:pt x="1" y="444"/>
                    <a:pt x="148" y="592"/>
                    <a:pt x="296" y="592"/>
                  </a:cubicBezTo>
                  <a:lnTo>
                    <a:pt x="9613" y="592"/>
                  </a:lnTo>
                  <a:cubicBezTo>
                    <a:pt x="9798" y="592"/>
                    <a:pt x="9909" y="444"/>
                    <a:pt x="9909" y="297"/>
                  </a:cubicBezTo>
                  <a:cubicBezTo>
                    <a:pt x="9909" y="112"/>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37"/>
            <p:cNvSpPr/>
            <p:nvPr/>
          </p:nvSpPr>
          <p:spPr>
            <a:xfrm>
              <a:off x="3805825" y="2389800"/>
              <a:ext cx="75800" cy="14825"/>
            </a:xfrm>
            <a:custGeom>
              <a:avLst/>
              <a:gdLst/>
              <a:ahLst/>
              <a:cxnLst/>
              <a:rect l="l" t="t" r="r" b="b"/>
              <a:pathLst>
                <a:path w="3032" h="593" extrusionOk="0">
                  <a:moveTo>
                    <a:pt x="333" y="1"/>
                  </a:moveTo>
                  <a:cubicBezTo>
                    <a:pt x="148" y="1"/>
                    <a:pt x="0" y="112"/>
                    <a:pt x="0" y="297"/>
                  </a:cubicBezTo>
                  <a:cubicBezTo>
                    <a:pt x="0" y="444"/>
                    <a:pt x="148" y="592"/>
                    <a:pt x="333" y="592"/>
                  </a:cubicBezTo>
                  <a:lnTo>
                    <a:pt x="2736" y="592"/>
                  </a:lnTo>
                  <a:cubicBezTo>
                    <a:pt x="2921" y="592"/>
                    <a:pt x="3032" y="444"/>
                    <a:pt x="3032" y="297"/>
                  </a:cubicBezTo>
                  <a:cubicBezTo>
                    <a:pt x="3032" y="112"/>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37"/>
            <p:cNvSpPr/>
            <p:nvPr/>
          </p:nvSpPr>
          <p:spPr>
            <a:xfrm>
              <a:off x="4015625" y="2457275"/>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37"/>
            <p:cNvSpPr/>
            <p:nvPr/>
          </p:nvSpPr>
          <p:spPr>
            <a:xfrm>
              <a:off x="3805825" y="2457275"/>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37"/>
            <p:cNvSpPr/>
            <p:nvPr/>
          </p:nvSpPr>
          <p:spPr>
            <a:xfrm>
              <a:off x="4256850" y="2534000"/>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0" name="Google Shape;2030;p37"/>
            <p:cNvSpPr/>
            <p:nvPr/>
          </p:nvSpPr>
          <p:spPr>
            <a:xfrm>
              <a:off x="4112675" y="2534000"/>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1" name="Google Shape;2031;p37"/>
            <p:cNvSpPr/>
            <p:nvPr/>
          </p:nvSpPr>
          <p:spPr>
            <a:xfrm>
              <a:off x="3805825" y="2534000"/>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37"/>
            <p:cNvSpPr/>
            <p:nvPr/>
          </p:nvSpPr>
          <p:spPr>
            <a:xfrm>
              <a:off x="4047975" y="2611625"/>
              <a:ext cx="275450" cy="15750"/>
            </a:xfrm>
            <a:custGeom>
              <a:avLst/>
              <a:gdLst/>
              <a:ahLst/>
              <a:cxnLst/>
              <a:rect l="l" t="t" r="r" b="b"/>
              <a:pathLst>
                <a:path w="11018" h="630" extrusionOk="0">
                  <a:moveTo>
                    <a:pt x="296" y="1"/>
                  </a:moveTo>
                  <a:cubicBezTo>
                    <a:pt x="148" y="1"/>
                    <a:pt x="0" y="149"/>
                    <a:pt x="0" y="297"/>
                  </a:cubicBezTo>
                  <a:cubicBezTo>
                    <a:pt x="0" y="481"/>
                    <a:pt x="148" y="629"/>
                    <a:pt x="296" y="629"/>
                  </a:cubicBezTo>
                  <a:lnTo>
                    <a:pt x="10722" y="629"/>
                  </a:lnTo>
                  <a:cubicBezTo>
                    <a:pt x="10907" y="629"/>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3" name="Google Shape;2033;p37"/>
            <p:cNvSpPr/>
            <p:nvPr/>
          </p:nvSpPr>
          <p:spPr>
            <a:xfrm>
              <a:off x="3805825" y="2611625"/>
              <a:ext cx="201500" cy="15750"/>
            </a:xfrm>
            <a:custGeom>
              <a:avLst/>
              <a:gdLst/>
              <a:ahLst/>
              <a:cxnLst/>
              <a:rect l="l" t="t" r="r" b="b"/>
              <a:pathLst>
                <a:path w="8060" h="630" extrusionOk="0">
                  <a:moveTo>
                    <a:pt x="333" y="1"/>
                  </a:moveTo>
                  <a:cubicBezTo>
                    <a:pt x="148" y="1"/>
                    <a:pt x="0" y="149"/>
                    <a:pt x="0" y="297"/>
                  </a:cubicBezTo>
                  <a:cubicBezTo>
                    <a:pt x="0" y="481"/>
                    <a:pt x="148" y="629"/>
                    <a:pt x="333" y="629"/>
                  </a:cubicBezTo>
                  <a:lnTo>
                    <a:pt x="7764" y="629"/>
                  </a:lnTo>
                  <a:cubicBezTo>
                    <a:pt x="7949" y="629"/>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37"/>
            <p:cNvSpPr/>
            <p:nvPr/>
          </p:nvSpPr>
          <p:spPr>
            <a:xfrm>
              <a:off x="4196775" y="2688350"/>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5" name="Google Shape;2035;p37"/>
            <p:cNvSpPr/>
            <p:nvPr/>
          </p:nvSpPr>
          <p:spPr>
            <a:xfrm>
              <a:off x="3917650" y="2688350"/>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6" name="Google Shape;2036;p37"/>
            <p:cNvSpPr/>
            <p:nvPr/>
          </p:nvSpPr>
          <p:spPr>
            <a:xfrm>
              <a:off x="3805825" y="2688350"/>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7" name="Google Shape;2037;p37"/>
            <p:cNvSpPr/>
            <p:nvPr/>
          </p:nvSpPr>
          <p:spPr>
            <a:xfrm>
              <a:off x="4015625" y="2756750"/>
              <a:ext cx="307800" cy="14800"/>
            </a:xfrm>
            <a:custGeom>
              <a:avLst/>
              <a:gdLst/>
              <a:ahLst/>
              <a:cxnLst/>
              <a:rect l="l" t="t" r="r" b="b"/>
              <a:pathLst>
                <a:path w="12312" h="592" extrusionOk="0">
                  <a:moveTo>
                    <a:pt x="296" y="0"/>
                  </a:moveTo>
                  <a:cubicBezTo>
                    <a:pt x="111" y="0"/>
                    <a:pt x="0" y="111"/>
                    <a:pt x="0" y="296"/>
                  </a:cubicBezTo>
                  <a:cubicBezTo>
                    <a:pt x="0" y="481"/>
                    <a:pt x="111" y="592"/>
                    <a:pt x="296" y="592"/>
                  </a:cubicBezTo>
                  <a:lnTo>
                    <a:pt x="12016" y="592"/>
                  </a:lnTo>
                  <a:cubicBezTo>
                    <a:pt x="12201" y="592"/>
                    <a:pt x="12312" y="481"/>
                    <a:pt x="12312" y="296"/>
                  </a:cubicBezTo>
                  <a:cubicBezTo>
                    <a:pt x="12312" y="111"/>
                    <a:pt x="12201" y="0"/>
                    <a:pt x="1201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37"/>
            <p:cNvSpPr/>
            <p:nvPr/>
          </p:nvSpPr>
          <p:spPr>
            <a:xfrm>
              <a:off x="3805825" y="2756750"/>
              <a:ext cx="118325" cy="14800"/>
            </a:xfrm>
            <a:custGeom>
              <a:avLst/>
              <a:gdLst/>
              <a:ahLst/>
              <a:cxnLst/>
              <a:rect l="l" t="t" r="r" b="b"/>
              <a:pathLst>
                <a:path w="4733" h="592" extrusionOk="0">
                  <a:moveTo>
                    <a:pt x="333" y="0"/>
                  </a:moveTo>
                  <a:cubicBezTo>
                    <a:pt x="148" y="0"/>
                    <a:pt x="0" y="111"/>
                    <a:pt x="0" y="296"/>
                  </a:cubicBezTo>
                  <a:cubicBezTo>
                    <a:pt x="0" y="481"/>
                    <a:pt x="148" y="592"/>
                    <a:pt x="333" y="592"/>
                  </a:cubicBezTo>
                  <a:lnTo>
                    <a:pt x="4400" y="592"/>
                  </a:lnTo>
                  <a:cubicBezTo>
                    <a:pt x="4584" y="592"/>
                    <a:pt x="4732" y="481"/>
                    <a:pt x="4732" y="296"/>
                  </a:cubicBezTo>
                  <a:cubicBezTo>
                    <a:pt x="4732" y="111"/>
                    <a:pt x="4584"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37"/>
            <p:cNvSpPr/>
            <p:nvPr/>
          </p:nvSpPr>
          <p:spPr>
            <a:xfrm>
              <a:off x="4256850" y="2833450"/>
              <a:ext cx="66575" cy="15750"/>
            </a:xfrm>
            <a:custGeom>
              <a:avLst/>
              <a:gdLst/>
              <a:ahLst/>
              <a:cxnLst/>
              <a:rect l="l" t="t" r="r" b="b"/>
              <a:pathLst>
                <a:path w="2663" h="630" extrusionOk="0">
                  <a:moveTo>
                    <a:pt x="334" y="1"/>
                  </a:moveTo>
                  <a:cubicBezTo>
                    <a:pt x="149" y="1"/>
                    <a:pt x="1" y="149"/>
                    <a:pt x="1" y="334"/>
                  </a:cubicBezTo>
                  <a:cubicBezTo>
                    <a:pt x="1" y="481"/>
                    <a:pt x="149" y="629"/>
                    <a:pt x="334" y="629"/>
                  </a:cubicBezTo>
                  <a:lnTo>
                    <a:pt x="2367" y="629"/>
                  </a:lnTo>
                  <a:cubicBezTo>
                    <a:pt x="2552" y="629"/>
                    <a:pt x="2663" y="481"/>
                    <a:pt x="2663" y="334"/>
                  </a:cubicBezTo>
                  <a:cubicBezTo>
                    <a:pt x="2663" y="149"/>
                    <a:pt x="2552" y="1"/>
                    <a:pt x="236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37"/>
            <p:cNvSpPr/>
            <p:nvPr/>
          </p:nvSpPr>
          <p:spPr>
            <a:xfrm>
              <a:off x="4112675" y="2833450"/>
              <a:ext cx="118325" cy="15750"/>
            </a:xfrm>
            <a:custGeom>
              <a:avLst/>
              <a:gdLst/>
              <a:ahLst/>
              <a:cxnLst/>
              <a:rect l="l" t="t" r="r" b="b"/>
              <a:pathLst>
                <a:path w="4733" h="630" extrusionOk="0">
                  <a:moveTo>
                    <a:pt x="333" y="1"/>
                  </a:moveTo>
                  <a:cubicBezTo>
                    <a:pt x="148" y="1"/>
                    <a:pt x="0" y="149"/>
                    <a:pt x="0" y="334"/>
                  </a:cubicBezTo>
                  <a:cubicBezTo>
                    <a:pt x="0" y="481"/>
                    <a:pt x="148" y="629"/>
                    <a:pt x="333" y="629"/>
                  </a:cubicBezTo>
                  <a:lnTo>
                    <a:pt x="4400" y="629"/>
                  </a:lnTo>
                  <a:cubicBezTo>
                    <a:pt x="4585" y="629"/>
                    <a:pt x="4733" y="481"/>
                    <a:pt x="4733" y="334"/>
                  </a:cubicBezTo>
                  <a:cubicBezTo>
                    <a:pt x="4733" y="149"/>
                    <a:pt x="4585"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37"/>
            <p:cNvSpPr/>
            <p:nvPr/>
          </p:nvSpPr>
          <p:spPr>
            <a:xfrm>
              <a:off x="3805825" y="2833450"/>
              <a:ext cx="253275" cy="15750"/>
            </a:xfrm>
            <a:custGeom>
              <a:avLst/>
              <a:gdLst/>
              <a:ahLst/>
              <a:cxnLst/>
              <a:rect l="l" t="t" r="r" b="b"/>
              <a:pathLst>
                <a:path w="10131" h="630" extrusionOk="0">
                  <a:moveTo>
                    <a:pt x="333" y="1"/>
                  </a:moveTo>
                  <a:cubicBezTo>
                    <a:pt x="148" y="1"/>
                    <a:pt x="0" y="149"/>
                    <a:pt x="0" y="334"/>
                  </a:cubicBezTo>
                  <a:cubicBezTo>
                    <a:pt x="0" y="481"/>
                    <a:pt x="148" y="629"/>
                    <a:pt x="333" y="629"/>
                  </a:cubicBezTo>
                  <a:lnTo>
                    <a:pt x="9797" y="629"/>
                  </a:lnTo>
                  <a:cubicBezTo>
                    <a:pt x="9982" y="629"/>
                    <a:pt x="10130" y="481"/>
                    <a:pt x="10130" y="334"/>
                  </a:cubicBezTo>
                  <a:cubicBezTo>
                    <a:pt x="10130" y="149"/>
                    <a:pt x="9982" y="1"/>
                    <a:pt x="9797"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37"/>
            <p:cNvSpPr/>
            <p:nvPr/>
          </p:nvSpPr>
          <p:spPr>
            <a:xfrm>
              <a:off x="4047975" y="2911100"/>
              <a:ext cx="275450" cy="15725"/>
            </a:xfrm>
            <a:custGeom>
              <a:avLst/>
              <a:gdLst/>
              <a:ahLst/>
              <a:cxnLst/>
              <a:rect l="l" t="t" r="r" b="b"/>
              <a:pathLst>
                <a:path w="11018" h="629" extrusionOk="0">
                  <a:moveTo>
                    <a:pt x="296" y="0"/>
                  </a:moveTo>
                  <a:cubicBezTo>
                    <a:pt x="148" y="0"/>
                    <a:pt x="0" y="148"/>
                    <a:pt x="0" y="296"/>
                  </a:cubicBezTo>
                  <a:cubicBezTo>
                    <a:pt x="0" y="481"/>
                    <a:pt x="148" y="629"/>
                    <a:pt x="296" y="629"/>
                  </a:cubicBezTo>
                  <a:lnTo>
                    <a:pt x="10722" y="629"/>
                  </a:lnTo>
                  <a:cubicBezTo>
                    <a:pt x="10907" y="629"/>
                    <a:pt x="11018" y="481"/>
                    <a:pt x="11018" y="296"/>
                  </a:cubicBezTo>
                  <a:cubicBezTo>
                    <a:pt x="11018" y="148"/>
                    <a:pt x="10907" y="0"/>
                    <a:pt x="10722"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37"/>
            <p:cNvSpPr/>
            <p:nvPr/>
          </p:nvSpPr>
          <p:spPr>
            <a:xfrm>
              <a:off x="3805825" y="2911100"/>
              <a:ext cx="201500" cy="15725"/>
            </a:xfrm>
            <a:custGeom>
              <a:avLst/>
              <a:gdLst/>
              <a:ahLst/>
              <a:cxnLst/>
              <a:rect l="l" t="t" r="r" b="b"/>
              <a:pathLst>
                <a:path w="8060" h="629" extrusionOk="0">
                  <a:moveTo>
                    <a:pt x="333" y="0"/>
                  </a:moveTo>
                  <a:cubicBezTo>
                    <a:pt x="148" y="0"/>
                    <a:pt x="0" y="148"/>
                    <a:pt x="0" y="296"/>
                  </a:cubicBezTo>
                  <a:cubicBezTo>
                    <a:pt x="0" y="481"/>
                    <a:pt x="148" y="629"/>
                    <a:pt x="333" y="629"/>
                  </a:cubicBezTo>
                  <a:lnTo>
                    <a:pt x="7764" y="629"/>
                  </a:lnTo>
                  <a:cubicBezTo>
                    <a:pt x="7949" y="629"/>
                    <a:pt x="8060" y="481"/>
                    <a:pt x="8060" y="296"/>
                  </a:cubicBezTo>
                  <a:cubicBezTo>
                    <a:pt x="8060" y="148"/>
                    <a:pt x="7949" y="0"/>
                    <a:pt x="776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37"/>
            <p:cNvSpPr/>
            <p:nvPr/>
          </p:nvSpPr>
          <p:spPr>
            <a:xfrm>
              <a:off x="4196775" y="2987800"/>
              <a:ext cx="126650" cy="15750"/>
            </a:xfrm>
            <a:custGeom>
              <a:avLst/>
              <a:gdLst/>
              <a:ahLst/>
              <a:cxnLst/>
              <a:rect l="l" t="t" r="r" b="b"/>
              <a:pathLst>
                <a:path w="5066" h="630" extrusionOk="0">
                  <a:moveTo>
                    <a:pt x="296" y="1"/>
                  </a:moveTo>
                  <a:cubicBezTo>
                    <a:pt x="149" y="1"/>
                    <a:pt x="1" y="149"/>
                    <a:pt x="1" y="334"/>
                  </a:cubicBezTo>
                  <a:cubicBezTo>
                    <a:pt x="1" y="481"/>
                    <a:pt x="149" y="629"/>
                    <a:pt x="296" y="629"/>
                  </a:cubicBezTo>
                  <a:lnTo>
                    <a:pt x="4770" y="629"/>
                  </a:lnTo>
                  <a:cubicBezTo>
                    <a:pt x="4955" y="629"/>
                    <a:pt x="5066" y="481"/>
                    <a:pt x="5066" y="334"/>
                  </a:cubicBezTo>
                  <a:cubicBezTo>
                    <a:pt x="5066" y="149"/>
                    <a:pt x="4955" y="1"/>
                    <a:pt x="477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37"/>
            <p:cNvSpPr/>
            <p:nvPr/>
          </p:nvSpPr>
          <p:spPr>
            <a:xfrm>
              <a:off x="3917650" y="2987800"/>
              <a:ext cx="247725" cy="15750"/>
            </a:xfrm>
            <a:custGeom>
              <a:avLst/>
              <a:gdLst/>
              <a:ahLst/>
              <a:cxnLst/>
              <a:rect l="l" t="t" r="r" b="b"/>
              <a:pathLst>
                <a:path w="9909" h="630" extrusionOk="0">
                  <a:moveTo>
                    <a:pt x="296" y="1"/>
                  </a:moveTo>
                  <a:cubicBezTo>
                    <a:pt x="148" y="1"/>
                    <a:pt x="1" y="149"/>
                    <a:pt x="1" y="334"/>
                  </a:cubicBezTo>
                  <a:cubicBezTo>
                    <a:pt x="1" y="481"/>
                    <a:pt x="148" y="629"/>
                    <a:pt x="296" y="629"/>
                  </a:cubicBezTo>
                  <a:lnTo>
                    <a:pt x="9613" y="629"/>
                  </a:lnTo>
                  <a:cubicBezTo>
                    <a:pt x="9798" y="629"/>
                    <a:pt x="9909" y="481"/>
                    <a:pt x="9909" y="334"/>
                  </a:cubicBezTo>
                  <a:cubicBezTo>
                    <a:pt x="9909" y="149"/>
                    <a:pt x="9798" y="1"/>
                    <a:pt x="9613"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37"/>
            <p:cNvSpPr/>
            <p:nvPr/>
          </p:nvSpPr>
          <p:spPr>
            <a:xfrm>
              <a:off x="3805825" y="2987800"/>
              <a:ext cx="75800" cy="15750"/>
            </a:xfrm>
            <a:custGeom>
              <a:avLst/>
              <a:gdLst/>
              <a:ahLst/>
              <a:cxnLst/>
              <a:rect l="l" t="t" r="r" b="b"/>
              <a:pathLst>
                <a:path w="3032" h="630" extrusionOk="0">
                  <a:moveTo>
                    <a:pt x="333" y="1"/>
                  </a:moveTo>
                  <a:cubicBezTo>
                    <a:pt x="148" y="1"/>
                    <a:pt x="0" y="149"/>
                    <a:pt x="0" y="334"/>
                  </a:cubicBezTo>
                  <a:cubicBezTo>
                    <a:pt x="0" y="481"/>
                    <a:pt x="148" y="629"/>
                    <a:pt x="333" y="629"/>
                  </a:cubicBezTo>
                  <a:lnTo>
                    <a:pt x="2736" y="629"/>
                  </a:lnTo>
                  <a:cubicBezTo>
                    <a:pt x="2921" y="629"/>
                    <a:pt x="3032" y="481"/>
                    <a:pt x="3032" y="334"/>
                  </a:cubicBezTo>
                  <a:cubicBezTo>
                    <a:pt x="3032" y="149"/>
                    <a:pt x="2921" y="1"/>
                    <a:pt x="273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37"/>
            <p:cNvSpPr/>
            <p:nvPr/>
          </p:nvSpPr>
          <p:spPr>
            <a:xfrm>
              <a:off x="4015625" y="3056200"/>
              <a:ext cx="307800" cy="14825"/>
            </a:xfrm>
            <a:custGeom>
              <a:avLst/>
              <a:gdLst/>
              <a:ahLst/>
              <a:cxnLst/>
              <a:rect l="l" t="t" r="r" b="b"/>
              <a:pathLst>
                <a:path w="12312" h="593" extrusionOk="0">
                  <a:moveTo>
                    <a:pt x="296" y="1"/>
                  </a:moveTo>
                  <a:cubicBezTo>
                    <a:pt x="111" y="1"/>
                    <a:pt x="0" y="112"/>
                    <a:pt x="0" y="296"/>
                  </a:cubicBezTo>
                  <a:cubicBezTo>
                    <a:pt x="0" y="481"/>
                    <a:pt x="111" y="592"/>
                    <a:pt x="296" y="592"/>
                  </a:cubicBezTo>
                  <a:lnTo>
                    <a:pt x="12016" y="592"/>
                  </a:lnTo>
                  <a:cubicBezTo>
                    <a:pt x="12201" y="592"/>
                    <a:pt x="12312" y="481"/>
                    <a:pt x="12312" y="296"/>
                  </a:cubicBezTo>
                  <a:cubicBezTo>
                    <a:pt x="12312" y="112"/>
                    <a:pt x="12201" y="1"/>
                    <a:pt x="12016"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37"/>
            <p:cNvSpPr/>
            <p:nvPr/>
          </p:nvSpPr>
          <p:spPr>
            <a:xfrm>
              <a:off x="3805825" y="3056200"/>
              <a:ext cx="118325" cy="14825"/>
            </a:xfrm>
            <a:custGeom>
              <a:avLst/>
              <a:gdLst/>
              <a:ahLst/>
              <a:cxnLst/>
              <a:rect l="l" t="t" r="r" b="b"/>
              <a:pathLst>
                <a:path w="4733" h="593" extrusionOk="0">
                  <a:moveTo>
                    <a:pt x="333" y="1"/>
                  </a:moveTo>
                  <a:cubicBezTo>
                    <a:pt x="148" y="1"/>
                    <a:pt x="0" y="112"/>
                    <a:pt x="0" y="296"/>
                  </a:cubicBezTo>
                  <a:cubicBezTo>
                    <a:pt x="0" y="481"/>
                    <a:pt x="148" y="592"/>
                    <a:pt x="333" y="592"/>
                  </a:cubicBezTo>
                  <a:lnTo>
                    <a:pt x="4400" y="592"/>
                  </a:lnTo>
                  <a:cubicBezTo>
                    <a:pt x="4584" y="592"/>
                    <a:pt x="4732" y="481"/>
                    <a:pt x="4732" y="296"/>
                  </a:cubicBezTo>
                  <a:cubicBezTo>
                    <a:pt x="4732" y="112"/>
                    <a:pt x="4584" y="1"/>
                    <a:pt x="440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37"/>
            <p:cNvSpPr/>
            <p:nvPr/>
          </p:nvSpPr>
          <p:spPr>
            <a:xfrm>
              <a:off x="4256850" y="3132925"/>
              <a:ext cx="66575" cy="15725"/>
            </a:xfrm>
            <a:custGeom>
              <a:avLst/>
              <a:gdLst/>
              <a:ahLst/>
              <a:cxnLst/>
              <a:rect l="l" t="t" r="r" b="b"/>
              <a:pathLst>
                <a:path w="2663" h="629" extrusionOk="0">
                  <a:moveTo>
                    <a:pt x="334" y="0"/>
                  </a:moveTo>
                  <a:cubicBezTo>
                    <a:pt x="149" y="0"/>
                    <a:pt x="1" y="148"/>
                    <a:pt x="1" y="333"/>
                  </a:cubicBezTo>
                  <a:cubicBezTo>
                    <a:pt x="1" y="481"/>
                    <a:pt x="149" y="629"/>
                    <a:pt x="334" y="629"/>
                  </a:cubicBezTo>
                  <a:lnTo>
                    <a:pt x="2367" y="629"/>
                  </a:lnTo>
                  <a:cubicBezTo>
                    <a:pt x="2552" y="629"/>
                    <a:pt x="2663" y="481"/>
                    <a:pt x="2663" y="333"/>
                  </a:cubicBezTo>
                  <a:cubicBezTo>
                    <a:pt x="2663" y="148"/>
                    <a:pt x="2552" y="0"/>
                    <a:pt x="236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37"/>
            <p:cNvSpPr/>
            <p:nvPr/>
          </p:nvSpPr>
          <p:spPr>
            <a:xfrm>
              <a:off x="4112675" y="3132925"/>
              <a:ext cx="118325" cy="15725"/>
            </a:xfrm>
            <a:custGeom>
              <a:avLst/>
              <a:gdLst/>
              <a:ahLst/>
              <a:cxnLst/>
              <a:rect l="l" t="t" r="r" b="b"/>
              <a:pathLst>
                <a:path w="4733" h="629" extrusionOk="0">
                  <a:moveTo>
                    <a:pt x="333" y="0"/>
                  </a:moveTo>
                  <a:cubicBezTo>
                    <a:pt x="148" y="0"/>
                    <a:pt x="0" y="148"/>
                    <a:pt x="0" y="333"/>
                  </a:cubicBezTo>
                  <a:cubicBezTo>
                    <a:pt x="0" y="481"/>
                    <a:pt x="148" y="629"/>
                    <a:pt x="333" y="629"/>
                  </a:cubicBezTo>
                  <a:lnTo>
                    <a:pt x="4400" y="629"/>
                  </a:lnTo>
                  <a:cubicBezTo>
                    <a:pt x="4585" y="629"/>
                    <a:pt x="4733" y="481"/>
                    <a:pt x="4733" y="333"/>
                  </a:cubicBezTo>
                  <a:cubicBezTo>
                    <a:pt x="4733" y="148"/>
                    <a:pt x="4585" y="0"/>
                    <a:pt x="440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37"/>
            <p:cNvSpPr/>
            <p:nvPr/>
          </p:nvSpPr>
          <p:spPr>
            <a:xfrm>
              <a:off x="3805825" y="3132925"/>
              <a:ext cx="253275" cy="15725"/>
            </a:xfrm>
            <a:custGeom>
              <a:avLst/>
              <a:gdLst/>
              <a:ahLst/>
              <a:cxnLst/>
              <a:rect l="l" t="t" r="r" b="b"/>
              <a:pathLst>
                <a:path w="10131" h="629" extrusionOk="0">
                  <a:moveTo>
                    <a:pt x="333" y="0"/>
                  </a:moveTo>
                  <a:cubicBezTo>
                    <a:pt x="148" y="0"/>
                    <a:pt x="0" y="148"/>
                    <a:pt x="0" y="333"/>
                  </a:cubicBezTo>
                  <a:cubicBezTo>
                    <a:pt x="0" y="481"/>
                    <a:pt x="148" y="629"/>
                    <a:pt x="333" y="629"/>
                  </a:cubicBezTo>
                  <a:lnTo>
                    <a:pt x="9797" y="629"/>
                  </a:lnTo>
                  <a:cubicBezTo>
                    <a:pt x="9982" y="629"/>
                    <a:pt x="10130" y="481"/>
                    <a:pt x="10130" y="333"/>
                  </a:cubicBezTo>
                  <a:cubicBezTo>
                    <a:pt x="10130" y="148"/>
                    <a:pt x="9982" y="0"/>
                    <a:pt x="979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37"/>
            <p:cNvSpPr/>
            <p:nvPr/>
          </p:nvSpPr>
          <p:spPr>
            <a:xfrm>
              <a:off x="4047975" y="3210550"/>
              <a:ext cx="275450" cy="14825"/>
            </a:xfrm>
            <a:custGeom>
              <a:avLst/>
              <a:gdLst/>
              <a:ahLst/>
              <a:cxnLst/>
              <a:rect l="l" t="t" r="r" b="b"/>
              <a:pathLst>
                <a:path w="11018" h="593" extrusionOk="0">
                  <a:moveTo>
                    <a:pt x="296" y="1"/>
                  </a:moveTo>
                  <a:cubicBezTo>
                    <a:pt x="148" y="1"/>
                    <a:pt x="0" y="149"/>
                    <a:pt x="0" y="297"/>
                  </a:cubicBezTo>
                  <a:cubicBezTo>
                    <a:pt x="0" y="481"/>
                    <a:pt x="148" y="592"/>
                    <a:pt x="296" y="592"/>
                  </a:cubicBezTo>
                  <a:lnTo>
                    <a:pt x="10722" y="592"/>
                  </a:lnTo>
                  <a:cubicBezTo>
                    <a:pt x="10907" y="592"/>
                    <a:pt x="11018" y="481"/>
                    <a:pt x="11018" y="297"/>
                  </a:cubicBezTo>
                  <a:cubicBezTo>
                    <a:pt x="11018" y="149"/>
                    <a:pt x="10907" y="1"/>
                    <a:pt x="1072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37"/>
            <p:cNvSpPr/>
            <p:nvPr/>
          </p:nvSpPr>
          <p:spPr>
            <a:xfrm>
              <a:off x="3805825" y="3210550"/>
              <a:ext cx="201500" cy="14825"/>
            </a:xfrm>
            <a:custGeom>
              <a:avLst/>
              <a:gdLst/>
              <a:ahLst/>
              <a:cxnLst/>
              <a:rect l="l" t="t" r="r" b="b"/>
              <a:pathLst>
                <a:path w="8060" h="593" extrusionOk="0">
                  <a:moveTo>
                    <a:pt x="333" y="1"/>
                  </a:moveTo>
                  <a:cubicBezTo>
                    <a:pt x="148" y="1"/>
                    <a:pt x="0" y="149"/>
                    <a:pt x="0" y="297"/>
                  </a:cubicBezTo>
                  <a:cubicBezTo>
                    <a:pt x="0" y="481"/>
                    <a:pt x="148" y="592"/>
                    <a:pt x="333" y="592"/>
                  </a:cubicBezTo>
                  <a:lnTo>
                    <a:pt x="7764" y="592"/>
                  </a:lnTo>
                  <a:cubicBezTo>
                    <a:pt x="7949" y="592"/>
                    <a:pt x="8060" y="481"/>
                    <a:pt x="8060" y="297"/>
                  </a:cubicBezTo>
                  <a:cubicBezTo>
                    <a:pt x="8060" y="149"/>
                    <a:pt x="7949" y="1"/>
                    <a:pt x="7764"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37"/>
            <p:cNvSpPr/>
            <p:nvPr/>
          </p:nvSpPr>
          <p:spPr>
            <a:xfrm>
              <a:off x="4196775" y="3287275"/>
              <a:ext cx="126650" cy="15725"/>
            </a:xfrm>
            <a:custGeom>
              <a:avLst/>
              <a:gdLst/>
              <a:ahLst/>
              <a:cxnLst/>
              <a:rect l="l" t="t" r="r" b="b"/>
              <a:pathLst>
                <a:path w="5066" h="629" extrusionOk="0">
                  <a:moveTo>
                    <a:pt x="296" y="0"/>
                  </a:moveTo>
                  <a:cubicBezTo>
                    <a:pt x="149" y="0"/>
                    <a:pt x="1" y="148"/>
                    <a:pt x="1" y="333"/>
                  </a:cubicBezTo>
                  <a:cubicBezTo>
                    <a:pt x="1" y="481"/>
                    <a:pt x="149" y="629"/>
                    <a:pt x="296" y="629"/>
                  </a:cubicBezTo>
                  <a:lnTo>
                    <a:pt x="4770" y="629"/>
                  </a:lnTo>
                  <a:cubicBezTo>
                    <a:pt x="4955" y="629"/>
                    <a:pt x="5066" y="481"/>
                    <a:pt x="5066" y="333"/>
                  </a:cubicBezTo>
                  <a:cubicBezTo>
                    <a:pt x="5066" y="148"/>
                    <a:pt x="4955" y="0"/>
                    <a:pt x="4770"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37"/>
            <p:cNvSpPr/>
            <p:nvPr/>
          </p:nvSpPr>
          <p:spPr>
            <a:xfrm>
              <a:off x="3917650" y="3287275"/>
              <a:ext cx="247725" cy="15725"/>
            </a:xfrm>
            <a:custGeom>
              <a:avLst/>
              <a:gdLst/>
              <a:ahLst/>
              <a:cxnLst/>
              <a:rect l="l" t="t" r="r" b="b"/>
              <a:pathLst>
                <a:path w="9909" h="629" extrusionOk="0">
                  <a:moveTo>
                    <a:pt x="296" y="0"/>
                  </a:moveTo>
                  <a:cubicBezTo>
                    <a:pt x="148" y="0"/>
                    <a:pt x="1" y="148"/>
                    <a:pt x="1" y="333"/>
                  </a:cubicBezTo>
                  <a:cubicBezTo>
                    <a:pt x="1" y="481"/>
                    <a:pt x="148" y="629"/>
                    <a:pt x="296" y="629"/>
                  </a:cubicBezTo>
                  <a:lnTo>
                    <a:pt x="9613" y="629"/>
                  </a:lnTo>
                  <a:cubicBezTo>
                    <a:pt x="9798" y="629"/>
                    <a:pt x="9909" y="481"/>
                    <a:pt x="9909" y="333"/>
                  </a:cubicBezTo>
                  <a:cubicBezTo>
                    <a:pt x="9909" y="148"/>
                    <a:pt x="9798" y="0"/>
                    <a:pt x="961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37"/>
            <p:cNvSpPr/>
            <p:nvPr/>
          </p:nvSpPr>
          <p:spPr>
            <a:xfrm>
              <a:off x="3805825" y="3287275"/>
              <a:ext cx="75800" cy="15725"/>
            </a:xfrm>
            <a:custGeom>
              <a:avLst/>
              <a:gdLst/>
              <a:ahLst/>
              <a:cxnLst/>
              <a:rect l="l" t="t" r="r" b="b"/>
              <a:pathLst>
                <a:path w="3032" h="629" extrusionOk="0">
                  <a:moveTo>
                    <a:pt x="333" y="0"/>
                  </a:moveTo>
                  <a:cubicBezTo>
                    <a:pt x="148" y="0"/>
                    <a:pt x="0" y="148"/>
                    <a:pt x="0" y="333"/>
                  </a:cubicBezTo>
                  <a:cubicBezTo>
                    <a:pt x="0" y="481"/>
                    <a:pt x="148" y="629"/>
                    <a:pt x="333" y="629"/>
                  </a:cubicBezTo>
                  <a:lnTo>
                    <a:pt x="2736" y="629"/>
                  </a:lnTo>
                  <a:cubicBezTo>
                    <a:pt x="2921" y="629"/>
                    <a:pt x="3032" y="481"/>
                    <a:pt x="3032" y="333"/>
                  </a:cubicBezTo>
                  <a:cubicBezTo>
                    <a:pt x="3032" y="148"/>
                    <a:pt x="2921" y="0"/>
                    <a:pt x="273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37"/>
            <p:cNvSpPr/>
            <p:nvPr/>
          </p:nvSpPr>
          <p:spPr>
            <a:xfrm>
              <a:off x="1700350" y="3333475"/>
              <a:ext cx="69325" cy="154400"/>
            </a:xfrm>
            <a:custGeom>
              <a:avLst/>
              <a:gdLst/>
              <a:ahLst/>
              <a:cxnLst/>
              <a:rect l="l" t="t" r="r" b="b"/>
              <a:pathLst>
                <a:path w="2773" h="6176" extrusionOk="0">
                  <a:moveTo>
                    <a:pt x="0" y="1"/>
                  </a:moveTo>
                  <a:lnTo>
                    <a:pt x="0" y="6175"/>
                  </a:lnTo>
                  <a:lnTo>
                    <a:pt x="2773" y="6175"/>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37"/>
            <p:cNvSpPr/>
            <p:nvPr/>
          </p:nvSpPr>
          <p:spPr>
            <a:xfrm>
              <a:off x="1838975" y="3401875"/>
              <a:ext cx="69350" cy="86000"/>
            </a:xfrm>
            <a:custGeom>
              <a:avLst/>
              <a:gdLst/>
              <a:ahLst/>
              <a:cxnLst/>
              <a:rect l="l" t="t" r="r" b="b"/>
              <a:pathLst>
                <a:path w="2774" h="3440" extrusionOk="0">
                  <a:moveTo>
                    <a:pt x="1" y="1"/>
                  </a:moveTo>
                  <a:lnTo>
                    <a:pt x="1" y="3439"/>
                  </a:lnTo>
                  <a:lnTo>
                    <a:pt x="2774" y="3439"/>
                  </a:lnTo>
                  <a:lnTo>
                    <a:pt x="2774"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37"/>
            <p:cNvSpPr/>
            <p:nvPr/>
          </p:nvSpPr>
          <p:spPr>
            <a:xfrm>
              <a:off x="1977625" y="3441625"/>
              <a:ext cx="69350" cy="46250"/>
            </a:xfrm>
            <a:custGeom>
              <a:avLst/>
              <a:gdLst/>
              <a:ahLst/>
              <a:cxnLst/>
              <a:rect l="l" t="t" r="r" b="b"/>
              <a:pathLst>
                <a:path w="2774" h="1850" extrusionOk="0">
                  <a:moveTo>
                    <a:pt x="0" y="0"/>
                  </a:moveTo>
                  <a:lnTo>
                    <a:pt x="0" y="1849"/>
                  </a:lnTo>
                  <a:lnTo>
                    <a:pt x="2773" y="1849"/>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37"/>
            <p:cNvSpPr/>
            <p:nvPr/>
          </p:nvSpPr>
          <p:spPr>
            <a:xfrm>
              <a:off x="2116250" y="3378775"/>
              <a:ext cx="69350" cy="109100"/>
            </a:xfrm>
            <a:custGeom>
              <a:avLst/>
              <a:gdLst/>
              <a:ahLst/>
              <a:cxnLst/>
              <a:rect l="l" t="t" r="r" b="b"/>
              <a:pathLst>
                <a:path w="2774" h="4364" extrusionOk="0">
                  <a:moveTo>
                    <a:pt x="1" y="0"/>
                  </a:moveTo>
                  <a:lnTo>
                    <a:pt x="1" y="4363"/>
                  </a:lnTo>
                  <a:lnTo>
                    <a:pt x="2774" y="4363"/>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37"/>
            <p:cNvSpPr/>
            <p:nvPr/>
          </p:nvSpPr>
          <p:spPr>
            <a:xfrm>
              <a:off x="2254900" y="3418525"/>
              <a:ext cx="69350" cy="69350"/>
            </a:xfrm>
            <a:custGeom>
              <a:avLst/>
              <a:gdLst/>
              <a:ahLst/>
              <a:cxnLst/>
              <a:rect l="l" t="t" r="r" b="b"/>
              <a:pathLst>
                <a:path w="2774" h="2774" extrusionOk="0">
                  <a:moveTo>
                    <a:pt x="0" y="0"/>
                  </a:moveTo>
                  <a:lnTo>
                    <a:pt x="0" y="2773"/>
                  </a:lnTo>
                  <a:lnTo>
                    <a:pt x="2773" y="2773"/>
                  </a:lnTo>
                  <a:lnTo>
                    <a:pt x="2773"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37"/>
            <p:cNvSpPr/>
            <p:nvPr/>
          </p:nvSpPr>
          <p:spPr>
            <a:xfrm>
              <a:off x="2393550" y="3373225"/>
              <a:ext cx="69325" cy="114650"/>
            </a:xfrm>
            <a:custGeom>
              <a:avLst/>
              <a:gdLst/>
              <a:ahLst/>
              <a:cxnLst/>
              <a:rect l="l" t="t" r="r" b="b"/>
              <a:pathLst>
                <a:path w="2773" h="4586" extrusionOk="0">
                  <a:moveTo>
                    <a:pt x="0" y="1"/>
                  </a:moveTo>
                  <a:lnTo>
                    <a:pt x="0" y="4585"/>
                  </a:lnTo>
                  <a:lnTo>
                    <a:pt x="2773" y="458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37"/>
            <p:cNvSpPr/>
            <p:nvPr/>
          </p:nvSpPr>
          <p:spPr>
            <a:xfrm>
              <a:off x="2532175" y="3468425"/>
              <a:ext cx="69350" cy="19450"/>
            </a:xfrm>
            <a:custGeom>
              <a:avLst/>
              <a:gdLst/>
              <a:ahLst/>
              <a:cxnLst/>
              <a:rect l="l" t="t" r="r" b="b"/>
              <a:pathLst>
                <a:path w="2774" h="778" extrusionOk="0">
                  <a:moveTo>
                    <a:pt x="1" y="1"/>
                  </a:moveTo>
                  <a:lnTo>
                    <a:pt x="1" y="777"/>
                  </a:lnTo>
                  <a:lnTo>
                    <a:pt x="2773" y="777"/>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37"/>
            <p:cNvSpPr/>
            <p:nvPr/>
          </p:nvSpPr>
          <p:spPr>
            <a:xfrm>
              <a:off x="2670825" y="3333475"/>
              <a:ext cx="69350" cy="154400"/>
            </a:xfrm>
            <a:custGeom>
              <a:avLst/>
              <a:gdLst/>
              <a:ahLst/>
              <a:cxnLst/>
              <a:rect l="l" t="t" r="r" b="b"/>
              <a:pathLst>
                <a:path w="2774" h="6176" extrusionOk="0">
                  <a:moveTo>
                    <a:pt x="0" y="1"/>
                  </a:moveTo>
                  <a:lnTo>
                    <a:pt x="0"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37"/>
            <p:cNvSpPr/>
            <p:nvPr/>
          </p:nvSpPr>
          <p:spPr>
            <a:xfrm>
              <a:off x="2809450" y="3431450"/>
              <a:ext cx="69350" cy="56425"/>
            </a:xfrm>
            <a:custGeom>
              <a:avLst/>
              <a:gdLst/>
              <a:ahLst/>
              <a:cxnLst/>
              <a:rect l="l" t="t" r="r" b="b"/>
              <a:pathLst>
                <a:path w="2774" h="2257" extrusionOk="0">
                  <a:moveTo>
                    <a:pt x="1" y="1"/>
                  </a:moveTo>
                  <a:lnTo>
                    <a:pt x="1" y="2256"/>
                  </a:lnTo>
                  <a:lnTo>
                    <a:pt x="2774" y="2256"/>
                  </a:lnTo>
                  <a:lnTo>
                    <a:pt x="277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37"/>
            <p:cNvSpPr/>
            <p:nvPr/>
          </p:nvSpPr>
          <p:spPr>
            <a:xfrm>
              <a:off x="2948100" y="3465650"/>
              <a:ext cx="69350" cy="22225"/>
            </a:xfrm>
            <a:custGeom>
              <a:avLst/>
              <a:gdLst/>
              <a:ahLst/>
              <a:cxnLst/>
              <a:rect l="l" t="t" r="r" b="b"/>
              <a:pathLst>
                <a:path w="2774" h="889" extrusionOk="0">
                  <a:moveTo>
                    <a:pt x="0" y="1"/>
                  </a:moveTo>
                  <a:lnTo>
                    <a:pt x="0" y="888"/>
                  </a:lnTo>
                  <a:lnTo>
                    <a:pt x="2773" y="888"/>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37"/>
            <p:cNvSpPr/>
            <p:nvPr/>
          </p:nvSpPr>
          <p:spPr>
            <a:xfrm>
              <a:off x="3086750" y="3437000"/>
              <a:ext cx="69325" cy="50875"/>
            </a:xfrm>
            <a:custGeom>
              <a:avLst/>
              <a:gdLst/>
              <a:ahLst/>
              <a:cxnLst/>
              <a:rect l="l" t="t" r="r" b="b"/>
              <a:pathLst>
                <a:path w="2773" h="2035" extrusionOk="0">
                  <a:moveTo>
                    <a:pt x="0" y="1"/>
                  </a:moveTo>
                  <a:lnTo>
                    <a:pt x="0" y="2034"/>
                  </a:lnTo>
                  <a:lnTo>
                    <a:pt x="2773" y="2034"/>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37"/>
            <p:cNvSpPr/>
            <p:nvPr/>
          </p:nvSpPr>
          <p:spPr>
            <a:xfrm>
              <a:off x="3225375" y="3333475"/>
              <a:ext cx="69350" cy="154400"/>
            </a:xfrm>
            <a:custGeom>
              <a:avLst/>
              <a:gdLst/>
              <a:ahLst/>
              <a:cxnLst/>
              <a:rect l="l" t="t" r="r" b="b"/>
              <a:pathLst>
                <a:path w="2774" h="6176" extrusionOk="0">
                  <a:moveTo>
                    <a:pt x="1" y="1"/>
                  </a:moveTo>
                  <a:lnTo>
                    <a:pt x="1" y="6175"/>
                  </a:lnTo>
                  <a:lnTo>
                    <a:pt x="2773" y="6175"/>
                  </a:lnTo>
                  <a:lnTo>
                    <a:pt x="277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37"/>
            <p:cNvSpPr/>
            <p:nvPr/>
          </p:nvSpPr>
          <p:spPr>
            <a:xfrm>
              <a:off x="3364025" y="3364900"/>
              <a:ext cx="69325" cy="122975"/>
            </a:xfrm>
            <a:custGeom>
              <a:avLst/>
              <a:gdLst/>
              <a:ahLst/>
              <a:cxnLst/>
              <a:rect l="l" t="t" r="r" b="b"/>
              <a:pathLst>
                <a:path w="2773" h="4919" extrusionOk="0">
                  <a:moveTo>
                    <a:pt x="0" y="1"/>
                  </a:moveTo>
                  <a:lnTo>
                    <a:pt x="0" y="4918"/>
                  </a:lnTo>
                  <a:lnTo>
                    <a:pt x="2773" y="4918"/>
                  </a:lnTo>
                  <a:lnTo>
                    <a:pt x="2773"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37"/>
            <p:cNvSpPr/>
            <p:nvPr/>
          </p:nvSpPr>
          <p:spPr>
            <a:xfrm>
              <a:off x="3502650" y="3386175"/>
              <a:ext cx="69350" cy="101700"/>
            </a:xfrm>
            <a:custGeom>
              <a:avLst/>
              <a:gdLst/>
              <a:ahLst/>
              <a:cxnLst/>
              <a:rect l="l" t="t" r="r" b="b"/>
              <a:pathLst>
                <a:path w="2774" h="4068" extrusionOk="0">
                  <a:moveTo>
                    <a:pt x="1" y="0"/>
                  </a:moveTo>
                  <a:lnTo>
                    <a:pt x="1" y="4067"/>
                  </a:lnTo>
                  <a:lnTo>
                    <a:pt x="2774" y="4067"/>
                  </a:lnTo>
                  <a:lnTo>
                    <a:pt x="277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37"/>
            <p:cNvSpPr/>
            <p:nvPr/>
          </p:nvSpPr>
          <p:spPr>
            <a:xfrm>
              <a:off x="3855725" y="1244650"/>
              <a:ext cx="170100" cy="822625"/>
            </a:xfrm>
            <a:custGeom>
              <a:avLst/>
              <a:gdLst/>
              <a:ahLst/>
              <a:cxnLst/>
              <a:rect l="l" t="t" r="r" b="b"/>
              <a:pathLst>
                <a:path w="6804" h="32905" extrusionOk="0">
                  <a:moveTo>
                    <a:pt x="296" y="0"/>
                  </a:moveTo>
                  <a:cubicBezTo>
                    <a:pt x="222" y="0"/>
                    <a:pt x="148" y="37"/>
                    <a:pt x="111" y="74"/>
                  </a:cubicBezTo>
                  <a:cubicBezTo>
                    <a:pt x="38" y="148"/>
                    <a:pt x="1" y="222"/>
                    <a:pt x="1" y="296"/>
                  </a:cubicBezTo>
                  <a:lnTo>
                    <a:pt x="1" y="32571"/>
                  </a:lnTo>
                  <a:cubicBezTo>
                    <a:pt x="1" y="32756"/>
                    <a:pt x="148" y="32904"/>
                    <a:pt x="296" y="32904"/>
                  </a:cubicBezTo>
                  <a:cubicBezTo>
                    <a:pt x="481" y="32904"/>
                    <a:pt x="629" y="32756"/>
                    <a:pt x="629" y="32571"/>
                  </a:cubicBezTo>
                  <a:lnTo>
                    <a:pt x="629" y="629"/>
                  </a:lnTo>
                  <a:lnTo>
                    <a:pt x="6507" y="629"/>
                  </a:lnTo>
                  <a:cubicBezTo>
                    <a:pt x="6655" y="629"/>
                    <a:pt x="6803" y="481"/>
                    <a:pt x="6803" y="296"/>
                  </a:cubicBezTo>
                  <a:cubicBezTo>
                    <a:pt x="6803" y="148"/>
                    <a:pt x="6655" y="0"/>
                    <a:pt x="650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37"/>
            <p:cNvSpPr/>
            <p:nvPr/>
          </p:nvSpPr>
          <p:spPr>
            <a:xfrm>
              <a:off x="4130225" y="1239100"/>
              <a:ext cx="302275" cy="14800"/>
            </a:xfrm>
            <a:custGeom>
              <a:avLst/>
              <a:gdLst/>
              <a:ahLst/>
              <a:cxnLst/>
              <a:rect l="l" t="t" r="r" b="b"/>
              <a:pathLst>
                <a:path w="12091" h="592" extrusionOk="0">
                  <a:moveTo>
                    <a:pt x="334" y="0"/>
                  </a:moveTo>
                  <a:cubicBezTo>
                    <a:pt x="149" y="0"/>
                    <a:pt x="1" y="148"/>
                    <a:pt x="1" y="296"/>
                  </a:cubicBezTo>
                  <a:cubicBezTo>
                    <a:pt x="1" y="481"/>
                    <a:pt x="149" y="592"/>
                    <a:pt x="334" y="592"/>
                  </a:cubicBezTo>
                  <a:lnTo>
                    <a:pt x="11757" y="592"/>
                  </a:lnTo>
                  <a:cubicBezTo>
                    <a:pt x="11942" y="592"/>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37"/>
            <p:cNvSpPr/>
            <p:nvPr/>
          </p:nvSpPr>
          <p:spPr>
            <a:xfrm>
              <a:off x="4130225" y="13306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37"/>
            <p:cNvSpPr/>
            <p:nvPr/>
          </p:nvSpPr>
          <p:spPr>
            <a:xfrm>
              <a:off x="4130225" y="1422100"/>
              <a:ext cx="302275" cy="15725"/>
            </a:xfrm>
            <a:custGeom>
              <a:avLst/>
              <a:gdLst/>
              <a:ahLst/>
              <a:cxnLst/>
              <a:rect l="l" t="t" r="r" b="b"/>
              <a:pathLst>
                <a:path w="12091" h="629" extrusionOk="0">
                  <a:moveTo>
                    <a:pt x="334" y="0"/>
                  </a:moveTo>
                  <a:cubicBezTo>
                    <a:pt x="149" y="0"/>
                    <a:pt x="1" y="148"/>
                    <a:pt x="1" y="296"/>
                  </a:cubicBezTo>
                  <a:cubicBezTo>
                    <a:pt x="1" y="481"/>
                    <a:pt x="149" y="629"/>
                    <a:pt x="334" y="629"/>
                  </a:cubicBezTo>
                  <a:lnTo>
                    <a:pt x="11757" y="629"/>
                  </a:lnTo>
                  <a:cubicBezTo>
                    <a:pt x="11942" y="629"/>
                    <a:pt x="12090" y="481"/>
                    <a:pt x="12090" y="296"/>
                  </a:cubicBezTo>
                  <a:cubicBezTo>
                    <a:pt x="12090" y="148"/>
                    <a:pt x="11942" y="0"/>
                    <a:pt x="11757"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37"/>
            <p:cNvSpPr/>
            <p:nvPr/>
          </p:nvSpPr>
          <p:spPr>
            <a:xfrm>
              <a:off x="1709575" y="4545200"/>
              <a:ext cx="317975" cy="15750"/>
            </a:xfrm>
            <a:custGeom>
              <a:avLst/>
              <a:gdLst/>
              <a:ahLst/>
              <a:cxnLst/>
              <a:rect l="l" t="t" r="r" b="b"/>
              <a:pathLst>
                <a:path w="12719" h="630" extrusionOk="0">
                  <a:moveTo>
                    <a:pt x="297" y="1"/>
                  </a:moveTo>
                  <a:cubicBezTo>
                    <a:pt x="112" y="1"/>
                    <a:pt x="1" y="148"/>
                    <a:pt x="1" y="296"/>
                  </a:cubicBezTo>
                  <a:cubicBezTo>
                    <a:pt x="1" y="481"/>
                    <a:pt x="112" y="629"/>
                    <a:pt x="297" y="629"/>
                  </a:cubicBezTo>
                  <a:lnTo>
                    <a:pt x="12423" y="629"/>
                  </a:lnTo>
                  <a:cubicBezTo>
                    <a:pt x="12608" y="629"/>
                    <a:pt x="12719" y="481"/>
                    <a:pt x="12719" y="296"/>
                  </a:cubicBezTo>
                  <a:cubicBezTo>
                    <a:pt x="12719" y="148"/>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37"/>
            <p:cNvSpPr/>
            <p:nvPr/>
          </p:nvSpPr>
          <p:spPr>
            <a:xfrm>
              <a:off x="1709575" y="4631150"/>
              <a:ext cx="317975" cy="15750"/>
            </a:xfrm>
            <a:custGeom>
              <a:avLst/>
              <a:gdLst/>
              <a:ahLst/>
              <a:cxnLst/>
              <a:rect l="l" t="t" r="r" b="b"/>
              <a:pathLst>
                <a:path w="12719" h="630" extrusionOk="0">
                  <a:moveTo>
                    <a:pt x="297" y="1"/>
                  </a:moveTo>
                  <a:cubicBezTo>
                    <a:pt x="112" y="1"/>
                    <a:pt x="1" y="149"/>
                    <a:pt x="1" y="297"/>
                  </a:cubicBezTo>
                  <a:cubicBezTo>
                    <a:pt x="1" y="481"/>
                    <a:pt x="112" y="629"/>
                    <a:pt x="297" y="629"/>
                  </a:cubicBezTo>
                  <a:lnTo>
                    <a:pt x="12423" y="629"/>
                  </a:lnTo>
                  <a:cubicBezTo>
                    <a:pt x="12608" y="629"/>
                    <a:pt x="12719" y="481"/>
                    <a:pt x="12719" y="297"/>
                  </a:cubicBezTo>
                  <a:cubicBezTo>
                    <a:pt x="12719" y="149"/>
                    <a:pt x="12608" y="1"/>
                    <a:pt x="124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37"/>
            <p:cNvSpPr/>
            <p:nvPr/>
          </p:nvSpPr>
          <p:spPr>
            <a:xfrm>
              <a:off x="1709575" y="4717125"/>
              <a:ext cx="317975" cy="15725"/>
            </a:xfrm>
            <a:custGeom>
              <a:avLst/>
              <a:gdLst/>
              <a:ahLst/>
              <a:cxnLst/>
              <a:rect l="l" t="t" r="r" b="b"/>
              <a:pathLst>
                <a:path w="12719" h="629" extrusionOk="0">
                  <a:moveTo>
                    <a:pt x="297" y="0"/>
                  </a:moveTo>
                  <a:cubicBezTo>
                    <a:pt x="112" y="0"/>
                    <a:pt x="1" y="148"/>
                    <a:pt x="1" y="296"/>
                  </a:cubicBezTo>
                  <a:cubicBezTo>
                    <a:pt x="1" y="481"/>
                    <a:pt x="112" y="629"/>
                    <a:pt x="297" y="629"/>
                  </a:cubicBezTo>
                  <a:lnTo>
                    <a:pt x="12423" y="629"/>
                  </a:lnTo>
                  <a:cubicBezTo>
                    <a:pt x="12608" y="629"/>
                    <a:pt x="12719" y="481"/>
                    <a:pt x="12719" y="296"/>
                  </a:cubicBezTo>
                  <a:cubicBezTo>
                    <a:pt x="12719" y="148"/>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37"/>
            <p:cNvSpPr/>
            <p:nvPr/>
          </p:nvSpPr>
          <p:spPr>
            <a:xfrm>
              <a:off x="1709575" y="4803075"/>
              <a:ext cx="317975" cy="14800"/>
            </a:xfrm>
            <a:custGeom>
              <a:avLst/>
              <a:gdLst/>
              <a:ahLst/>
              <a:cxnLst/>
              <a:rect l="l" t="t" r="r" b="b"/>
              <a:pathLst>
                <a:path w="12719" h="592" extrusionOk="0">
                  <a:moveTo>
                    <a:pt x="297" y="0"/>
                  </a:moveTo>
                  <a:cubicBezTo>
                    <a:pt x="112" y="0"/>
                    <a:pt x="1" y="111"/>
                    <a:pt x="1" y="296"/>
                  </a:cubicBezTo>
                  <a:cubicBezTo>
                    <a:pt x="1" y="481"/>
                    <a:pt x="112" y="592"/>
                    <a:pt x="297" y="592"/>
                  </a:cubicBezTo>
                  <a:lnTo>
                    <a:pt x="12423" y="592"/>
                  </a:lnTo>
                  <a:cubicBezTo>
                    <a:pt x="12608" y="592"/>
                    <a:pt x="12719" y="481"/>
                    <a:pt x="12719" y="296"/>
                  </a:cubicBezTo>
                  <a:cubicBezTo>
                    <a:pt x="12719" y="111"/>
                    <a:pt x="12608" y="0"/>
                    <a:pt x="1242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37"/>
            <p:cNvSpPr/>
            <p:nvPr/>
          </p:nvSpPr>
          <p:spPr>
            <a:xfrm>
              <a:off x="2163400" y="3753100"/>
              <a:ext cx="949250" cy="949250"/>
            </a:xfrm>
            <a:custGeom>
              <a:avLst/>
              <a:gdLst/>
              <a:ahLst/>
              <a:cxnLst/>
              <a:rect l="l" t="t" r="r" b="b"/>
              <a:pathLst>
                <a:path w="37970" h="37970" extrusionOk="0">
                  <a:moveTo>
                    <a:pt x="19003" y="1"/>
                  </a:moveTo>
                  <a:cubicBezTo>
                    <a:pt x="8504" y="1"/>
                    <a:pt x="0" y="8504"/>
                    <a:pt x="0" y="19004"/>
                  </a:cubicBezTo>
                  <a:cubicBezTo>
                    <a:pt x="0" y="29466"/>
                    <a:pt x="8504" y="37970"/>
                    <a:pt x="19003" y="37970"/>
                  </a:cubicBezTo>
                  <a:cubicBezTo>
                    <a:pt x="29466" y="37970"/>
                    <a:pt x="37969" y="29466"/>
                    <a:pt x="37969" y="19004"/>
                  </a:cubicBezTo>
                  <a:cubicBezTo>
                    <a:pt x="37969" y="8504"/>
                    <a:pt x="29466" y="1"/>
                    <a:pt x="190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37"/>
            <p:cNvSpPr/>
            <p:nvPr/>
          </p:nvSpPr>
          <p:spPr>
            <a:xfrm>
              <a:off x="2155075" y="3744775"/>
              <a:ext cx="965875" cy="965900"/>
            </a:xfrm>
            <a:custGeom>
              <a:avLst/>
              <a:gdLst/>
              <a:ahLst/>
              <a:cxnLst/>
              <a:rect l="l" t="t" r="r" b="b"/>
              <a:pathLst>
                <a:path w="38635" h="38636" extrusionOk="0">
                  <a:moveTo>
                    <a:pt x="19336" y="629"/>
                  </a:moveTo>
                  <a:cubicBezTo>
                    <a:pt x="24475" y="629"/>
                    <a:pt x="29133" y="2737"/>
                    <a:pt x="32535" y="6101"/>
                  </a:cubicBezTo>
                  <a:cubicBezTo>
                    <a:pt x="35899" y="9502"/>
                    <a:pt x="38006" y="14161"/>
                    <a:pt x="38006" y="19337"/>
                  </a:cubicBezTo>
                  <a:cubicBezTo>
                    <a:pt x="38006" y="24476"/>
                    <a:pt x="35899" y="29171"/>
                    <a:pt x="32535" y="32535"/>
                  </a:cubicBezTo>
                  <a:cubicBezTo>
                    <a:pt x="29133" y="35936"/>
                    <a:pt x="24475" y="38007"/>
                    <a:pt x="19336" y="38007"/>
                  </a:cubicBezTo>
                  <a:cubicBezTo>
                    <a:pt x="14160" y="38007"/>
                    <a:pt x="9502" y="35936"/>
                    <a:pt x="6101" y="32535"/>
                  </a:cubicBezTo>
                  <a:cubicBezTo>
                    <a:pt x="2736" y="29171"/>
                    <a:pt x="629" y="24476"/>
                    <a:pt x="629" y="19337"/>
                  </a:cubicBezTo>
                  <a:cubicBezTo>
                    <a:pt x="629" y="14161"/>
                    <a:pt x="2736" y="9502"/>
                    <a:pt x="6101" y="6101"/>
                  </a:cubicBezTo>
                  <a:cubicBezTo>
                    <a:pt x="9502" y="2737"/>
                    <a:pt x="14160" y="629"/>
                    <a:pt x="19336" y="629"/>
                  </a:cubicBezTo>
                  <a:close/>
                  <a:moveTo>
                    <a:pt x="19336" y="1"/>
                  </a:moveTo>
                  <a:cubicBezTo>
                    <a:pt x="8652" y="1"/>
                    <a:pt x="1" y="8652"/>
                    <a:pt x="1" y="19337"/>
                  </a:cubicBezTo>
                  <a:cubicBezTo>
                    <a:pt x="1" y="29984"/>
                    <a:pt x="8652" y="38635"/>
                    <a:pt x="19336" y="38635"/>
                  </a:cubicBezTo>
                  <a:cubicBezTo>
                    <a:pt x="29984" y="38635"/>
                    <a:pt x="38635" y="29984"/>
                    <a:pt x="38635" y="19337"/>
                  </a:cubicBezTo>
                  <a:cubicBezTo>
                    <a:pt x="38635" y="8652"/>
                    <a:pt x="29984" y="1"/>
                    <a:pt x="193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37"/>
            <p:cNvSpPr/>
            <p:nvPr/>
          </p:nvSpPr>
          <p:spPr>
            <a:xfrm>
              <a:off x="2283550" y="3873250"/>
              <a:ext cx="708950" cy="708950"/>
            </a:xfrm>
            <a:custGeom>
              <a:avLst/>
              <a:gdLst/>
              <a:ahLst/>
              <a:cxnLst/>
              <a:rect l="l" t="t" r="r" b="b"/>
              <a:pathLst>
                <a:path w="28358" h="28358" extrusionOk="0">
                  <a:moveTo>
                    <a:pt x="14197" y="1"/>
                  </a:moveTo>
                  <a:cubicBezTo>
                    <a:pt x="6360" y="1"/>
                    <a:pt x="1" y="6360"/>
                    <a:pt x="1" y="14198"/>
                  </a:cubicBezTo>
                  <a:cubicBezTo>
                    <a:pt x="1" y="22035"/>
                    <a:pt x="6360" y="28357"/>
                    <a:pt x="14197" y="28357"/>
                  </a:cubicBezTo>
                  <a:cubicBezTo>
                    <a:pt x="22035" y="28357"/>
                    <a:pt x="28357" y="22035"/>
                    <a:pt x="28357" y="14198"/>
                  </a:cubicBezTo>
                  <a:cubicBezTo>
                    <a:pt x="28357" y="6360"/>
                    <a:pt x="22035" y="1"/>
                    <a:pt x="141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37"/>
            <p:cNvSpPr/>
            <p:nvPr/>
          </p:nvSpPr>
          <p:spPr>
            <a:xfrm>
              <a:off x="2275225" y="3864950"/>
              <a:ext cx="725575" cy="725575"/>
            </a:xfrm>
            <a:custGeom>
              <a:avLst/>
              <a:gdLst/>
              <a:ahLst/>
              <a:cxnLst/>
              <a:rect l="l" t="t" r="r" b="b"/>
              <a:pathLst>
                <a:path w="29023" h="29023" extrusionOk="0">
                  <a:moveTo>
                    <a:pt x="14530" y="629"/>
                  </a:moveTo>
                  <a:cubicBezTo>
                    <a:pt x="18338" y="629"/>
                    <a:pt x="21813" y="2181"/>
                    <a:pt x="24327" y="4695"/>
                  </a:cubicBezTo>
                  <a:cubicBezTo>
                    <a:pt x="26841" y="7209"/>
                    <a:pt x="28394" y="10685"/>
                    <a:pt x="28394" y="14530"/>
                  </a:cubicBezTo>
                  <a:cubicBezTo>
                    <a:pt x="28394" y="18338"/>
                    <a:pt x="26841" y="21813"/>
                    <a:pt x="24327" y="24327"/>
                  </a:cubicBezTo>
                  <a:cubicBezTo>
                    <a:pt x="21813" y="26841"/>
                    <a:pt x="18338" y="28394"/>
                    <a:pt x="14530" y="28394"/>
                  </a:cubicBezTo>
                  <a:cubicBezTo>
                    <a:pt x="10685" y="28394"/>
                    <a:pt x="7210" y="26841"/>
                    <a:pt x="4696" y="24327"/>
                  </a:cubicBezTo>
                  <a:cubicBezTo>
                    <a:pt x="2182" y="21813"/>
                    <a:pt x="629" y="18338"/>
                    <a:pt x="629" y="14530"/>
                  </a:cubicBezTo>
                  <a:cubicBezTo>
                    <a:pt x="629" y="10685"/>
                    <a:pt x="2182" y="7209"/>
                    <a:pt x="4696" y="4695"/>
                  </a:cubicBezTo>
                  <a:cubicBezTo>
                    <a:pt x="7210" y="2181"/>
                    <a:pt x="10685" y="629"/>
                    <a:pt x="14530" y="629"/>
                  </a:cubicBezTo>
                  <a:close/>
                  <a:moveTo>
                    <a:pt x="14530" y="0"/>
                  </a:moveTo>
                  <a:cubicBezTo>
                    <a:pt x="6508" y="0"/>
                    <a:pt x="1" y="6507"/>
                    <a:pt x="1" y="14530"/>
                  </a:cubicBezTo>
                  <a:cubicBezTo>
                    <a:pt x="1" y="22515"/>
                    <a:pt x="6508" y="29022"/>
                    <a:pt x="14530" y="29022"/>
                  </a:cubicBezTo>
                  <a:cubicBezTo>
                    <a:pt x="22516" y="29022"/>
                    <a:pt x="29023" y="22515"/>
                    <a:pt x="29023" y="14530"/>
                  </a:cubicBezTo>
                  <a:cubicBezTo>
                    <a:pt x="29023" y="6507"/>
                    <a:pt x="22516" y="0"/>
                    <a:pt x="1453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37"/>
            <p:cNvSpPr/>
            <p:nvPr/>
          </p:nvSpPr>
          <p:spPr>
            <a:xfrm>
              <a:off x="2413875" y="4003575"/>
              <a:ext cx="448300" cy="448300"/>
            </a:xfrm>
            <a:custGeom>
              <a:avLst/>
              <a:gdLst/>
              <a:ahLst/>
              <a:cxnLst/>
              <a:rect l="l" t="t" r="r" b="b"/>
              <a:pathLst>
                <a:path w="17932" h="17932" extrusionOk="0">
                  <a:moveTo>
                    <a:pt x="8984" y="1"/>
                  </a:moveTo>
                  <a:cubicBezTo>
                    <a:pt x="4030" y="1"/>
                    <a:pt x="0" y="4030"/>
                    <a:pt x="0" y="8985"/>
                  </a:cubicBezTo>
                  <a:cubicBezTo>
                    <a:pt x="0" y="13902"/>
                    <a:pt x="4030" y="17931"/>
                    <a:pt x="8984" y="17931"/>
                  </a:cubicBezTo>
                  <a:cubicBezTo>
                    <a:pt x="13901" y="17931"/>
                    <a:pt x="17931" y="13902"/>
                    <a:pt x="17931" y="8985"/>
                  </a:cubicBezTo>
                  <a:cubicBezTo>
                    <a:pt x="17931" y="4030"/>
                    <a:pt x="13901" y="1"/>
                    <a:pt x="898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37"/>
            <p:cNvSpPr/>
            <p:nvPr/>
          </p:nvSpPr>
          <p:spPr>
            <a:xfrm>
              <a:off x="2406475" y="3996175"/>
              <a:ext cx="463075" cy="463100"/>
            </a:xfrm>
            <a:custGeom>
              <a:avLst/>
              <a:gdLst/>
              <a:ahLst/>
              <a:cxnLst/>
              <a:rect l="l" t="t" r="r" b="b"/>
              <a:pathLst>
                <a:path w="18523" h="18524" extrusionOk="0">
                  <a:moveTo>
                    <a:pt x="9280" y="592"/>
                  </a:moveTo>
                  <a:cubicBezTo>
                    <a:pt x="11646" y="592"/>
                    <a:pt x="13828" y="1591"/>
                    <a:pt x="15380" y="3143"/>
                  </a:cubicBezTo>
                  <a:cubicBezTo>
                    <a:pt x="16933" y="4696"/>
                    <a:pt x="17931" y="6877"/>
                    <a:pt x="17931" y="9281"/>
                  </a:cubicBezTo>
                  <a:cubicBezTo>
                    <a:pt x="17931" y="11647"/>
                    <a:pt x="16933" y="13828"/>
                    <a:pt x="15380" y="15381"/>
                  </a:cubicBezTo>
                  <a:cubicBezTo>
                    <a:pt x="13828" y="16934"/>
                    <a:pt x="11646" y="17932"/>
                    <a:pt x="9280" y="17932"/>
                  </a:cubicBezTo>
                  <a:cubicBezTo>
                    <a:pt x="6877" y="17932"/>
                    <a:pt x="4696" y="16934"/>
                    <a:pt x="3143" y="15381"/>
                  </a:cubicBezTo>
                  <a:cubicBezTo>
                    <a:pt x="1590" y="13828"/>
                    <a:pt x="592" y="11647"/>
                    <a:pt x="592" y="9281"/>
                  </a:cubicBezTo>
                  <a:cubicBezTo>
                    <a:pt x="592" y="6877"/>
                    <a:pt x="1590" y="4696"/>
                    <a:pt x="3143" y="3143"/>
                  </a:cubicBezTo>
                  <a:cubicBezTo>
                    <a:pt x="4696" y="1591"/>
                    <a:pt x="6877" y="592"/>
                    <a:pt x="9280" y="592"/>
                  </a:cubicBezTo>
                  <a:close/>
                  <a:moveTo>
                    <a:pt x="9280" y="1"/>
                  </a:moveTo>
                  <a:cubicBezTo>
                    <a:pt x="4141" y="1"/>
                    <a:pt x="1" y="4142"/>
                    <a:pt x="1" y="9281"/>
                  </a:cubicBezTo>
                  <a:cubicBezTo>
                    <a:pt x="1" y="14383"/>
                    <a:pt x="4141" y="18523"/>
                    <a:pt x="9280" y="18523"/>
                  </a:cubicBezTo>
                  <a:cubicBezTo>
                    <a:pt x="14382" y="18523"/>
                    <a:pt x="18523" y="14383"/>
                    <a:pt x="18523" y="9281"/>
                  </a:cubicBezTo>
                  <a:cubicBezTo>
                    <a:pt x="18523" y="4142"/>
                    <a:pt x="14382" y="1"/>
                    <a:pt x="92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37"/>
            <p:cNvSpPr/>
            <p:nvPr/>
          </p:nvSpPr>
          <p:spPr>
            <a:xfrm>
              <a:off x="1636575" y="3993425"/>
              <a:ext cx="469550" cy="468625"/>
            </a:xfrm>
            <a:custGeom>
              <a:avLst/>
              <a:gdLst/>
              <a:ahLst/>
              <a:cxnLst/>
              <a:rect l="l" t="t" r="r" b="b"/>
              <a:pathLst>
                <a:path w="18782" h="18745" extrusionOk="0">
                  <a:moveTo>
                    <a:pt x="9391" y="0"/>
                  </a:moveTo>
                  <a:cubicBezTo>
                    <a:pt x="4215" y="0"/>
                    <a:pt x="0" y="4178"/>
                    <a:pt x="0" y="9391"/>
                  </a:cubicBezTo>
                  <a:cubicBezTo>
                    <a:pt x="0" y="14566"/>
                    <a:pt x="4215" y="18744"/>
                    <a:pt x="9391" y="18744"/>
                  </a:cubicBezTo>
                  <a:cubicBezTo>
                    <a:pt x="14567" y="18744"/>
                    <a:pt x="18781" y="14566"/>
                    <a:pt x="18781" y="9391"/>
                  </a:cubicBezTo>
                  <a:cubicBezTo>
                    <a:pt x="18781" y="4178"/>
                    <a:pt x="14567" y="0"/>
                    <a:pt x="93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37"/>
            <p:cNvSpPr/>
            <p:nvPr/>
          </p:nvSpPr>
          <p:spPr>
            <a:xfrm>
              <a:off x="1629175" y="3985100"/>
              <a:ext cx="484325" cy="485250"/>
            </a:xfrm>
            <a:custGeom>
              <a:avLst/>
              <a:gdLst/>
              <a:ahLst/>
              <a:cxnLst/>
              <a:rect l="l" t="t" r="r" b="b"/>
              <a:pathLst>
                <a:path w="19373" h="19410" extrusionOk="0">
                  <a:moveTo>
                    <a:pt x="9687" y="629"/>
                  </a:moveTo>
                  <a:cubicBezTo>
                    <a:pt x="12201" y="629"/>
                    <a:pt x="14456" y="1664"/>
                    <a:pt x="16120" y="3291"/>
                  </a:cubicBezTo>
                  <a:cubicBezTo>
                    <a:pt x="17746" y="4917"/>
                    <a:pt x="18744" y="7210"/>
                    <a:pt x="18744" y="9724"/>
                  </a:cubicBezTo>
                  <a:cubicBezTo>
                    <a:pt x="18744" y="12201"/>
                    <a:pt x="17746" y="14493"/>
                    <a:pt x="16120" y="16120"/>
                  </a:cubicBezTo>
                  <a:cubicBezTo>
                    <a:pt x="14456" y="17783"/>
                    <a:pt x="12201" y="18781"/>
                    <a:pt x="9687" y="18781"/>
                  </a:cubicBezTo>
                  <a:cubicBezTo>
                    <a:pt x="7173" y="18781"/>
                    <a:pt x="4917" y="17783"/>
                    <a:pt x="3254" y="16120"/>
                  </a:cubicBezTo>
                  <a:cubicBezTo>
                    <a:pt x="1627" y="14493"/>
                    <a:pt x="592" y="12201"/>
                    <a:pt x="592" y="9724"/>
                  </a:cubicBezTo>
                  <a:cubicBezTo>
                    <a:pt x="592" y="7210"/>
                    <a:pt x="1627" y="4917"/>
                    <a:pt x="3254" y="3291"/>
                  </a:cubicBezTo>
                  <a:cubicBezTo>
                    <a:pt x="4917" y="1664"/>
                    <a:pt x="7173" y="629"/>
                    <a:pt x="9687" y="629"/>
                  </a:cubicBezTo>
                  <a:close/>
                  <a:moveTo>
                    <a:pt x="9687" y="0"/>
                  </a:moveTo>
                  <a:cubicBezTo>
                    <a:pt x="4326" y="0"/>
                    <a:pt x="0" y="4363"/>
                    <a:pt x="0" y="9724"/>
                  </a:cubicBezTo>
                  <a:cubicBezTo>
                    <a:pt x="0" y="15047"/>
                    <a:pt x="4326" y="19410"/>
                    <a:pt x="9687" y="19410"/>
                  </a:cubicBezTo>
                  <a:cubicBezTo>
                    <a:pt x="15047" y="19410"/>
                    <a:pt x="19373" y="15047"/>
                    <a:pt x="19373" y="9724"/>
                  </a:cubicBezTo>
                  <a:cubicBezTo>
                    <a:pt x="19373" y="4363"/>
                    <a:pt x="15047" y="0"/>
                    <a:pt x="968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37"/>
            <p:cNvSpPr/>
            <p:nvPr/>
          </p:nvSpPr>
          <p:spPr>
            <a:xfrm>
              <a:off x="1740075" y="4096925"/>
              <a:ext cx="262525" cy="262525"/>
            </a:xfrm>
            <a:custGeom>
              <a:avLst/>
              <a:gdLst/>
              <a:ahLst/>
              <a:cxnLst/>
              <a:rect l="l" t="t" r="r" b="b"/>
              <a:pathLst>
                <a:path w="10501" h="10501" extrusionOk="0">
                  <a:moveTo>
                    <a:pt x="5251" y="1"/>
                  </a:moveTo>
                  <a:cubicBezTo>
                    <a:pt x="2367" y="1"/>
                    <a:pt x="1" y="2330"/>
                    <a:pt x="1" y="5251"/>
                  </a:cubicBezTo>
                  <a:cubicBezTo>
                    <a:pt x="1" y="8134"/>
                    <a:pt x="2367" y="10500"/>
                    <a:pt x="5251" y="10500"/>
                  </a:cubicBezTo>
                  <a:cubicBezTo>
                    <a:pt x="8134" y="10500"/>
                    <a:pt x="10501" y="8134"/>
                    <a:pt x="10501" y="5251"/>
                  </a:cubicBezTo>
                  <a:cubicBezTo>
                    <a:pt x="10501" y="2330"/>
                    <a:pt x="8134" y="1"/>
                    <a:pt x="52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37"/>
            <p:cNvSpPr/>
            <p:nvPr/>
          </p:nvSpPr>
          <p:spPr>
            <a:xfrm>
              <a:off x="1732700" y="4088600"/>
              <a:ext cx="277300" cy="278250"/>
            </a:xfrm>
            <a:custGeom>
              <a:avLst/>
              <a:gdLst/>
              <a:ahLst/>
              <a:cxnLst/>
              <a:rect l="l" t="t" r="r" b="b"/>
              <a:pathLst>
                <a:path w="11092" h="11130" extrusionOk="0">
                  <a:moveTo>
                    <a:pt x="5546" y="629"/>
                  </a:moveTo>
                  <a:cubicBezTo>
                    <a:pt x="6914" y="629"/>
                    <a:pt x="8134" y="1184"/>
                    <a:pt x="9021" y="2071"/>
                  </a:cubicBezTo>
                  <a:cubicBezTo>
                    <a:pt x="9945" y="2959"/>
                    <a:pt x="10500" y="4216"/>
                    <a:pt x="10500" y="5584"/>
                  </a:cubicBezTo>
                  <a:cubicBezTo>
                    <a:pt x="10500" y="6915"/>
                    <a:pt x="9945" y="8172"/>
                    <a:pt x="9021" y="9059"/>
                  </a:cubicBezTo>
                  <a:cubicBezTo>
                    <a:pt x="8134" y="9946"/>
                    <a:pt x="6914" y="10501"/>
                    <a:pt x="5546" y="10501"/>
                  </a:cubicBezTo>
                  <a:cubicBezTo>
                    <a:pt x="4178" y="10501"/>
                    <a:pt x="2958" y="9946"/>
                    <a:pt x="2033" y="9059"/>
                  </a:cubicBezTo>
                  <a:cubicBezTo>
                    <a:pt x="1146" y="8172"/>
                    <a:pt x="592" y="6915"/>
                    <a:pt x="592" y="5584"/>
                  </a:cubicBezTo>
                  <a:cubicBezTo>
                    <a:pt x="592" y="4216"/>
                    <a:pt x="1146" y="2959"/>
                    <a:pt x="2033" y="2071"/>
                  </a:cubicBezTo>
                  <a:cubicBezTo>
                    <a:pt x="2958" y="1184"/>
                    <a:pt x="4178" y="629"/>
                    <a:pt x="5546" y="629"/>
                  </a:cubicBezTo>
                  <a:close/>
                  <a:moveTo>
                    <a:pt x="5546" y="1"/>
                  </a:moveTo>
                  <a:cubicBezTo>
                    <a:pt x="2477" y="1"/>
                    <a:pt x="0" y="2515"/>
                    <a:pt x="0" y="5584"/>
                  </a:cubicBezTo>
                  <a:cubicBezTo>
                    <a:pt x="0" y="8652"/>
                    <a:pt x="2477" y="11129"/>
                    <a:pt x="5546" y="11129"/>
                  </a:cubicBezTo>
                  <a:cubicBezTo>
                    <a:pt x="8614" y="11129"/>
                    <a:pt x="11091" y="8652"/>
                    <a:pt x="11091" y="5584"/>
                  </a:cubicBezTo>
                  <a:cubicBezTo>
                    <a:pt x="11091" y="2515"/>
                    <a:pt x="8614" y="1"/>
                    <a:pt x="55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37"/>
            <p:cNvSpPr/>
            <p:nvPr/>
          </p:nvSpPr>
          <p:spPr>
            <a:xfrm>
              <a:off x="1304750" y="4090450"/>
              <a:ext cx="274525" cy="274550"/>
            </a:xfrm>
            <a:custGeom>
              <a:avLst/>
              <a:gdLst/>
              <a:ahLst/>
              <a:cxnLst/>
              <a:rect l="l" t="t" r="r" b="b"/>
              <a:pathLst>
                <a:path w="10981" h="10982" extrusionOk="0">
                  <a:moveTo>
                    <a:pt x="5509" y="1"/>
                  </a:moveTo>
                  <a:cubicBezTo>
                    <a:pt x="2478" y="1"/>
                    <a:pt x="1" y="2478"/>
                    <a:pt x="1" y="5510"/>
                  </a:cubicBezTo>
                  <a:cubicBezTo>
                    <a:pt x="1" y="8541"/>
                    <a:pt x="2478" y="10981"/>
                    <a:pt x="5509" y="10981"/>
                  </a:cubicBezTo>
                  <a:cubicBezTo>
                    <a:pt x="8541" y="10981"/>
                    <a:pt x="10981" y="8541"/>
                    <a:pt x="10981" y="5510"/>
                  </a:cubicBezTo>
                  <a:cubicBezTo>
                    <a:pt x="10981" y="2478"/>
                    <a:pt x="8541" y="1"/>
                    <a:pt x="550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37"/>
            <p:cNvSpPr/>
            <p:nvPr/>
          </p:nvSpPr>
          <p:spPr>
            <a:xfrm>
              <a:off x="1297350" y="4083075"/>
              <a:ext cx="290250" cy="289300"/>
            </a:xfrm>
            <a:custGeom>
              <a:avLst/>
              <a:gdLst/>
              <a:ahLst/>
              <a:cxnLst/>
              <a:rect l="l" t="t" r="r" b="b"/>
              <a:pathLst>
                <a:path w="11610" h="11572" extrusionOk="0">
                  <a:moveTo>
                    <a:pt x="5805" y="592"/>
                  </a:moveTo>
                  <a:cubicBezTo>
                    <a:pt x="7210" y="592"/>
                    <a:pt x="8504" y="1183"/>
                    <a:pt x="9465" y="2108"/>
                  </a:cubicBezTo>
                  <a:cubicBezTo>
                    <a:pt x="10390" y="3069"/>
                    <a:pt x="10981" y="4363"/>
                    <a:pt x="10981" y="5805"/>
                  </a:cubicBezTo>
                  <a:cubicBezTo>
                    <a:pt x="10981" y="7209"/>
                    <a:pt x="10390" y="8503"/>
                    <a:pt x="9465" y="9465"/>
                  </a:cubicBezTo>
                  <a:cubicBezTo>
                    <a:pt x="8504" y="10389"/>
                    <a:pt x="7210" y="10980"/>
                    <a:pt x="5805" y="10980"/>
                  </a:cubicBezTo>
                  <a:cubicBezTo>
                    <a:pt x="4363" y="10980"/>
                    <a:pt x="3070" y="10389"/>
                    <a:pt x="2108" y="9465"/>
                  </a:cubicBezTo>
                  <a:cubicBezTo>
                    <a:pt x="1184" y="8503"/>
                    <a:pt x="592" y="7209"/>
                    <a:pt x="592" y="5805"/>
                  </a:cubicBezTo>
                  <a:cubicBezTo>
                    <a:pt x="592" y="4363"/>
                    <a:pt x="1184" y="3069"/>
                    <a:pt x="2108" y="2108"/>
                  </a:cubicBezTo>
                  <a:cubicBezTo>
                    <a:pt x="3070" y="1183"/>
                    <a:pt x="4363" y="592"/>
                    <a:pt x="5805" y="592"/>
                  </a:cubicBezTo>
                  <a:close/>
                  <a:moveTo>
                    <a:pt x="5805" y="0"/>
                  </a:moveTo>
                  <a:cubicBezTo>
                    <a:pt x="2589" y="0"/>
                    <a:pt x="1" y="2588"/>
                    <a:pt x="1" y="5805"/>
                  </a:cubicBezTo>
                  <a:cubicBezTo>
                    <a:pt x="1" y="8984"/>
                    <a:pt x="2589" y="11572"/>
                    <a:pt x="5805" y="11572"/>
                  </a:cubicBezTo>
                  <a:cubicBezTo>
                    <a:pt x="8985" y="11572"/>
                    <a:pt x="11610" y="8984"/>
                    <a:pt x="11610" y="5805"/>
                  </a:cubicBezTo>
                  <a:cubicBezTo>
                    <a:pt x="11610" y="2588"/>
                    <a:pt x="8985" y="0"/>
                    <a:pt x="580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37"/>
            <p:cNvSpPr/>
            <p:nvPr/>
          </p:nvSpPr>
          <p:spPr>
            <a:xfrm>
              <a:off x="1364825" y="4150550"/>
              <a:ext cx="154375" cy="154375"/>
            </a:xfrm>
            <a:custGeom>
              <a:avLst/>
              <a:gdLst/>
              <a:ahLst/>
              <a:cxnLst/>
              <a:rect l="l" t="t" r="r" b="b"/>
              <a:pathLst>
                <a:path w="6175" h="6175" extrusionOk="0">
                  <a:moveTo>
                    <a:pt x="3106" y="0"/>
                  </a:moveTo>
                  <a:cubicBezTo>
                    <a:pt x="1406" y="0"/>
                    <a:pt x="1" y="1405"/>
                    <a:pt x="1" y="3106"/>
                  </a:cubicBezTo>
                  <a:cubicBezTo>
                    <a:pt x="1" y="4806"/>
                    <a:pt x="1406" y="6174"/>
                    <a:pt x="3106" y="6174"/>
                  </a:cubicBezTo>
                  <a:cubicBezTo>
                    <a:pt x="4807" y="6174"/>
                    <a:pt x="6175" y="4806"/>
                    <a:pt x="6175" y="3106"/>
                  </a:cubicBezTo>
                  <a:cubicBezTo>
                    <a:pt x="6175" y="1405"/>
                    <a:pt x="4807" y="0"/>
                    <a:pt x="31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37"/>
            <p:cNvSpPr/>
            <p:nvPr/>
          </p:nvSpPr>
          <p:spPr>
            <a:xfrm>
              <a:off x="1357450" y="4143150"/>
              <a:ext cx="169150" cy="169150"/>
            </a:xfrm>
            <a:custGeom>
              <a:avLst/>
              <a:gdLst/>
              <a:ahLst/>
              <a:cxnLst/>
              <a:rect l="l" t="t" r="r" b="b"/>
              <a:pathLst>
                <a:path w="6766" h="6766" extrusionOk="0">
                  <a:moveTo>
                    <a:pt x="3401" y="629"/>
                  </a:moveTo>
                  <a:cubicBezTo>
                    <a:pt x="4141" y="629"/>
                    <a:pt x="4843" y="925"/>
                    <a:pt x="5361" y="1442"/>
                  </a:cubicBezTo>
                  <a:cubicBezTo>
                    <a:pt x="5841" y="1923"/>
                    <a:pt x="6174" y="2625"/>
                    <a:pt x="6174" y="3402"/>
                  </a:cubicBezTo>
                  <a:cubicBezTo>
                    <a:pt x="6174" y="4141"/>
                    <a:pt x="5841" y="4843"/>
                    <a:pt x="5361" y="5361"/>
                  </a:cubicBezTo>
                  <a:cubicBezTo>
                    <a:pt x="4843" y="5842"/>
                    <a:pt x="4141" y="6174"/>
                    <a:pt x="3401" y="6174"/>
                  </a:cubicBezTo>
                  <a:cubicBezTo>
                    <a:pt x="2625" y="6174"/>
                    <a:pt x="1923" y="5842"/>
                    <a:pt x="1442" y="5361"/>
                  </a:cubicBezTo>
                  <a:cubicBezTo>
                    <a:pt x="924" y="4843"/>
                    <a:pt x="629" y="4141"/>
                    <a:pt x="629" y="3402"/>
                  </a:cubicBezTo>
                  <a:cubicBezTo>
                    <a:pt x="629" y="2625"/>
                    <a:pt x="924" y="1923"/>
                    <a:pt x="1442" y="1442"/>
                  </a:cubicBezTo>
                  <a:cubicBezTo>
                    <a:pt x="1923" y="925"/>
                    <a:pt x="2625" y="629"/>
                    <a:pt x="3401" y="629"/>
                  </a:cubicBezTo>
                  <a:close/>
                  <a:moveTo>
                    <a:pt x="3401" y="0"/>
                  </a:moveTo>
                  <a:cubicBezTo>
                    <a:pt x="1516" y="0"/>
                    <a:pt x="0" y="1516"/>
                    <a:pt x="0" y="3402"/>
                  </a:cubicBezTo>
                  <a:cubicBezTo>
                    <a:pt x="0" y="5250"/>
                    <a:pt x="1516" y="6766"/>
                    <a:pt x="3401" y="6766"/>
                  </a:cubicBezTo>
                  <a:cubicBezTo>
                    <a:pt x="5250" y="6766"/>
                    <a:pt x="6766" y="5250"/>
                    <a:pt x="6766" y="3402"/>
                  </a:cubicBezTo>
                  <a:cubicBezTo>
                    <a:pt x="6766" y="1516"/>
                    <a:pt x="5250" y="0"/>
                    <a:pt x="3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37"/>
            <p:cNvSpPr/>
            <p:nvPr/>
          </p:nvSpPr>
          <p:spPr>
            <a:xfrm>
              <a:off x="1150400" y="4228175"/>
              <a:ext cx="1488100" cy="25"/>
            </a:xfrm>
            <a:custGeom>
              <a:avLst/>
              <a:gdLst/>
              <a:ahLst/>
              <a:cxnLst/>
              <a:rect l="l" t="t" r="r" b="b"/>
              <a:pathLst>
                <a:path w="59524" h="1" extrusionOk="0">
                  <a:moveTo>
                    <a:pt x="59523" y="1"/>
                  </a:moveTo>
                  <a:lnTo>
                    <a:pt x="1"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37"/>
            <p:cNvSpPr/>
            <p:nvPr/>
          </p:nvSpPr>
          <p:spPr>
            <a:xfrm>
              <a:off x="1143000" y="4219850"/>
              <a:ext cx="1502900" cy="15750"/>
            </a:xfrm>
            <a:custGeom>
              <a:avLst/>
              <a:gdLst/>
              <a:ahLst/>
              <a:cxnLst/>
              <a:rect l="l" t="t" r="r" b="b"/>
              <a:pathLst>
                <a:path w="60116" h="630" extrusionOk="0">
                  <a:moveTo>
                    <a:pt x="297" y="1"/>
                  </a:moveTo>
                  <a:cubicBezTo>
                    <a:pt x="112" y="1"/>
                    <a:pt x="1" y="149"/>
                    <a:pt x="1" y="334"/>
                  </a:cubicBezTo>
                  <a:cubicBezTo>
                    <a:pt x="1" y="481"/>
                    <a:pt x="112" y="629"/>
                    <a:pt x="297" y="629"/>
                  </a:cubicBezTo>
                  <a:lnTo>
                    <a:pt x="59819" y="629"/>
                  </a:lnTo>
                  <a:cubicBezTo>
                    <a:pt x="59967" y="629"/>
                    <a:pt x="60115" y="481"/>
                    <a:pt x="60115" y="334"/>
                  </a:cubicBezTo>
                  <a:cubicBezTo>
                    <a:pt x="60115" y="149"/>
                    <a:pt x="59967" y="1"/>
                    <a:pt x="5981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37"/>
            <p:cNvSpPr/>
            <p:nvPr/>
          </p:nvSpPr>
          <p:spPr>
            <a:xfrm>
              <a:off x="2662500" y="939625"/>
              <a:ext cx="943700" cy="739450"/>
            </a:xfrm>
            <a:custGeom>
              <a:avLst/>
              <a:gdLst/>
              <a:ahLst/>
              <a:cxnLst/>
              <a:rect l="l" t="t" r="r" b="b"/>
              <a:pathLst>
                <a:path w="37748" h="29578" extrusionOk="0">
                  <a:moveTo>
                    <a:pt x="1" y="1"/>
                  </a:moveTo>
                  <a:lnTo>
                    <a:pt x="1" y="29577"/>
                  </a:lnTo>
                  <a:lnTo>
                    <a:pt x="3587" y="29577"/>
                  </a:lnTo>
                  <a:cubicBezTo>
                    <a:pt x="5472" y="27507"/>
                    <a:pt x="7653" y="25917"/>
                    <a:pt x="10093" y="24956"/>
                  </a:cubicBezTo>
                  <a:cubicBezTo>
                    <a:pt x="15454" y="22775"/>
                    <a:pt x="20260" y="21998"/>
                    <a:pt x="24623" y="21998"/>
                  </a:cubicBezTo>
                  <a:cubicBezTo>
                    <a:pt x="29503" y="21998"/>
                    <a:pt x="33829" y="22960"/>
                    <a:pt x="37747" y="24106"/>
                  </a:cubicBezTo>
                  <a:lnTo>
                    <a:pt x="3774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37"/>
            <p:cNvSpPr/>
            <p:nvPr/>
          </p:nvSpPr>
          <p:spPr>
            <a:xfrm>
              <a:off x="2752150" y="1489575"/>
              <a:ext cx="854050" cy="189500"/>
            </a:xfrm>
            <a:custGeom>
              <a:avLst/>
              <a:gdLst/>
              <a:ahLst/>
              <a:cxnLst/>
              <a:rect l="l" t="t" r="r" b="b"/>
              <a:pathLst>
                <a:path w="34162" h="7580" extrusionOk="0">
                  <a:moveTo>
                    <a:pt x="21037" y="0"/>
                  </a:moveTo>
                  <a:cubicBezTo>
                    <a:pt x="16674" y="0"/>
                    <a:pt x="11868" y="777"/>
                    <a:pt x="6507" y="2958"/>
                  </a:cubicBezTo>
                  <a:cubicBezTo>
                    <a:pt x="4067" y="3919"/>
                    <a:pt x="1886" y="5509"/>
                    <a:pt x="1" y="7579"/>
                  </a:cubicBezTo>
                  <a:lnTo>
                    <a:pt x="34161" y="7579"/>
                  </a:lnTo>
                  <a:lnTo>
                    <a:pt x="34161" y="2108"/>
                  </a:lnTo>
                  <a:cubicBezTo>
                    <a:pt x="30243" y="962"/>
                    <a:pt x="25917" y="0"/>
                    <a:pt x="210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37"/>
            <p:cNvSpPr/>
            <p:nvPr/>
          </p:nvSpPr>
          <p:spPr>
            <a:xfrm>
              <a:off x="2662500" y="1694750"/>
              <a:ext cx="943700" cy="74900"/>
            </a:xfrm>
            <a:custGeom>
              <a:avLst/>
              <a:gdLst/>
              <a:ahLst/>
              <a:cxnLst/>
              <a:rect l="l" t="t" r="r" b="b"/>
              <a:pathLst>
                <a:path w="37748" h="2996" extrusionOk="0">
                  <a:moveTo>
                    <a:pt x="1" y="1"/>
                  </a:moveTo>
                  <a:lnTo>
                    <a:pt x="1" y="2995"/>
                  </a:lnTo>
                  <a:lnTo>
                    <a:pt x="37747" y="2995"/>
                  </a:lnTo>
                  <a:lnTo>
                    <a:pt x="37747"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37"/>
            <p:cNvSpPr/>
            <p:nvPr/>
          </p:nvSpPr>
          <p:spPr>
            <a:xfrm>
              <a:off x="2662500" y="1679050"/>
              <a:ext cx="943700" cy="15725"/>
            </a:xfrm>
            <a:custGeom>
              <a:avLst/>
              <a:gdLst/>
              <a:ahLst/>
              <a:cxnLst/>
              <a:rect l="l" t="t" r="r" b="b"/>
              <a:pathLst>
                <a:path w="37748" h="629" extrusionOk="0">
                  <a:moveTo>
                    <a:pt x="1" y="0"/>
                  </a:moveTo>
                  <a:lnTo>
                    <a:pt x="1" y="629"/>
                  </a:lnTo>
                  <a:lnTo>
                    <a:pt x="37747" y="629"/>
                  </a:lnTo>
                  <a:lnTo>
                    <a:pt x="37747"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37"/>
            <p:cNvSpPr/>
            <p:nvPr/>
          </p:nvSpPr>
          <p:spPr>
            <a:xfrm>
              <a:off x="2655100" y="932250"/>
              <a:ext cx="959425" cy="844800"/>
            </a:xfrm>
            <a:custGeom>
              <a:avLst/>
              <a:gdLst/>
              <a:ahLst/>
              <a:cxnLst/>
              <a:rect l="l" t="t" r="r" b="b"/>
              <a:pathLst>
                <a:path w="38377" h="33792" extrusionOk="0">
                  <a:moveTo>
                    <a:pt x="37748" y="629"/>
                  </a:moveTo>
                  <a:lnTo>
                    <a:pt x="37748" y="33200"/>
                  </a:lnTo>
                  <a:lnTo>
                    <a:pt x="592" y="33200"/>
                  </a:lnTo>
                  <a:lnTo>
                    <a:pt x="592" y="629"/>
                  </a:lnTo>
                  <a:close/>
                  <a:moveTo>
                    <a:pt x="297" y="0"/>
                  </a:moveTo>
                  <a:cubicBezTo>
                    <a:pt x="223" y="0"/>
                    <a:pt x="149" y="37"/>
                    <a:pt x="75" y="111"/>
                  </a:cubicBezTo>
                  <a:cubicBezTo>
                    <a:pt x="1" y="148"/>
                    <a:pt x="1" y="222"/>
                    <a:pt x="1" y="296"/>
                  </a:cubicBezTo>
                  <a:lnTo>
                    <a:pt x="1" y="33495"/>
                  </a:lnTo>
                  <a:cubicBezTo>
                    <a:pt x="1" y="33569"/>
                    <a:pt x="1" y="33643"/>
                    <a:pt x="75" y="33717"/>
                  </a:cubicBezTo>
                  <a:cubicBezTo>
                    <a:pt x="149" y="33791"/>
                    <a:pt x="223" y="33791"/>
                    <a:pt x="297" y="33791"/>
                  </a:cubicBezTo>
                  <a:lnTo>
                    <a:pt x="38043" y="33791"/>
                  </a:lnTo>
                  <a:cubicBezTo>
                    <a:pt x="38154" y="33791"/>
                    <a:pt x="38228" y="33791"/>
                    <a:pt x="38265" y="33717"/>
                  </a:cubicBezTo>
                  <a:cubicBezTo>
                    <a:pt x="38339" y="33643"/>
                    <a:pt x="38376" y="33569"/>
                    <a:pt x="38376" y="33495"/>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37"/>
            <p:cNvSpPr/>
            <p:nvPr/>
          </p:nvSpPr>
          <p:spPr>
            <a:xfrm>
              <a:off x="2662500" y="939625"/>
              <a:ext cx="943700" cy="141450"/>
            </a:xfrm>
            <a:custGeom>
              <a:avLst/>
              <a:gdLst/>
              <a:ahLst/>
              <a:cxnLst/>
              <a:rect l="l" t="t" r="r" b="b"/>
              <a:pathLst>
                <a:path w="37748" h="5658" extrusionOk="0">
                  <a:moveTo>
                    <a:pt x="1" y="1"/>
                  </a:moveTo>
                  <a:lnTo>
                    <a:pt x="1" y="5657"/>
                  </a:lnTo>
                  <a:lnTo>
                    <a:pt x="37747" y="5657"/>
                  </a:lnTo>
                  <a:lnTo>
                    <a:pt x="37747"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37"/>
            <p:cNvSpPr/>
            <p:nvPr/>
          </p:nvSpPr>
          <p:spPr>
            <a:xfrm>
              <a:off x="2655100" y="932250"/>
              <a:ext cx="959425" cy="156225"/>
            </a:xfrm>
            <a:custGeom>
              <a:avLst/>
              <a:gdLst/>
              <a:ahLst/>
              <a:cxnLst/>
              <a:rect l="l" t="t" r="r" b="b"/>
              <a:pathLst>
                <a:path w="38377" h="6249" extrusionOk="0">
                  <a:moveTo>
                    <a:pt x="37748" y="629"/>
                  </a:moveTo>
                  <a:lnTo>
                    <a:pt x="37748" y="5657"/>
                  </a:lnTo>
                  <a:lnTo>
                    <a:pt x="592" y="5657"/>
                  </a:lnTo>
                  <a:lnTo>
                    <a:pt x="592" y="629"/>
                  </a:lnTo>
                  <a:close/>
                  <a:moveTo>
                    <a:pt x="297" y="0"/>
                  </a:moveTo>
                  <a:cubicBezTo>
                    <a:pt x="223" y="0"/>
                    <a:pt x="149" y="37"/>
                    <a:pt x="75" y="111"/>
                  </a:cubicBezTo>
                  <a:cubicBezTo>
                    <a:pt x="1" y="148"/>
                    <a:pt x="1" y="222"/>
                    <a:pt x="1" y="296"/>
                  </a:cubicBezTo>
                  <a:lnTo>
                    <a:pt x="1" y="5952"/>
                  </a:lnTo>
                  <a:cubicBezTo>
                    <a:pt x="1" y="6026"/>
                    <a:pt x="1" y="6100"/>
                    <a:pt x="75" y="6174"/>
                  </a:cubicBezTo>
                  <a:cubicBezTo>
                    <a:pt x="149" y="6211"/>
                    <a:pt x="223" y="6248"/>
                    <a:pt x="297" y="6248"/>
                  </a:cubicBezTo>
                  <a:lnTo>
                    <a:pt x="38043" y="6248"/>
                  </a:lnTo>
                  <a:cubicBezTo>
                    <a:pt x="38154" y="6248"/>
                    <a:pt x="38228" y="6211"/>
                    <a:pt x="38265" y="6174"/>
                  </a:cubicBezTo>
                  <a:cubicBezTo>
                    <a:pt x="38339" y="6100"/>
                    <a:pt x="38376" y="6026"/>
                    <a:pt x="38376" y="5952"/>
                  </a:cubicBezTo>
                  <a:lnTo>
                    <a:pt x="38376" y="296"/>
                  </a:lnTo>
                  <a:cubicBezTo>
                    <a:pt x="38376" y="222"/>
                    <a:pt x="38339" y="148"/>
                    <a:pt x="38265" y="111"/>
                  </a:cubicBezTo>
                  <a:cubicBezTo>
                    <a:pt x="38228" y="37"/>
                    <a:pt x="38154" y="0"/>
                    <a:pt x="38043"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37"/>
            <p:cNvSpPr/>
            <p:nvPr/>
          </p:nvSpPr>
          <p:spPr>
            <a:xfrm>
              <a:off x="2942550" y="1191950"/>
              <a:ext cx="389150" cy="389150"/>
            </a:xfrm>
            <a:custGeom>
              <a:avLst/>
              <a:gdLst/>
              <a:ahLst/>
              <a:cxnLst/>
              <a:rect l="l" t="t" r="r" b="b"/>
              <a:pathLst>
                <a:path w="15566" h="15566" extrusionOk="0">
                  <a:moveTo>
                    <a:pt x="7801" y="1"/>
                  </a:moveTo>
                  <a:cubicBezTo>
                    <a:pt x="3476" y="1"/>
                    <a:pt x="1" y="3476"/>
                    <a:pt x="1" y="7765"/>
                  </a:cubicBezTo>
                  <a:cubicBezTo>
                    <a:pt x="1" y="12090"/>
                    <a:pt x="3476" y="15565"/>
                    <a:pt x="7801" y="15565"/>
                  </a:cubicBezTo>
                  <a:cubicBezTo>
                    <a:pt x="12090" y="15565"/>
                    <a:pt x="15565" y="12090"/>
                    <a:pt x="15565" y="7765"/>
                  </a:cubicBezTo>
                  <a:cubicBezTo>
                    <a:pt x="15565" y="3476"/>
                    <a:pt x="12090" y="1"/>
                    <a:pt x="7801"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37"/>
            <p:cNvSpPr/>
            <p:nvPr/>
          </p:nvSpPr>
          <p:spPr>
            <a:xfrm>
              <a:off x="2935150" y="1183650"/>
              <a:ext cx="404850" cy="404850"/>
            </a:xfrm>
            <a:custGeom>
              <a:avLst/>
              <a:gdLst/>
              <a:ahLst/>
              <a:cxnLst/>
              <a:rect l="l" t="t" r="r" b="b"/>
              <a:pathLst>
                <a:path w="16194" h="16194" extrusionOk="0">
                  <a:moveTo>
                    <a:pt x="8097" y="629"/>
                  </a:moveTo>
                  <a:cubicBezTo>
                    <a:pt x="10168" y="629"/>
                    <a:pt x="12016" y="1479"/>
                    <a:pt x="13384" y="2810"/>
                  </a:cubicBezTo>
                  <a:cubicBezTo>
                    <a:pt x="14715" y="4178"/>
                    <a:pt x="15565" y="6026"/>
                    <a:pt x="15565" y="8097"/>
                  </a:cubicBezTo>
                  <a:cubicBezTo>
                    <a:pt x="15565" y="10167"/>
                    <a:pt x="14715" y="12052"/>
                    <a:pt x="13384" y="13383"/>
                  </a:cubicBezTo>
                  <a:cubicBezTo>
                    <a:pt x="12016" y="14751"/>
                    <a:pt x="10168" y="15565"/>
                    <a:pt x="8097" y="15565"/>
                  </a:cubicBezTo>
                  <a:cubicBezTo>
                    <a:pt x="6027" y="15565"/>
                    <a:pt x="4142" y="14751"/>
                    <a:pt x="2811" y="13383"/>
                  </a:cubicBezTo>
                  <a:cubicBezTo>
                    <a:pt x="1443" y="12052"/>
                    <a:pt x="629" y="10167"/>
                    <a:pt x="629" y="8097"/>
                  </a:cubicBezTo>
                  <a:cubicBezTo>
                    <a:pt x="629" y="6026"/>
                    <a:pt x="1443" y="4178"/>
                    <a:pt x="2811" y="2810"/>
                  </a:cubicBezTo>
                  <a:cubicBezTo>
                    <a:pt x="4142" y="1479"/>
                    <a:pt x="6027" y="629"/>
                    <a:pt x="8097" y="629"/>
                  </a:cubicBezTo>
                  <a:close/>
                  <a:moveTo>
                    <a:pt x="8097" y="0"/>
                  </a:moveTo>
                  <a:cubicBezTo>
                    <a:pt x="3624" y="0"/>
                    <a:pt x="1" y="3623"/>
                    <a:pt x="1" y="8097"/>
                  </a:cubicBezTo>
                  <a:cubicBezTo>
                    <a:pt x="1" y="12570"/>
                    <a:pt x="3624" y="16193"/>
                    <a:pt x="8097" y="16193"/>
                  </a:cubicBezTo>
                  <a:cubicBezTo>
                    <a:pt x="12571" y="16193"/>
                    <a:pt x="16194" y="12570"/>
                    <a:pt x="16194" y="8097"/>
                  </a:cubicBezTo>
                  <a:cubicBezTo>
                    <a:pt x="16194" y="3623"/>
                    <a:pt x="12571" y="0"/>
                    <a:pt x="80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37"/>
            <p:cNvSpPr/>
            <p:nvPr/>
          </p:nvSpPr>
          <p:spPr>
            <a:xfrm>
              <a:off x="3046075" y="1257575"/>
              <a:ext cx="228325" cy="263450"/>
            </a:xfrm>
            <a:custGeom>
              <a:avLst/>
              <a:gdLst/>
              <a:ahLst/>
              <a:cxnLst/>
              <a:rect l="l" t="t" r="r" b="b"/>
              <a:pathLst>
                <a:path w="9133" h="10538" extrusionOk="0">
                  <a:moveTo>
                    <a:pt x="0" y="1"/>
                  </a:moveTo>
                  <a:lnTo>
                    <a:pt x="0" y="10537"/>
                  </a:lnTo>
                  <a:lnTo>
                    <a:pt x="9132" y="5288"/>
                  </a:lnTo>
                  <a:lnTo>
                    <a:pt x="0"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37"/>
            <p:cNvSpPr/>
            <p:nvPr/>
          </p:nvSpPr>
          <p:spPr>
            <a:xfrm>
              <a:off x="3038675" y="1250425"/>
              <a:ext cx="243100" cy="278675"/>
            </a:xfrm>
            <a:custGeom>
              <a:avLst/>
              <a:gdLst/>
              <a:ahLst/>
              <a:cxnLst/>
              <a:rect l="l" t="t" r="r" b="b"/>
              <a:pathLst>
                <a:path w="9724" h="11147" extrusionOk="0">
                  <a:moveTo>
                    <a:pt x="592" y="838"/>
                  </a:moveTo>
                  <a:lnTo>
                    <a:pt x="8800" y="5574"/>
                  </a:lnTo>
                  <a:lnTo>
                    <a:pt x="592" y="10306"/>
                  </a:lnTo>
                  <a:lnTo>
                    <a:pt x="592" y="838"/>
                  </a:lnTo>
                  <a:close/>
                  <a:moveTo>
                    <a:pt x="310" y="0"/>
                  </a:moveTo>
                  <a:cubicBezTo>
                    <a:pt x="259" y="0"/>
                    <a:pt x="204" y="9"/>
                    <a:pt x="148" y="28"/>
                  </a:cubicBezTo>
                  <a:cubicBezTo>
                    <a:pt x="38" y="102"/>
                    <a:pt x="1" y="213"/>
                    <a:pt x="1" y="287"/>
                  </a:cubicBezTo>
                  <a:lnTo>
                    <a:pt x="1" y="10823"/>
                  </a:lnTo>
                  <a:cubicBezTo>
                    <a:pt x="1" y="10934"/>
                    <a:pt x="38" y="11045"/>
                    <a:pt x="148" y="11119"/>
                  </a:cubicBezTo>
                  <a:cubicBezTo>
                    <a:pt x="204" y="11138"/>
                    <a:pt x="259" y="11147"/>
                    <a:pt x="310" y="11147"/>
                  </a:cubicBezTo>
                  <a:cubicBezTo>
                    <a:pt x="361" y="11147"/>
                    <a:pt x="407" y="11138"/>
                    <a:pt x="444" y="11119"/>
                  </a:cubicBezTo>
                  <a:lnTo>
                    <a:pt x="9576" y="5832"/>
                  </a:lnTo>
                  <a:cubicBezTo>
                    <a:pt x="9687" y="5795"/>
                    <a:pt x="9724" y="5684"/>
                    <a:pt x="9724" y="5574"/>
                  </a:cubicBezTo>
                  <a:cubicBezTo>
                    <a:pt x="9724" y="5463"/>
                    <a:pt x="9687" y="5352"/>
                    <a:pt x="9576" y="5315"/>
                  </a:cubicBezTo>
                  <a:lnTo>
                    <a:pt x="444" y="28"/>
                  </a:lnTo>
                  <a:cubicBezTo>
                    <a:pt x="407" y="9"/>
                    <a:pt x="361" y="0"/>
                    <a:pt x="3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6" name="Google Shape;2106;p37"/>
          <p:cNvGrpSpPr/>
          <p:nvPr/>
        </p:nvGrpSpPr>
        <p:grpSpPr>
          <a:xfrm>
            <a:off x="731647" y="573573"/>
            <a:ext cx="635100" cy="734640"/>
            <a:chOff x="731647" y="573573"/>
            <a:chExt cx="635100" cy="734640"/>
          </a:xfrm>
        </p:grpSpPr>
        <p:grpSp>
          <p:nvGrpSpPr>
            <p:cNvPr id="2107" name="Google Shape;2107;p37"/>
            <p:cNvGrpSpPr/>
            <p:nvPr/>
          </p:nvGrpSpPr>
          <p:grpSpPr>
            <a:xfrm>
              <a:off x="731647" y="573573"/>
              <a:ext cx="635100" cy="635100"/>
              <a:chOff x="917231" y="750460"/>
              <a:chExt cx="635100" cy="635100"/>
            </a:xfrm>
          </p:grpSpPr>
          <p:sp>
            <p:nvSpPr>
              <p:cNvPr id="2108" name="Google Shape;2108;p37"/>
              <p:cNvSpPr/>
              <p:nvPr/>
            </p:nvSpPr>
            <p:spPr>
              <a:xfrm>
                <a:off x="917231" y="750460"/>
                <a:ext cx="635100" cy="635100"/>
              </a:xfrm>
              <a:prstGeom prst="ellipse">
                <a:avLst/>
              </a:prstGeom>
              <a:solidFill>
                <a:srgbClr val="FFFFFF"/>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37"/>
              <p:cNvSpPr/>
              <p:nvPr/>
            </p:nvSpPr>
            <p:spPr>
              <a:xfrm>
                <a:off x="1001943" y="835185"/>
                <a:ext cx="465600" cy="4656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0" name="Google Shape;2110;p37"/>
            <p:cNvGrpSpPr/>
            <p:nvPr/>
          </p:nvGrpSpPr>
          <p:grpSpPr>
            <a:xfrm>
              <a:off x="961679" y="1281213"/>
              <a:ext cx="175013" cy="27000"/>
              <a:chOff x="5662375" y="212375"/>
              <a:chExt cx="175013" cy="27000"/>
            </a:xfrm>
          </p:grpSpPr>
          <p:sp>
            <p:nvSpPr>
              <p:cNvPr id="2111" name="Google Shape;2111;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12" name="Google Shape;2112;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13" name="Google Shape;2113;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14" name="Google Shape;2114;p37"/>
          <p:cNvGrpSpPr/>
          <p:nvPr/>
        </p:nvGrpSpPr>
        <p:grpSpPr>
          <a:xfrm>
            <a:off x="731647" y="1650460"/>
            <a:ext cx="635100" cy="733490"/>
            <a:chOff x="731647" y="1650460"/>
            <a:chExt cx="635100" cy="733490"/>
          </a:xfrm>
        </p:grpSpPr>
        <p:grpSp>
          <p:nvGrpSpPr>
            <p:cNvPr id="2115" name="Google Shape;2115;p37"/>
            <p:cNvGrpSpPr/>
            <p:nvPr/>
          </p:nvGrpSpPr>
          <p:grpSpPr>
            <a:xfrm>
              <a:off x="731647" y="1650460"/>
              <a:ext cx="635100" cy="635100"/>
              <a:chOff x="917231" y="1827973"/>
              <a:chExt cx="635100" cy="635100"/>
            </a:xfrm>
          </p:grpSpPr>
          <p:sp>
            <p:nvSpPr>
              <p:cNvPr id="2116" name="Google Shape;2116;p37"/>
              <p:cNvSpPr/>
              <p:nvPr/>
            </p:nvSpPr>
            <p:spPr>
              <a:xfrm>
                <a:off x="917231" y="1827973"/>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37"/>
              <p:cNvSpPr/>
              <p:nvPr/>
            </p:nvSpPr>
            <p:spPr>
              <a:xfrm>
                <a:off x="1001931" y="1912710"/>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18" name="Google Shape;2118;p37"/>
            <p:cNvGrpSpPr/>
            <p:nvPr/>
          </p:nvGrpSpPr>
          <p:grpSpPr>
            <a:xfrm>
              <a:off x="961679" y="2356951"/>
              <a:ext cx="175013" cy="27000"/>
              <a:chOff x="5662375" y="212375"/>
              <a:chExt cx="175013" cy="27000"/>
            </a:xfrm>
          </p:grpSpPr>
          <p:sp>
            <p:nvSpPr>
              <p:cNvPr id="2119" name="Google Shape;2119;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0" name="Google Shape;2120;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1" name="Google Shape;2121;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22" name="Google Shape;2122;p37"/>
          <p:cNvGrpSpPr/>
          <p:nvPr/>
        </p:nvGrpSpPr>
        <p:grpSpPr>
          <a:xfrm>
            <a:off x="731647" y="2728277"/>
            <a:ext cx="635100" cy="734984"/>
            <a:chOff x="731647" y="2728277"/>
            <a:chExt cx="635100" cy="734984"/>
          </a:xfrm>
        </p:grpSpPr>
        <p:grpSp>
          <p:nvGrpSpPr>
            <p:cNvPr id="2123" name="Google Shape;2123;p37"/>
            <p:cNvGrpSpPr/>
            <p:nvPr/>
          </p:nvGrpSpPr>
          <p:grpSpPr>
            <a:xfrm>
              <a:off x="731647" y="2728277"/>
              <a:ext cx="635100" cy="635100"/>
              <a:chOff x="917231" y="2905502"/>
              <a:chExt cx="635100" cy="635100"/>
            </a:xfrm>
          </p:grpSpPr>
          <p:sp>
            <p:nvSpPr>
              <p:cNvPr id="2124" name="Google Shape;2124;p37"/>
              <p:cNvSpPr/>
              <p:nvPr/>
            </p:nvSpPr>
            <p:spPr>
              <a:xfrm>
                <a:off x="917231" y="2905502"/>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37"/>
              <p:cNvSpPr/>
              <p:nvPr/>
            </p:nvSpPr>
            <p:spPr>
              <a:xfrm>
                <a:off x="1001931" y="2990252"/>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6" name="Google Shape;2126;p37"/>
            <p:cNvGrpSpPr/>
            <p:nvPr/>
          </p:nvGrpSpPr>
          <p:grpSpPr>
            <a:xfrm>
              <a:off x="961679" y="3436260"/>
              <a:ext cx="175013" cy="27000"/>
              <a:chOff x="5662375" y="212375"/>
              <a:chExt cx="175013" cy="27000"/>
            </a:xfrm>
          </p:grpSpPr>
          <p:sp>
            <p:nvSpPr>
              <p:cNvPr id="2127" name="Google Shape;2127;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8" name="Google Shape;2128;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29" name="Google Shape;2129;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grpSp>
        <p:nvGrpSpPr>
          <p:cNvPr id="2130" name="Google Shape;2130;p37"/>
          <p:cNvGrpSpPr/>
          <p:nvPr/>
        </p:nvGrpSpPr>
        <p:grpSpPr>
          <a:xfrm>
            <a:off x="731647" y="3806675"/>
            <a:ext cx="635100" cy="734704"/>
            <a:chOff x="731647" y="3806675"/>
            <a:chExt cx="635100" cy="734704"/>
          </a:xfrm>
        </p:grpSpPr>
        <p:grpSp>
          <p:nvGrpSpPr>
            <p:cNvPr id="2131" name="Google Shape;2131;p37"/>
            <p:cNvGrpSpPr/>
            <p:nvPr/>
          </p:nvGrpSpPr>
          <p:grpSpPr>
            <a:xfrm>
              <a:off x="731647" y="3806675"/>
              <a:ext cx="635100" cy="635100"/>
              <a:chOff x="917231" y="3983097"/>
              <a:chExt cx="635100" cy="635100"/>
            </a:xfrm>
          </p:grpSpPr>
          <p:sp>
            <p:nvSpPr>
              <p:cNvPr id="2132" name="Google Shape;2132;p37"/>
              <p:cNvSpPr/>
              <p:nvPr/>
            </p:nvSpPr>
            <p:spPr>
              <a:xfrm>
                <a:off x="917231" y="3983097"/>
                <a:ext cx="635100" cy="635100"/>
              </a:xfrm>
              <a:prstGeom prst="ellipse">
                <a:avLst/>
              </a:prstGeom>
              <a:solidFill>
                <a:schemeClr val="l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37"/>
              <p:cNvSpPr/>
              <p:nvPr/>
            </p:nvSpPr>
            <p:spPr>
              <a:xfrm>
                <a:off x="1001931" y="4067797"/>
                <a:ext cx="465600" cy="4656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34" name="Google Shape;2134;p37"/>
            <p:cNvGrpSpPr/>
            <p:nvPr/>
          </p:nvGrpSpPr>
          <p:grpSpPr>
            <a:xfrm>
              <a:off x="961679" y="4514379"/>
              <a:ext cx="175013" cy="27000"/>
              <a:chOff x="5662375" y="212375"/>
              <a:chExt cx="175013" cy="27000"/>
            </a:xfrm>
          </p:grpSpPr>
          <p:sp>
            <p:nvSpPr>
              <p:cNvPr id="2135" name="Google Shape;2135;p37"/>
              <p:cNvSpPr/>
              <p:nvPr/>
            </p:nvSpPr>
            <p:spPr>
              <a:xfrm>
                <a:off x="5662375"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36" name="Google Shape;2136;p37"/>
              <p:cNvSpPr/>
              <p:nvPr/>
            </p:nvSpPr>
            <p:spPr>
              <a:xfrm>
                <a:off x="5736381"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37" name="Google Shape;2137;p37"/>
              <p:cNvSpPr/>
              <p:nvPr/>
            </p:nvSpPr>
            <p:spPr>
              <a:xfrm>
                <a:off x="5810388" y="212375"/>
                <a:ext cx="27000" cy="27000"/>
              </a:xfrm>
              <a:prstGeom prst="ellipse">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grpSp>
      <p:sp>
        <p:nvSpPr>
          <p:cNvPr id="2138" name="Google Shape;2138;p37"/>
          <p:cNvSpPr txBox="1">
            <a:spLocks noGrp="1"/>
          </p:cNvSpPr>
          <p:nvPr>
            <p:ph type="title"/>
          </p:nvPr>
        </p:nvSpPr>
        <p:spPr>
          <a:xfrm>
            <a:off x="5932874" y="356641"/>
            <a:ext cx="2615100" cy="576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dirty="0"/>
              <a:t>Índice</a:t>
            </a:r>
            <a:endParaRPr dirty="0"/>
          </a:p>
        </p:txBody>
      </p:sp>
      <p:sp>
        <p:nvSpPr>
          <p:cNvPr id="2139" name="Google Shape;2139;p37"/>
          <p:cNvSpPr txBox="1">
            <a:spLocks noGrp="1"/>
          </p:cNvSpPr>
          <p:nvPr>
            <p:ph type="subTitle" idx="2"/>
          </p:nvPr>
        </p:nvSpPr>
        <p:spPr>
          <a:xfrm>
            <a:off x="1664208" y="713232"/>
            <a:ext cx="2372312" cy="85946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dirty="0">
                <a:latin typeface="Barlow Semi Condensed"/>
                <a:ea typeface="Barlow Semi Condensed"/>
                <a:cs typeface="Barlow Semi Condensed"/>
                <a:sym typeface="Barlow Semi Condensed"/>
              </a:rPr>
              <a:t>Conceitos</a:t>
            </a:r>
          </a:p>
          <a:p>
            <a:pPr marL="0" lvl="0" indent="0" algn="l" rtl="0">
              <a:spcBef>
                <a:spcPts val="0"/>
              </a:spcBef>
              <a:spcAft>
                <a:spcPts val="0"/>
              </a:spcAft>
              <a:buClr>
                <a:schemeClr val="dk1"/>
              </a:buClr>
              <a:buSzPts val="1100"/>
              <a:buFont typeface="Arial"/>
              <a:buNone/>
            </a:pPr>
            <a:r>
              <a:rPr lang="pt-BR" dirty="0"/>
              <a:t>Importância da Tendência Central na Analise de Dados </a:t>
            </a:r>
            <a:endParaRPr dirty="0">
              <a:latin typeface="Barlow Semi Condensed"/>
              <a:ea typeface="Barlow Semi Condensed"/>
              <a:cs typeface="Barlow Semi Condensed"/>
              <a:sym typeface="Barlow Semi Condensed"/>
            </a:endParaRPr>
          </a:p>
        </p:txBody>
      </p:sp>
      <p:sp>
        <p:nvSpPr>
          <p:cNvPr id="2140" name="Google Shape;2140;p37"/>
          <p:cNvSpPr txBox="1">
            <a:spLocks noGrp="1"/>
          </p:cNvSpPr>
          <p:nvPr>
            <p:ph type="subTitle" idx="1"/>
          </p:nvPr>
        </p:nvSpPr>
        <p:spPr>
          <a:xfrm>
            <a:off x="1664208" y="429768"/>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dirty="0">
                <a:solidFill>
                  <a:schemeClr val="accent1"/>
                </a:solidFill>
              </a:rPr>
              <a:t>Tendência Central</a:t>
            </a:r>
            <a:endParaRPr dirty="0"/>
          </a:p>
        </p:txBody>
      </p:sp>
      <p:sp>
        <p:nvSpPr>
          <p:cNvPr id="2141" name="Google Shape;2141;p37"/>
          <p:cNvSpPr txBox="1">
            <a:spLocks noGrp="1"/>
          </p:cNvSpPr>
          <p:nvPr>
            <p:ph type="subTitle" idx="3"/>
          </p:nvPr>
        </p:nvSpPr>
        <p:spPr>
          <a:xfrm>
            <a:off x="1664208" y="1508760"/>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dirty="0">
                <a:solidFill>
                  <a:schemeClr val="accent1"/>
                </a:solidFill>
              </a:rPr>
              <a:t>Média</a:t>
            </a:r>
            <a:endParaRPr dirty="0"/>
          </a:p>
        </p:txBody>
      </p:sp>
      <p:sp>
        <p:nvSpPr>
          <p:cNvPr id="2142" name="Google Shape;2142;p37"/>
          <p:cNvSpPr txBox="1">
            <a:spLocks noGrp="1"/>
          </p:cNvSpPr>
          <p:nvPr>
            <p:ph type="subTitle" idx="4"/>
          </p:nvPr>
        </p:nvSpPr>
        <p:spPr>
          <a:xfrm>
            <a:off x="1664208" y="1792224"/>
            <a:ext cx="2615100" cy="57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dirty="0"/>
              <a:t>Descrição</a:t>
            </a:r>
          </a:p>
          <a:p>
            <a:pPr marL="0" lvl="0" indent="0" algn="l" rtl="0">
              <a:spcBef>
                <a:spcPts val="0"/>
              </a:spcBef>
              <a:spcAft>
                <a:spcPts val="0"/>
              </a:spcAft>
              <a:buClr>
                <a:schemeClr val="dk1"/>
              </a:buClr>
              <a:buSzPts val="1100"/>
              <a:buFont typeface="Arial"/>
              <a:buNone/>
            </a:pPr>
            <a:r>
              <a:rPr lang="pt-BR" dirty="0"/>
              <a:t>Tipos de média</a:t>
            </a:r>
          </a:p>
          <a:p>
            <a:pPr marL="0" lvl="0" indent="0" algn="l" rtl="0">
              <a:spcBef>
                <a:spcPts val="0"/>
              </a:spcBef>
              <a:spcAft>
                <a:spcPts val="0"/>
              </a:spcAft>
              <a:buClr>
                <a:schemeClr val="dk1"/>
              </a:buClr>
              <a:buSzPts val="1100"/>
              <a:buFont typeface="Arial"/>
              <a:buNone/>
            </a:pPr>
            <a:r>
              <a:rPr lang="pt-BR" dirty="0"/>
              <a:t>Exemplos com R</a:t>
            </a:r>
            <a:endParaRPr dirty="0"/>
          </a:p>
        </p:txBody>
      </p:sp>
      <p:sp>
        <p:nvSpPr>
          <p:cNvPr id="2143" name="Google Shape;2143;p37"/>
          <p:cNvSpPr txBox="1">
            <a:spLocks noGrp="1"/>
          </p:cNvSpPr>
          <p:nvPr>
            <p:ph type="subTitle" idx="5"/>
          </p:nvPr>
        </p:nvSpPr>
        <p:spPr>
          <a:xfrm>
            <a:off x="1664208" y="2587752"/>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dirty="0">
                <a:solidFill>
                  <a:schemeClr val="accent1"/>
                </a:solidFill>
              </a:rPr>
              <a:t>Moda</a:t>
            </a:r>
            <a:endParaRPr dirty="0"/>
          </a:p>
        </p:txBody>
      </p:sp>
      <p:sp>
        <p:nvSpPr>
          <p:cNvPr id="2144" name="Google Shape;2144;p37"/>
          <p:cNvSpPr txBox="1">
            <a:spLocks noGrp="1"/>
          </p:cNvSpPr>
          <p:nvPr>
            <p:ph type="subTitle" idx="6"/>
          </p:nvPr>
        </p:nvSpPr>
        <p:spPr>
          <a:xfrm>
            <a:off x="1663754" y="2919476"/>
            <a:ext cx="2615100" cy="99269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dirty="0"/>
              <a:t>Descrição </a:t>
            </a:r>
          </a:p>
          <a:p>
            <a:pPr marL="0" lvl="0" indent="0" algn="l" rtl="0">
              <a:spcBef>
                <a:spcPts val="0"/>
              </a:spcBef>
              <a:spcAft>
                <a:spcPts val="0"/>
              </a:spcAft>
              <a:buClr>
                <a:schemeClr val="dk1"/>
              </a:buClr>
              <a:buSzPts val="1100"/>
              <a:buFont typeface="Arial"/>
              <a:buNone/>
            </a:pPr>
            <a:r>
              <a:rPr lang="pt-BR" dirty="0"/>
              <a:t>Tipos de moda</a:t>
            </a:r>
          </a:p>
          <a:p>
            <a:pPr marL="0" lvl="0" indent="0" algn="l" rtl="0">
              <a:spcBef>
                <a:spcPts val="0"/>
              </a:spcBef>
              <a:spcAft>
                <a:spcPts val="0"/>
              </a:spcAft>
              <a:buClr>
                <a:schemeClr val="dk1"/>
              </a:buClr>
              <a:buSzPts val="1100"/>
              <a:buFont typeface="Arial"/>
              <a:buNone/>
            </a:pPr>
            <a:r>
              <a:rPr lang="pt-BR" dirty="0"/>
              <a:t>Exemplos com R</a:t>
            </a:r>
          </a:p>
        </p:txBody>
      </p:sp>
      <p:sp>
        <p:nvSpPr>
          <p:cNvPr id="2145" name="Google Shape;2145;p37"/>
          <p:cNvSpPr txBox="1">
            <a:spLocks noGrp="1"/>
          </p:cNvSpPr>
          <p:nvPr>
            <p:ph type="subTitle" idx="7"/>
          </p:nvPr>
        </p:nvSpPr>
        <p:spPr>
          <a:xfrm>
            <a:off x="1664208" y="3666744"/>
            <a:ext cx="2615100" cy="38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dirty="0">
                <a:solidFill>
                  <a:schemeClr val="accent1"/>
                </a:solidFill>
              </a:rPr>
              <a:t>Mediana</a:t>
            </a:r>
            <a:endParaRPr dirty="0"/>
          </a:p>
        </p:txBody>
      </p:sp>
      <p:sp>
        <p:nvSpPr>
          <p:cNvPr id="2146" name="Google Shape;2146;p37"/>
          <p:cNvSpPr txBox="1">
            <a:spLocks noGrp="1"/>
          </p:cNvSpPr>
          <p:nvPr>
            <p:ph type="subTitle" idx="8"/>
          </p:nvPr>
        </p:nvSpPr>
        <p:spPr>
          <a:xfrm>
            <a:off x="1664208" y="3950208"/>
            <a:ext cx="2615100" cy="576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pt-BR" dirty="0"/>
              <a:t>Descrição e Exemplos com R</a:t>
            </a:r>
          </a:p>
        </p:txBody>
      </p:sp>
      <p:sp>
        <p:nvSpPr>
          <p:cNvPr id="2147" name="Google Shape;2147;p37"/>
          <p:cNvSpPr txBox="1">
            <a:spLocks noGrp="1"/>
          </p:cNvSpPr>
          <p:nvPr>
            <p:ph type="title" idx="9"/>
          </p:nvPr>
        </p:nvSpPr>
        <p:spPr>
          <a:xfrm>
            <a:off x="813816" y="722376"/>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
        <p:nvSpPr>
          <p:cNvPr id="2148" name="Google Shape;2148;p37"/>
          <p:cNvSpPr txBox="1">
            <a:spLocks noGrp="1"/>
          </p:cNvSpPr>
          <p:nvPr>
            <p:ph type="title" idx="13"/>
          </p:nvPr>
        </p:nvSpPr>
        <p:spPr>
          <a:xfrm>
            <a:off x="813816" y="1801368"/>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02</a:t>
            </a:r>
            <a:endParaRPr/>
          </a:p>
        </p:txBody>
      </p:sp>
      <p:sp>
        <p:nvSpPr>
          <p:cNvPr id="2149" name="Google Shape;2149;p37"/>
          <p:cNvSpPr txBox="1">
            <a:spLocks noGrp="1"/>
          </p:cNvSpPr>
          <p:nvPr>
            <p:ph type="title" idx="14"/>
          </p:nvPr>
        </p:nvSpPr>
        <p:spPr>
          <a:xfrm>
            <a:off x="813816" y="2880360"/>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03</a:t>
            </a:r>
            <a:endParaRPr/>
          </a:p>
        </p:txBody>
      </p:sp>
      <p:sp>
        <p:nvSpPr>
          <p:cNvPr id="2150" name="Google Shape;2150;p37"/>
          <p:cNvSpPr txBox="1">
            <a:spLocks noGrp="1"/>
          </p:cNvSpPr>
          <p:nvPr>
            <p:ph type="title" idx="15"/>
          </p:nvPr>
        </p:nvSpPr>
        <p:spPr>
          <a:xfrm>
            <a:off x="813816" y="3959352"/>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04</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8" name="Google Shape;2178;p39"/>
          <p:cNvSpPr txBox="1">
            <a:spLocks noGrp="1"/>
          </p:cNvSpPr>
          <p:nvPr>
            <p:ph type="subTitle" idx="1"/>
          </p:nvPr>
        </p:nvSpPr>
        <p:spPr>
          <a:xfrm>
            <a:off x="1075838" y="843494"/>
            <a:ext cx="7230139" cy="1974134"/>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sz="2000" b="0" i="0" dirty="0">
                <a:solidFill>
                  <a:srgbClr val="374151"/>
                </a:solidFill>
                <a:effectLst/>
                <a:latin typeface="Söhne"/>
              </a:rPr>
              <a:t>A média geral pode ser deduzida através da expressão matemátic</a:t>
            </a:r>
            <a:r>
              <a:rPr lang="pt-BR" sz="2000" dirty="0">
                <a:solidFill>
                  <a:srgbClr val="374151"/>
                </a:solidFill>
                <a:latin typeface="Söhne"/>
              </a:rPr>
              <a:t>a :</a:t>
            </a:r>
          </a:p>
          <a:p>
            <a:pPr marL="0" lvl="0" indent="0" rtl="0">
              <a:spcBef>
                <a:spcPts val="0"/>
              </a:spcBef>
              <a:spcAft>
                <a:spcPts val="0"/>
              </a:spcAft>
              <a:buNone/>
            </a:pPr>
            <a:r>
              <a:rPr lang="pt-BR" sz="2000" b="0" i="0" dirty="0">
                <a:solidFill>
                  <a:srgbClr val="374151"/>
                </a:solidFill>
                <a:effectLst/>
                <a:latin typeface="Söhne"/>
              </a:rPr>
              <a:t> </a:t>
            </a:r>
            <a:endParaRPr sz="2000" dirty="0">
              <a:latin typeface="Barlow Semi Condensed"/>
              <a:ea typeface="Barlow Semi Condensed"/>
              <a:cs typeface="Barlow Semi Condensed"/>
              <a:sym typeface="Barlow Semi Condensed"/>
            </a:endParaRPr>
          </a:p>
        </p:txBody>
      </p:sp>
      <p:sp>
        <p:nvSpPr>
          <p:cNvPr id="2" name="Google Shape;2177;p39">
            <a:extLst>
              <a:ext uri="{FF2B5EF4-FFF2-40B4-BE49-F238E27FC236}">
                <a16:creationId xmlns:a16="http://schemas.microsoft.com/office/drawing/2014/main" id="{A2E63513-B1CD-57CB-96B5-F2693687AB7E}"/>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Média Geral</a:t>
            </a:r>
            <a:endParaRPr dirty="0"/>
          </a:p>
        </p:txBody>
      </p:sp>
      <mc:AlternateContent xmlns:mc="http://schemas.openxmlformats.org/markup-compatibility/2006" xmlns:a14="http://schemas.microsoft.com/office/drawing/2010/main">
        <mc:Choice Requires="a14">
          <p:sp>
            <p:nvSpPr>
              <p:cNvPr id="3" name="CaixaDeTexto 2">
                <a:extLst>
                  <a:ext uri="{FF2B5EF4-FFF2-40B4-BE49-F238E27FC236}">
                    <a16:creationId xmlns:a16="http://schemas.microsoft.com/office/drawing/2014/main" id="{C51753A0-BA0F-40BA-A3E2-721E7B25C867}"/>
                  </a:ext>
                </a:extLst>
              </p:cNvPr>
              <p:cNvSpPr txBox="1"/>
              <p:nvPr/>
            </p:nvSpPr>
            <p:spPr>
              <a:xfrm>
                <a:off x="943519" y="1335426"/>
                <a:ext cx="2117755" cy="63632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BR" sz="2000" b="0" i="1" smtClean="0">
                          <a:solidFill>
                            <a:srgbClr val="002060"/>
                          </a:solidFill>
                          <a:latin typeface="Cambria Math" panose="02040503050406030204" pitchFamily="18" charset="0"/>
                          <a:ea typeface="Cambria Math" panose="02040503050406030204" pitchFamily="18" charset="0"/>
                        </a:rPr>
                        <m:t>𝑚</m:t>
                      </m:r>
                      <m:r>
                        <a:rPr lang="pt-BR" sz="2000" i="1">
                          <a:solidFill>
                            <a:srgbClr val="002060"/>
                          </a:solidFill>
                          <a:latin typeface="Cambria Math" panose="02040503050406030204" pitchFamily="18" charset="0"/>
                          <a:ea typeface="Cambria Math" panose="02040503050406030204" pitchFamily="18" charset="0"/>
                        </a:rPr>
                        <m:t>=</m:t>
                      </m:r>
                      <m:f>
                        <m:fPr>
                          <m:ctrlPr>
                            <a:rPr lang="pt-BR" sz="2000" b="0" i="1" smtClean="0">
                              <a:solidFill>
                                <a:srgbClr val="002060"/>
                              </a:solidFill>
                              <a:latin typeface="Cambria Math" panose="02040503050406030204" pitchFamily="18" charset="0"/>
                              <a:ea typeface="Cambria Math" panose="02040503050406030204" pitchFamily="18" charset="0"/>
                            </a:rPr>
                          </m:ctrlPr>
                        </m:fPr>
                        <m:num>
                          <m:r>
                            <a:rPr lang="pt-BR" sz="2000" i="1">
                              <a:solidFill>
                                <a:srgbClr val="002060"/>
                              </a:solidFill>
                              <a:latin typeface="Cambria Math" panose="02040503050406030204" pitchFamily="18" charset="0"/>
                              <a:ea typeface="Cambria Math" panose="02040503050406030204" pitchFamily="18" charset="0"/>
                            </a:rPr>
                            <m:t>∑</m:t>
                          </m:r>
                          <m:r>
                            <m:rPr>
                              <m:nor/>
                            </m:rPr>
                            <a:rPr lang="pt-BR" sz="2000" b="0" i="0" smtClean="0">
                              <a:solidFill>
                                <a:srgbClr val="002060"/>
                              </a:solidFill>
                              <a:latin typeface="Cambria Math" panose="02040503050406030204" pitchFamily="18" charset="0"/>
                              <a:ea typeface="Cambria Math" panose="02040503050406030204" pitchFamily="18" charset="0"/>
                            </a:rPr>
                            <m:t>n</m:t>
                          </m:r>
                          <m:r>
                            <a:rPr lang="pt-BR" sz="2000" b="0" i="1" smtClean="0">
                              <a:solidFill>
                                <a:srgbClr val="002060"/>
                              </a:solidFill>
                              <a:latin typeface="Cambria Math" panose="02040503050406030204" pitchFamily="18" charset="0"/>
                              <a:ea typeface="Cambria Math" panose="02040503050406030204" pitchFamily="18" charset="0"/>
                            </a:rPr>
                            <m:t>.</m:t>
                          </m:r>
                          <m:r>
                            <m:rPr>
                              <m:nor/>
                            </m:rPr>
                            <a:rPr lang="pt-BR" sz="2000" b="0" i="0" smtClean="0">
                              <a:solidFill>
                                <a:srgbClr val="002060"/>
                              </a:solidFill>
                              <a:latin typeface="Cambria Math" panose="02040503050406030204" pitchFamily="18" charset="0"/>
                              <a:ea typeface="Cambria Math" panose="02040503050406030204" pitchFamily="18" charset="0"/>
                            </a:rPr>
                            <m:t>y</m:t>
                          </m:r>
                          <m:r>
                            <m:rPr>
                              <m:nor/>
                            </m:rPr>
                            <a:rPr lang="pt-BR" sz="2000" b="0" i="0" smtClean="0">
                              <a:solidFill>
                                <a:srgbClr val="002060"/>
                              </a:solidFill>
                              <a:latin typeface="Cambria Math" panose="02040503050406030204" pitchFamily="18" charset="0"/>
                              <a:ea typeface="Cambria Math" panose="02040503050406030204" pitchFamily="18" charset="0"/>
                            </a:rPr>
                            <m:t> </m:t>
                          </m:r>
                          <m:r>
                            <m:rPr>
                              <m:nor/>
                            </m:rPr>
                            <a:rPr lang="pt-BR" sz="2000" dirty="0">
                              <a:solidFill>
                                <a:srgbClr val="002060"/>
                              </a:solidFill>
                            </a:rPr>
                            <m:t> </m:t>
                          </m:r>
                        </m:num>
                        <m:den>
                          <m:r>
                            <a:rPr lang="pt-BR" sz="2000" i="1">
                              <a:solidFill>
                                <a:srgbClr val="002060"/>
                              </a:solidFill>
                              <a:latin typeface="Cambria Math" panose="02040503050406030204" pitchFamily="18" charset="0"/>
                              <a:ea typeface="Cambria Math" panose="02040503050406030204" pitchFamily="18" charset="0"/>
                            </a:rPr>
                            <m:t>∑</m:t>
                          </m:r>
                          <m:r>
                            <a:rPr lang="pt-BR" sz="2000" b="0" i="1" smtClean="0">
                              <a:solidFill>
                                <a:srgbClr val="002060"/>
                              </a:solidFill>
                              <a:latin typeface="Cambria Math" panose="02040503050406030204" pitchFamily="18" charset="0"/>
                              <a:ea typeface="Cambria Math" panose="02040503050406030204" pitchFamily="18" charset="0"/>
                            </a:rPr>
                            <m:t>𝑛</m:t>
                          </m:r>
                        </m:den>
                      </m:f>
                    </m:oMath>
                  </m:oMathPara>
                </a14:m>
                <a:endParaRPr lang="pt-BR" sz="2000" dirty="0"/>
              </a:p>
            </p:txBody>
          </p:sp>
        </mc:Choice>
        <mc:Fallback xmlns="">
          <p:sp>
            <p:nvSpPr>
              <p:cNvPr id="3" name="CaixaDeTexto 2">
                <a:extLst>
                  <a:ext uri="{FF2B5EF4-FFF2-40B4-BE49-F238E27FC236}">
                    <a16:creationId xmlns:a16="http://schemas.microsoft.com/office/drawing/2014/main" id="{C51753A0-BA0F-40BA-A3E2-721E7B25C867}"/>
                  </a:ext>
                </a:extLst>
              </p:cNvPr>
              <p:cNvSpPr txBox="1">
                <a:spLocks noRot="1" noChangeAspect="1" noMove="1" noResize="1" noEditPoints="1" noAdjustHandles="1" noChangeArrowheads="1" noChangeShapeType="1" noTextEdit="1"/>
              </p:cNvSpPr>
              <p:nvPr/>
            </p:nvSpPr>
            <p:spPr>
              <a:xfrm>
                <a:off x="943519" y="1335426"/>
                <a:ext cx="2117755" cy="636328"/>
              </a:xfrm>
              <a:prstGeom prst="rect">
                <a:avLst/>
              </a:prstGeom>
              <a:blipFill>
                <a:blip r:embed="rId3"/>
                <a:stretch>
                  <a:fillRect/>
                </a:stretch>
              </a:blipFill>
            </p:spPr>
            <p:txBody>
              <a:bodyPr/>
              <a:lstStyle/>
              <a:p>
                <a:r>
                  <a:rPr lang="pt-BR">
                    <a:noFill/>
                  </a:rPr>
                  <a:t> </a:t>
                </a:r>
              </a:p>
            </p:txBody>
          </p:sp>
        </mc:Fallback>
      </mc:AlternateContent>
      <p:sp>
        <p:nvSpPr>
          <p:cNvPr id="4" name="CaixaDeTexto 3">
            <a:extLst>
              <a:ext uri="{FF2B5EF4-FFF2-40B4-BE49-F238E27FC236}">
                <a16:creationId xmlns:a16="http://schemas.microsoft.com/office/drawing/2014/main" id="{AB078E79-1737-9E9C-FB24-38B644C676FE}"/>
              </a:ext>
            </a:extLst>
          </p:cNvPr>
          <p:cNvSpPr txBox="1"/>
          <p:nvPr/>
        </p:nvSpPr>
        <p:spPr>
          <a:xfrm>
            <a:off x="1067984" y="1884615"/>
            <a:ext cx="7132497" cy="707886"/>
          </a:xfrm>
          <a:prstGeom prst="rect">
            <a:avLst/>
          </a:prstGeom>
          <a:noFill/>
        </p:spPr>
        <p:txBody>
          <a:bodyPr wrap="square" rtlCol="0">
            <a:spAutoFit/>
          </a:bodyPr>
          <a:lstStyle/>
          <a:p>
            <a:r>
              <a:rPr lang="pt-BR" sz="2000" dirty="0">
                <a:solidFill>
                  <a:srgbClr val="374151"/>
                </a:solidFill>
                <a:latin typeface="Söhne"/>
              </a:rPr>
              <a:t>Onde n se dá pela quantidade de itens na expressão e y a média entre cada um deles </a:t>
            </a:r>
          </a:p>
        </p:txBody>
      </p:sp>
      <p:sp>
        <p:nvSpPr>
          <p:cNvPr id="5" name="Espaço Reservado para Conteúdo 13">
            <a:extLst>
              <a:ext uri="{FF2B5EF4-FFF2-40B4-BE49-F238E27FC236}">
                <a16:creationId xmlns:a16="http://schemas.microsoft.com/office/drawing/2014/main" id="{AF224E48-C11F-FA43-5EBC-01BEF64517DC}"/>
              </a:ext>
            </a:extLst>
          </p:cNvPr>
          <p:cNvSpPr txBox="1">
            <a:spLocks/>
          </p:cNvSpPr>
          <p:nvPr/>
        </p:nvSpPr>
        <p:spPr>
          <a:xfrm>
            <a:off x="2966484" y="2562496"/>
            <a:ext cx="3934046" cy="1356138"/>
          </a:xfrm>
          <a:prstGeom prst="rect">
            <a:avLst/>
          </a:prstGeom>
        </p:spPr>
        <p:txBody>
          <a:bodyPr vert="horz" lIns="121899" tIns="60949" rIns="121899" bIns="60949" rtlCol="0">
            <a:no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lnSpc>
                <a:spcPct val="100000"/>
              </a:lnSpc>
              <a:buFont typeface="Arial" pitchFamily="34" charset="0"/>
              <a:buNone/>
            </a:pPr>
            <a:r>
              <a:rPr lang="pt-BR" sz="1600" dirty="0">
                <a:solidFill>
                  <a:srgbClr val="002060"/>
                </a:solidFill>
                <a:latin typeface="Barlow Semi Condensed" panose="00000506000000000000" pitchFamily="2" charset="0"/>
              </a:rPr>
              <a:t>1)</a:t>
            </a:r>
            <a:r>
              <a:rPr lang="pt-BR" sz="1600" dirty="0">
                <a:solidFill>
                  <a:schemeClr val="accent1"/>
                </a:solidFill>
                <a:latin typeface="Barlow Semi Condensed" panose="00000506000000000000" pitchFamily="2" charset="0"/>
              </a:rPr>
              <a:t> </a:t>
            </a:r>
            <a:r>
              <a:rPr lang="pt-BR" sz="1600" dirty="0">
                <a:latin typeface="Barlow Semi Condensed" panose="00000506000000000000" pitchFamily="2" charset="0"/>
              </a:rPr>
              <a:t>(4, 5, 6, 7, 8)	                </a:t>
            </a:r>
            <a:r>
              <a:rPr lang="pt-BR" sz="1600" dirty="0">
                <a:solidFill>
                  <a:srgbClr val="374151"/>
                </a:solidFill>
                <a:latin typeface="Barlow Semi Condensed" panose="00000506000000000000" pitchFamily="2" charset="0"/>
              </a:rPr>
              <a:t>n1 = </a:t>
            </a:r>
            <a:r>
              <a:rPr lang="pt-BR" sz="1600" dirty="0">
                <a:solidFill>
                  <a:srgbClr val="77C6FC"/>
                </a:solidFill>
                <a:latin typeface="Barlow Semi Condensed" panose="00000506000000000000" pitchFamily="2" charset="0"/>
              </a:rPr>
              <a:t>5</a:t>
            </a:r>
            <a:r>
              <a:rPr lang="pt-BR" sz="1600" dirty="0">
                <a:solidFill>
                  <a:srgbClr val="374151"/>
                </a:solidFill>
                <a:latin typeface="Barlow Semi Condensed" panose="00000506000000000000" pitchFamily="2" charset="0"/>
              </a:rPr>
              <a:t>         y1 = </a:t>
            </a:r>
            <a:r>
              <a:rPr lang="pt-BR" sz="1600" dirty="0">
                <a:solidFill>
                  <a:srgbClr val="77C6FC"/>
                </a:solidFill>
                <a:latin typeface="Barlow Semi Condensed" panose="00000506000000000000" pitchFamily="2" charset="0"/>
              </a:rPr>
              <a:t>6</a:t>
            </a:r>
          </a:p>
          <a:p>
            <a:pPr marL="0" indent="0" algn="just">
              <a:lnSpc>
                <a:spcPct val="100000"/>
              </a:lnSpc>
              <a:buFont typeface="Arial" pitchFamily="34" charset="0"/>
              <a:buNone/>
            </a:pPr>
            <a:r>
              <a:rPr lang="pt-BR" sz="1600" dirty="0">
                <a:solidFill>
                  <a:srgbClr val="002060"/>
                </a:solidFill>
                <a:latin typeface="Barlow Semi Condensed" panose="00000506000000000000" pitchFamily="2" charset="0"/>
              </a:rPr>
              <a:t>2) </a:t>
            </a:r>
            <a:r>
              <a:rPr lang="pt-BR" sz="1600" dirty="0">
                <a:latin typeface="Barlow Semi Condensed" panose="00000506000000000000" pitchFamily="2" charset="0"/>
              </a:rPr>
              <a:t>(1, 2, 3)	                </a:t>
            </a:r>
            <a:r>
              <a:rPr lang="pt-BR" sz="1600" dirty="0">
                <a:solidFill>
                  <a:srgbClr val="374151"/>
                </a:solidFill>
                <a:latin typeface="Barlow Semi Condensed" panose="00000506000000000000" pitchFamily="2" charset="0"/>
              </a:rPr>
              <a:t>n2 = </a:t>
            </a:r>
            <a:r>
              <a:rPr lang="pt-BR" sz="1600" dirty="0">
                <a:solidFill>
                  <a:srgbClr val="77C6FC"/>
                </a:solidFill>
                <a:latin typeface="Barlow Semi Condensed" panose="00000506000000000000" pitchFamily="2" charset="0"/>
              </a:rPr>
              <a:t>3 </a:t>
            </a:r>
            <a:r>
              <a:rPr lang="pt-BR" sz="1600" dirty="0">
                <a:solidFill>
                  <a:srgbClr val="374151"/>
                </a:solidFill>
                <a:latin typeface="Barlow Semi Condensed" panose="00000506000000000000" pitchFamily="2" charset="0"/>
              </a:rPr>
              <a:t>       y2 =</a:t>
            </a:r>
            <a:r>
              <a:rPr lang="pt-BR" sz="1600" dirty="0">
                <a:solidFill>
                  <a:srgbClr val="77C6FC"/>
                </a:solidFill>
                <a:latin typeface="Barlow Semi Condensed" panose="00000506000000000000" pitchFamily="2" charset="0"/>
              </a:rPr>
              <a:t> 2</a:t>
            </a:r>
          </a:p>
          <a:p>
            <a:pPr marL="0" indent="0" algn="just">
              <a:lnSpc>
                <a:spcPct val="100000"/>
              </a:lnSpc>
              <a:buFont typeface="Arial" pitchFamily="34" charset="0"/>
              <a:buNone/>
            </a:pPr>
            <a:r>
              <a:rPr lang="pt-BR" sz="1600" dirty="0">
                <a:solidFill>
                  <a:srgbClr val="002060"/>
                </a:solidFill>
                <a:latin typeface="Barlow Semi Condensed" panose="00000506000000000000" pitchFamily="2" charset="0"/>
              </a:rPr>
              <a:t>3) </a:t>
            </a:r>
            <a:r>
              <a:rPr lang="pt-BR" sz="1600" dirty="0">
                <a:latin typeface="Barlow Semi Condensed" panose="00000506000000000000" pitchFamily="2" charset="0"/>
              </a:rPr>
              <a:t>(9, 10, 11, 12, 13)              </a:t>
            </a:r>
            <a:r>
              <a:rPr lang="pt-BR" sz="1600" dirty="0">
                <a:solidFill>
                  <a:srgbClr val="374151"/>
                </a:solidFill>
                <a:latin typeface="Barlow Semi Condensed" panose="00000506000000000000" pitchFamily="2" charset="0"/>
              </a:rPr>
              <a:t>n3 = </a:t>
            </a:r>
            <a:r>
              <a:rPr lang="pt-BR" sz="1600" dirty="0">
                <a:solidFill>
                  <a:srgbClr val="77C6FC"/>
                </a:solidFill>
                <a:latin typeface="Barlow Semi Condensed" panose="00000506000000000000" pitchFamily="2" charset="0"/>
              </a:rPr>
              <a:t>5</a:t>
            </a:r>
            <a:r>
              <a:rPr lang="pt-BR" sz="1600" dirty="0">
                <a:solidFill>
                  <a:srgbClr val="374151"/>
                </a:solidFill>
                <a:latin typeface="Barlow Semi Condensed" panose="00000506000000000000" pitchFamily="2" charset="0"/>
              </a:rPr>
              <a:t>        y3 = </a:t>
            </a:r>
            <a:r>
              <a:rPr lang="pt-BR" sz="1600" dirty="0">
                <a:solidFill>
                  <a:srgbClr val="77C6FC"/>
                </a:solidFill>
                <a:latin typeface="Barlow Semi Condensed" panose="00000506000000000000" pitchFamily="2" charset="0"/>
              </a:rPr>
              <a:t>11</a:t>
            </a:r>
          </a:p>
        </p:txBody>
      </p:sp>
      <mc:AlternateContent xmlns:mc="http://schemas.openxmlformats.org/markup-compatibility/2006" xmlns:a14="http://schemas.microsoft.com/office/drawing/2010/main">
        <mc:Choice Requires="a14">
          <p:sp>
            <p:nvSpPr>
              <p:cNvPr id="9" name="CaixaDeTexto 8">
                <a:extLst>
                  <a:ext uri="{FF2B5EF4-FFF2-40B4-BE49-F238E27FC236}">
                    <a16:creationId xmlns:a16="http://schemas.microsoft.com/office/drawing/2014/main" id="{B699CA82-042F-4D65-8F08-24F40F5F15B8}"/>
                  </a:ext>
                </a:extLst>
              </p:cNvPr>
              <p:cNvSpPr txBox="1"/>
              <p:nvPr/>
            </p:nvSpPr>
            <p:spPr>
              <a:xfrm>
                <a:off x="1178512" y="3918634"/>
                <a:ext cx="4244093" cy="487762"/>
              </a:xfrm>
              <a:prstGeom prst="rect">
                <a:avLst/>
              </a:prstGeom>
              <a:noFill/>
            </p:spPr>
            <p:txBody>
              <a:bodyPr wrap="square" lIns="0" tIns="0" rIns="0" bIns="0" rtlCol="0">
                <a:spAutoFit/>
              </a:bodyPr>
              <a:lstStyle/>
              <a:p>
                <a14:m>
                  <m:oMath xmlns:m="http://schemas.openxmlformats.org/officeDocument/2006/math">
                    <m:r>
                      <a:rPr lang="pt-BR" sz="2000" b="0" i="1" smtClean="0">
                        <a:solidFill>
                          <a:srgbClr val="374151"/>
                        </a:solidFill>
                        <a:latin typeface="Cambria Math" panose="02040503050406030204" pitchFamily="18" charset="0"/>
                        <a:ea typeface="Cambria Math" panose="02040503050406030204" pitchFamily="18" charset="0"/>
                      </a:rPr>
                      <m:t>𝑚</m:t>
                    </m:r>
                    <m:r>
                      <a:rPr lang="pt-BR" sz="2000" i="1">
                        <a:solidFill>
                          <a:srgbClr val="374151"/>
                        </a:solidFill>
                        <a:latin typeface="Cambria Math" panose="02040503050406030204" pitchFamily="18" charset="0"/>
                        <a:ea typeface="Cambria Math" panose="02040503050406030204" pitchFamily="18" charset="0"/>
                      </a:rPr>
                      <m:t>=</m:t>
                    </m:r>
                    <m:f>
                      <m:fPr>
                        <m:ctrlPr>
                          <a:rPr lang="pt-BR" sz="2000" b="0" i="1" smtClean="0">
                            <a:solidFill>
                              <a:srgbClr val="374151"/>
                            </a:solidFill>
                            <a:latin typeface="Cambria Math" panose="02040503050406030204" pitchFamily="18" charset="0"/>
                            <a:ea typeface="Cambria Math" panose="02040503050406030204" pitchFamily="18" charset="0"/>
                          </a:rPr>
                        </m:ctrlPr>
                      </m:fPr>
                      <m:num>
                        <m:r>
                          <a:rPr lang="pt-BR" sz="2000" i="1">
                            <a:solidFill>
                              <a:srgbClr val="374151"/>
                            </a:solidFill>
                            <a:latin typeface="Cambria Math" panose="02040503050406030204" pitchFamily="18" charset="0"/>
                            <a:ea typeface="Cambria Math" panose="02040503050406030204" pitchFamily="18" charset="0"/>
                          </a:rPr>
                          <m:t>∑</m:t>
                        </m:r>
                        <m:r>
                          <m:rPr>
                            <m:nor/>
                          </m:rPr>
                          <a:rPr lang="pt-BR" sz="2000" b="0" i="0" smtClean="0">
                            <a:solidFill>
                              <a:srgbClr val="374151"/>
                            </a:solidFill>
                            <a:latin typeface="Barlow Semi Condensed" panose="00000506000000000000" pitchFamily="2" charset="0"/>
                            <a:ea typeface="Cambria Math" panose="02040503050406030204" pitchFamily="18" charset="0"/>
                          </a:rPr>
                          <m:t>n</m:t>
                        </m:r>
                        <m:r>
                          <a:rPr lang="pt-BR" sz="2000" b="0" i="1" smtClean="0">
                            <a:solidFill>
                              <a:srgbClr val="374151"/>
                            </a:solidFill>
                            <a:latin typeface="Cambria Math" panose="02040503050406030204" pitchFamily="18" charset="0"/>
                            <a:ea typeface="Cambria Math" panose="02040503050406030204" pitchFamily="18" charset="0"/>
                          </a:rPr>
                          <m:t>.</m:t>
                        </m:r>
                        <m:r>
                          <m:rPr>
                            <m:nor/>
                          </m:rPr>
                          <a:rPr lang="pt-BR" sz="2000" b="0" i="0" smtClean="0">
                            <a:solidFill>
                              <a:srgbClr val="374151"/>
                            </a:solidFill>
                            <a:latin typeface="Barlow Semi Condensed" panose="00000506000000000000" pitchFamily="2" charset="0"/>
                            <a:ea typeface="Cambria Math" panose="02040503050406030204" pitchFamily="18" charset="0"/>
                          </a:rPr>
                          <m:t>y</m:t>
                        </m:r>
                        <m:r>
                          <m:rPr>
                            <m:nor/>
                          </m:rPr>
                          <a:rPr lang="pt-BR" sz="2000" b="0" i="0" smtClean="0">
                            <a:solidFill>
                              <a:srgbClr val="374151"/>
                            </a:solidFill>
                            <a:latin typeface="Barlow Semi Condensed" panose="00000506000000000000" pitchFamily="2" charset="0"/>
                            <a:ea typeface="Cambria Math" panose="02040503050406030204" pitchFamily="18" charset="0"/>
                          </a:rPr>
                          <m:t>  </m:t>
                        </m:r>
                      </m:num>
                      <m:den>
                        <m:r>
                          <a:rPr lang="pt-BR" sz="2000" i="1">
                            <a:solidFill>
                              <a:srgbClr val="374151"/>
                            </a:solidFill>
                            <a:latin typeface="Cambria Math" panose="02040503050406030204" pitchFamily="18" charset="0"/>
                            <a:ea typeface="Cambria Math" panose="02040503050406030204" pitchFamily="18" charset="0"/>
                          </a:rPr>
                          <m:t>∑</m:t>
                        </m:r>
                        <m:r>
                          <a:rPr lang="pt-BR" sz="2000" b="0" i="1" smtClean="0">
                            <a:solidFill>
                              <a:srgbClr val="374151"/>
                            </a:solidFill>
                            <a:latin typeface="Cambria Math" panose="02040503050406030204" pitchFamily="18" charset="0"/>
                            <a:ea typeface="Cambria Math" panose="02040503050406030204" pitchFamily="18" charset="0"/>
                          </a:rPr>
                          <m:t>𝑛</m:t>
                        </m:r>
                      </m:den>
                    </m:f>
                  </m:oMath>
                </a14:m>
                <a:r>
                  <a:rPr lang="pt-BR" sz="1600" dirty="0">
                    <a:solidFill>
                      <a:srgbClr val="374151"/>
                    </a:solidFill>
                    <a:latin typeface="Barlow Semi Condensed" panose="00000506000000000000" pitchFamily="2" charset="0"/>
                  </a:rPr>
                  <a:t> = </a:t>
                </a:r>
                <a14:m>
                  <m:oMath xmlns:m="http://schemas.openxmlformats.org/officeDocument/2006/math">
                    <m:f>
                      <m:fPr>
                        <m:ctrlPr>
                          <a:rPr lang="pt-BR" sz="2000" i="1" smtClean="0">
                            <a:solidFill>
                              <a:srgbClr val="374151"/>
                            </a:solidFill>
                            <a:latin typeface="Cambria Math" panose="02040503050406030204" pitchFamily="18" charset="0"/>
                          </a:rPr>
                        </m:ctrlPr>
                      </m:fPr>
                      <m:num>
                        <m:d>
                          <m:dPr>
                            <m:ctrlPr>
                              <a:rPr lang="pt-BR" sz="2000" i="1">
                                <a:solidFill>
                                  <a:srgbClr val="374151"/>
                                </a:solidFill>
                                <a:latin typeface="Cambria Math" panose="02040503050406030204" pitchFamily="18" charset="0"/>
                              </a:rPr>
                            </m:ctrlPr>
                          </m:dPr>
                          <m:e>
                            <m:r>
                              <a:rPr lang="pt-BR" sz="2000" i="1">
                                <a:solidFill>
                                  <a:srgbClr val="374151"/>
                                </a:solidFill>
                                <a:latin typeface="Cambria Math" panose="02040503050406030204" pitchFamily="18" charset="0"/>
                              </a:rPr>
                              <m:t>5 </m:t>
                            </m:r>
                            <m:r>
                              <a:rPr lang="pt-BR" sz="2000" i="1">
                                <a:solidFill>
                                  <a:srgbClr val="374151"/>
                                </a:solidFill>
                                <a:latin typeface="Cambria Math" panose="02040503050406030204" pitchFamily="18" charset="0"/>
                                <a:ea typeface="Cambria Math" panose="02040503050406030204" pitchFamily="18" charset="0"/>
                              </a:rPr>
                              <m:t>×</m:t>
                            </m:r>
                            <m:r>
                              <a:rPr lang="pt-BR" sz="2000" b="0" i="1" smtClean="0">
                                <a:solidFill>
                                  <a:srgbClr val="374151"/>
                                </a:solidFill>
                                <a:latin typeface="Cambria Math" panose="02040503050406030204" pitchFamily="18" charset="0"/>
                                <a:ea typeface="Cambria Math" panose="02040503050406030204" pitchFamily="18" charset="0"/>
                              </a:rPr>
                              <m:t> </m:t>
                            </m:r>
                            <m:r>
                              <a:rPr lang="pt-BR" sz="2000" i="1">
                                <a:solidFill>
                                  <a:srgbClr val="374151"/>
                                </a:solidFill>
                                <a:latin typeface="Cambria Math" panose="02040503050406030204" pitchFamily="18" charset="0"/>
                                <a:ea typeface="Cambria Math" panose="02040503050406030204" pitchFamily="18" charset="0"/>
                              </a:rPr>
                              <m:t>6</m:t>
                            </m:r>
                          </m:e>
                        </m:d>
                        <m:r>
                          <a:rPr lang="pt-BR" sz="2000" b="0" i="1" smtClean="0">
                            <a:solidFill>
                              <a:srgbClr val="374151"/>
                            </a:solidFill>
                            <a:latin typeface="Cambria Math" panose="02040503050406030204" pitchFamily="18" charset="0"/>
                          </a:rPr>
                          <m:t>+</m:t>
                        </m:r>
                        <m:d>
                          <m:dPr>
                            <m:ctrlPr>
                              <a:rPr lang="pt-BR" sz="2000" i="1">
                                <a:solidFill>
                                  <a:srgbClr val="374151"/>
                                </a:solidFill>
                                <a:latin typeface="Cambria Math" panose="02040503050406030204" pitchFamily="18" charset="0"/>
                              </a:rPr>
                            </m:ctrlPr>
                          </m:dPr>
                          <m:e>
                            <m:r>
                              <a:rPr lang="pt-BR" sz="2000" b="0" i="1" smtClean="0">
                                <a:solidFill>
                                  <a:srgbClr val="374151"/>
                                </a:solidFill>
                                <a:latin typeface="Cambria Math" panose="02040503050406030204" pitchFamily="18" charset="0"/>
                              </a:rPr>
                              <m:t>3</m:t>
                            </m:r>
                            <m:r>
                              <a:rPr lang="pt-BR" sz="2000" i="1">
                                <a:solidFill>
                                  <a:srgbClr val="374151"/>
                                </a:solidFill>
                                <a:latin typeface="Cambria Math" panose="02040503050406030204" pitchFamily="18" charset="0"/>
                              </a:rPr>
                              <m:t> </m:t>
                            </m:r>
                            <m:r>
                              <a:rPr lang="pt-BR" sz="2000" i="1">
                                <a:solidFill>
                                  <a:srgbClr val="374151"/>
                                </a:solidFill>
                                <a:latin typeface="Cambria Math" panose="02040503050406030204" pitchFamily="18" charset="0"/>
                                <a:ea typeface="Cambria Math" panose="02040503050406030204" pitchFamily="18" charset="0"/>
                              </a:rPr>
                              <m:t>×</m:t>
                            </m:r>
                            <m:r>
                              <a:rPr lang="pt-BR" sz="2000" b="0" i="1" smtClean="0">
                                <a:solidFill>
                                  <a:srgbClr val="374151"/>
                                </a:solidFill>
                                <a:latin typeface="Cambria Math" panose="02040503050406030204" pitchFamily="18" charset="0"/>
                                <a:ea typeface="Cambria Math" panose="02040503050406030204" pitchFamily="18" charset="0"/>
                              </a:rPr>
                              <m:t> 2</m:t>
                            </m:r>
                          </m:e>
                        </m:d>
                        <m:r>
                          <a:rPr lang="pt-BR" sz="2000" b="0" i="1" smtClean="0">
                            <a:solidFill>
                              <a:srgbClr val="374151"/>
                            </a:solidFill>
                            <a:latin typeface="Cambria Math" panose="02040503050406030204" pitchFamily="18" charset="0"/>
                          </a:rPr>
                          <m:t>+</m:t>
                        </m:r>
                        <m:r>
                          <a:rPr lang="pt-BR" sz="2000" i="1">
                            <a:solidFill>
                              <a:srgbClr val="374151"/>
                            </a:solidFill>
                            <a:latin typeface="Cambria Math" panose="02040503050406030204" pitchFamily="18" charset="0"/>
                          </a:rPr>
                          <m:t>(5 </m:t>
                        </m:r>
                        <m:r>
                          <a:rPr lang="pt-BR" sz="2000" i="1">
                            <a:solidFill>
                              <a:srgbClr val="374151"/>
                            </a:solidFill>
                            <a:latin typeface="Cambria Math" panose="02040503050406030204" pitchFamily="18" charset="0"/>
                            <a:ea typeface="Cambria Math" panose="02040503050406030204" pitchFamily="18" charset="0"/>
                          </a:rPr>
                          <m:t>×</m:t>
                        </m:r>
                        <m:r>
                          <a:rPr lang="pt-BR" sz="2000" b="0" i="1" smtClean="0">
                            <a:solidFill>
                              <a:srgbClr val="374151"/>
                            </a:solidFill>
                            <a:latin typeface="Cambria Math" panose="02040503050406030204" pitchFamily="18" charset="0"/>
                            <a:ea typeface="Cambria Math" panose="02040503050406030204" pitchFamily="18" charset="0"/>
                          </a:rPr>
                          <m:t> 11</m:t>
                        </m:r>
                        <m:r>
                          <a:rPr lang="pt-BR" sz="2000" i="1">
                            <a:solidFill>
                              <a:srgbClr val="374151"/>
                            </a:solidFill>
                            <a:latin typeface="Cambria Math" panose="02040503050406030204" pitchFamily="18" charset="0"/>
                          </a:rPr>
                          <m:t>)</m:t>
                        </m:r>
                      </m:num>
                      <m:den>
                        <m:r>
                          <a:rPr lang="pt-BR" sz="2000" b="0" i="1" smtClean="0">
                            <a:solidFill>
                              <a:srgbClr val="374151"/>
                            </a:solidFill>
                            <a:latin typeface="Cambria Math" panose="02040503050406030204" pitchFamily="18" charset="0"/>
                          </a:rPr>
                          <m:t>5+3+5</m:t>
                        </m:r>
                      </m:den>
                    </m:f>
                  </m:oMath>
                </a14:m>
                <a:r>
                  <a:rPr lang="pt-BR" sz="1600" dirty="0">
                    <a:solidFill>
                      <a:srgbClr val="374151"/>
                    </a:solidFill>
                    <a:latin typeface="Barlow Semi Condensed" panose="00000506000000000000" pitchFamily="2" charset="0"/>
                  </a:rPr>
                  <a:t> </a:t>
                </a:r>
                <a:r>
                  <a:rPr lang="pt-BR" sz="2000" dirty="0">
                    <a:solidFill>
                      <a:srgbClr val="374151"/>
                    </a:solidFill>
                    <a:latin typeface="Barlow Semi Condensed" panose="00000506000000000000" pitchFamily="2" charset="0"/>
                  </a:rPr>
                  <a:t>= </a:t>
                </a:r>
                <a14:m>
                  <m:oMath xmlns:m="http://schemas.openxmlformats.org/officeDocument/2006/math">
                    <m:f>
                      <m:fPr>
                        <m:ctrlPr>
                          <a:rPr lang="pt-BR" sz="2000" i="1" smtClean="0">
                            <a:solidFill>
                              <a:srgbClr val="374151"/>
                            </a:solidFill>
                            <a:latin typeface="Cambria Math" panose="02040503050406030204" pitchFamily="18" charset="0"/>
                          </a:rPr>
                        </m:ctrlPr>
                      </m:fPr>
                      <m:num>
                        <m:r>
                          <a:rPr lang="pt-BR" sz="2000" b="0" i="1" smtClean="0">
                            <a:solidFill>
                              <a:srgbClr val="374151"/>
                            </a:solidFill>
                            <a:latin typeface="Cambria Math" panose="02040503050406030204" pitchFamily="18" charset="0"/>
                          </a:rPr>
                          <m:t>91</m:t>
                        </m:r>
                      </m:num>
                      <m:den>
                        <m:r>
                          <a:rPr lang="pt-BR" sz="2000" b="0" i="1" smtClean="0">
                            <a:solidFill>
                              <a:srgbClr val="374151"/>
                            </a:solidFill>
                            <a:latin typeface="Cambria Math" panose="02040503050406030204" pitchFamily="18" charset="0"/>
                          </a:rPr>
                          <m:t>13</m:t>
                        </m:r>
                      </m:den>
                    </m:f>
                  </m:oMath>
                </a14:m>
                <a:r>
                  <a:rPr lang="pt-BR" sz="2000" dirty="0">
                    <a:solidFill>
                      <a:srgbClr val="374151"/>
                    </a:solidFill>
                    <a:latin typeface="Barlow Semi Condensed" panose="00000506000000000000" pitchFamily="2" charset="0"/>
                  </a:rPr>
                  <a:t> = 7</a:t>
                </a:r>
              </a:p>
            </p:txBody>
          </p:sp>
        </mc:Choice>
        <mc:Fallback xmlns="">
          <p:sp>
            <p:nvSpPr>
              <p:cNvPr id="9" name="CaixaDeTexto 8">
                <a:extLst>
                  <a:ext uri="{FF2B5EF4-FFF2-40B4-BE49-F238E27FC236}">
                    <a16:creationId xmlns:a16="http://schemas.microsoft.com/office/drawing/2014/main" id="{B699CA82-042F-4D65-8F08-24F40F5F15B8}"/>
                  </a:ext>
                </a:extLst>
              </p:cNvPr>
              <p:cNvSpPr txBox="1">
                <a:spLocks noRot="1" noChangeAspect="1" noMove="1" noResize="1" noEditPoints="1" noAdjustHandles="1" noChangeArrowheads="1" noChangeShapeType="1" noTextEdit="1"/>
              </p:cNvSpPr>
              <p:nvPr/>
            </p:nvSpPr>
            <p:spPr>
              <a:xfrm>
                <a:off x="1178512" y="3918634"/>
                <a:ext cx="4244093" cy="487762"/>
              </a:xfrm>
              <a:prstGeom prst="rect">
                <a:avLst/>
              </a:prstGeom>
              <a:blipFill>
                <a:blip r:embed="rId4"/>
                <a:stretch>
                  <a:fillRect t="-3750" r="-430" b="-6250"/>
                </a:stretch>
              </a:blipFill>
            </p:spPr>
            <p:txBody>
              <a:bodyPr/>
              <a:lstStyle/>
              <a:p>
                <a:r>
                  <a:rPr lang="pt-BR">
                    <a:noFill/>
                  </a:rPr>
                  <a:t> </a:t>
                </a:r>
              </a:p>
            </p:txBody>
          </p:sp>
        </mc:Fallback>
      </mc:AlternateContent>
    </p:spTree>
    <p:extLst>
      <p:ext uri="{BB962C8B-B14F-4D97-AF65-F5344CB8AC3E}">
        <p14:creationId xmlns:p14="http://schemas.microsoft.com/office/powerpoint/2010/main" val="10792927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A2E63513-B1CD-57CB-96B5-F2693687AB7E}"/>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Média Geral com R</a:t>
            </a:r>
            <a:endParaRPr dirty="0"/>
          </a:p>
        </p:txBody>
      </p:sp>
      <p:pic>
        <p:nvPicPr>
          <p:cNvPr id="6" name="Picture 2" descr="Resultado de imagem para R">
            <a:extLst>
              <a:ext uri="{FF2B5EF4-FFF2-40B4-BE49-F238E27FC236}">
                <a16:creationId xmlns:a16="http://schemas.microsoft.com/office/drawing/2014/main" id="{6A3CC6B6-C727-A8E3-B5E8-3A13DD0318E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3236" y="153790"/>
            <a:ext cx="693248" cy="537839"/>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m 9">
            <a:extLst>
              <a:ext uri="{FF2B5EF4-FFF2-40B4-BE49-F238E27FC236}">
                <a16:creationId xmlns:a16="http://schemas.microsoft.com/office/drawing/2014/main" id="{F1FB2874-B7CE-9C4F-F61C-8BF7E39FDA29}"/>
              </a:ext>
            </a:extLst>
          </p:cNvPr>
          <p:cNvPicPr>
            <a:picLocks noChangeAspect="1"/>
          </p:cNvPicPr>
          <p:nvPr/>
        </p:nvPicPr>
        <p:blipFill rotWithShape="1">
          <a:blip r:embed="rId4"/>
          <a:srcRect l="744" t="60828" r="53321" b="8656"/>
          <a:stretch/>
        </p:blipFill>
        <p:spPr>
          <a:xfrm>
            <a:off x="1101678" y="2058262"/>
            <a:ext cx="6940642" cy="2592288"/>
          </a:xfrm>
          <a:prstGeom prst="rect">
            <a:avLst/>
          </a:prstGeom>
          <a:ln>
            <a:solidFill>
              <a:schemeClr val="accent1"/>
            </a:solidFill>
          </a:ln>
          <a:effectLst>
            <a:outerShdw blurRad="50800" dist="38100" dir="5400000" algn="t" rotWithShape="0">
              <a:prstClr val="black">
                <a:alpha val="40000"/>
              </a:prstClr>
            </a:outerShdw>
          </a:effectLst>
        </p:spPr>
      </p:pic>
      <p:sp>
        <p:nvSpPr>
          <p:cNvPr id="11" name="CaixaDeTexto 10">
            <a:extLst>
              <a:ext uri="{FF2B5EF4-FFF2-40B4-BE49-F238E27FC236}">
                <a16:creationId xmlns:a16="http://schemas.microsoft.com/office/drawing/2014/main" id="{840768AB-5236-BFE8-F5C2-EC48E0A14811}"/>
              </a:ext>
            </a:extLst>
          </p:cNvPr>
          <p:cNvSpPr txBox="1"/>
          <p:nvPr/>
        </p:nvSpPr>
        <p:spPr>
          <a:xfrm>
            <a:off x="935665" y="895983"/>
            <a:ext cx="7272669" cy="1077218"/>
          </a:xfrm>
          <a:prstGeom prst="rect">
            <a:avLst/>
          </a:prstGeom>
          <a:noFill/>
        </p:spPr>
        <p:txBody>
          <a:bodyPr wrap="square" rtlCol="0">
            <a:spAutoFit/>
          </a:bodyPr>
          <a:lstStyle/>
          <a:p>
            <a:r>
              <a:rPr lang="pt-BR" sz="1600" dirty="0">
                <a:latin typeface="Söhne"/>
              </a:rPr>
              <a:t>Através da função` </a:t>
            </a:r>
            <a:r>
              <a:rPr lang="pt-BR" sz="1600" dirty="0" err="1">
                <a:solidFill>
                  <a:srgbClr val="77C6FC"/>
                </a:solidFill>
                <a:latin typeface="Söhne"/>
              </a:rPr>
              <a:t>length</a:t>
            </a:r>
            <a:r>
              <a:rPr lang="pt-BR" sz="1600" dirty="0">
                <a:solidFill>
                  <a:srgbClr val="77C6FC"/>
                </a:solidFill>
                <a:latin typeface="Söhne"/>
              </a:rPr>
              <a:t>() </a:t>
            </a:r>
            <a:r>
              <a:rPr lang="pt-BR" sz="1600" dirty="0">
                <a:latin typeface="Söhne"/>
              </a:rPr>
              <a:t>` o código recebe o tamanho da lista de itens declarada na parte acima no código, o que permite criar uma função `</a:t>
            </a:r>
            <a:r>
              <a:rPr lang="pt-BR" sz="1600" dirty="0" err="1">
                <a:solidFill>
                  <a:srgbClr val="77C6FC"/>
                </a:solidFill>
                <a:latin typeface="Söhne"/>
              </a:rPr>
              <a:t>medGeral</a:t>
            </a:r>
            <a:r>
              <a:rPr lang="pt-BR" sz="1600" dirty="0">
                <a:solidFill>
                  <a:srgbClr val="77C6FC"/>
                </a:solidFill>
                <a:latin typeface="Söhne"/>
              </a:rPr>
              <a:t>()</a:t>
            </a:r>
            <a:r>
              <a:rPr lang="pt-BR" sz="1600" dirty="0">
                <a:latin typeface="Söhne"/>
              </a:rPr>
              <a:t>` que receberá 3 parâmetros e irá retornar o resultado da expressão matemática deduzida da média geral </a:t>
            </a:r>
          </a:p>
        </p:txBody>
      </p:sp>
    </p:spTree>
    <p:extLst>
      <p:ext uri="{BB962C8B-B14F-4D97-AF65-F5344CB8AC3E}">
        <p14:creationId xmlns:p14="http://schemas.microsoft.com/office/powerpoint/2010/main" val="39082291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Geométrica </a:t>
            </a:r>
            <a:endParaRPr dirty="0"/>
          </a:p>
        </p:txBody>
      </p:sp>
      <p:sp>
        <p:nvSpPr>
          <p:cNvPr id="3" name="CaixaDeTexto 2">
            <a:extLst>
              <a:ext uri="{FF2B5EF4-FFF2-40B4-BE49-F238E27FC236}">
                <a16:creationId xmlns:a16="http://schemas.microsoft.com/office/drawing/2014/main" id="{59D69B37-BEF4-AF09-07E5-F2669A83A745}"/>
              </a:ext>
            </a:extLst>
          </p:cNvPr>
          <p:cNvSpPr txBox="1"/>
          <p:nvPr/>
        </p:nvSpPr>
        <p:spPr>
          <a:xfrm>
            <a:off x="1233377" y="988827"/>
            <a:ext cx="6868631" cy="3139321"/>
          </a:xfrm>
          <a:prstGeom prst="rect">
            <a:avLst/>
          </a:prstGeom>
          <a:noFill/>
        </p:spPr>
        <p:txBody>
          <a:bodyPr wrap="square" rtlCol="0">
            <a:spAutoFit/>
          </a:bodyPr>
          <a:lstStyle/>
          <a:p>
            <a:pPr algn="l"/>
            <a:r>
              <a:rPr lang="pt-BR" sz="1800" b="0" i="0" dirty="0">
                <a:solidFill>
                  <a:srgbClr val="374151"/>
                </a:solidFill>
                <a:effectLst/>
                <a:latin typeface="Söhne"/>
              </a:rPr>
              <a:t>A média geométrica é uma medida de tendência central que é usada para representar um valor típico de um conjunto de dados positivos. É calculada a partir da multiplicação de todos os valores do conjunto e em seguida, a raiz enésima do produto é obtida, sendo "n" o número de valores do conjunto.</a:t>
            </a:r>
          </a:p>
          <a:p>
            <a:pPr algn="l"/>
            <a:endParaRPr lang="pt-BR" sz="1800" b="0" i="0" dirty="0">
              <a:solidFill>
                <a:srgbClr val="374151"/>
              </a:solidFill>
              <a:effectLst/>
              <a:latin typeface="Söhne"/>
            </a:endParaRPr>
          </a:p>
          <a:p>
            <a:pPr algn="l"/>
            <a:r>
              <a:rPr lang="pt-BR" sz="1800" dirty="0">
                <a:solidFill>
                  <a:srgbClr val="374151"/>
                </a:solidFill>
                <a:latin typeface="Söhne"/>
              </a:rPr>
              <a:t>F</a:t>
            </a:r>
            <a:r>
              <a:rPr lang="pt-BR" sz="1800" b="0" i="0" dirty="0">
                <a:solidFill>
                  <a:srgbClr val="374151"/>
                </a:solidFill>
                <a:effectLst/>
                <a:latin typeface="Söhne"/>
              </a:rPr>
              <a:t>requentemente utilizada em análises que envolvem taxas de crescimento, pois ela permite calcular a taxa média de variação de um conjunto de valores ao longo de um período. Ela também é usada em finanças para calcular a rentabilidade média de um conjunto de investimentos ao longo do tempo.</a:t>
            </a:r>
            <a:endParaRPr lang="pt-BR" sz="1800" b="0" i="0" dirty="0">
              <a:solidFill>
                <a:srgbClr val="374151"/>
              </a:solidFill>
              <a:effectLst/>
              <a:latin typeface="Barlow Semi Condensed" panose="00000506000000000000" pitchFamily="2" charset="0"/>
            </a:endParaRPr>
          </a:p>
        </p:txBody>
      </p:sp>
    </p:spTree>
    <p:extLst>
      <p:ext uri="{BB962C8B-B14F-4D97-AF65-F5344CB8AC3E}">
        <p14:creationId xmlns:p14="http://schemas.microsoft.com/office/powerpoint/2010/main" val="25007824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Geométrica com R</a:t>
            </a:r>
            <a:endParaRPr dirty="0"/>
          </a:p>
        </p:txBody>
      </p:sp>
      <p:pic>
        <p:nvPicPr>
          <p:cNvPr id="4" name="Picture 2" descr="Resultado de imagem para R">
            <a:extLst>
              <a:ext uri="{FF2B5EF4-FFF2-40B4-BE49-F238E27FC236}">
                <a16:creationId xmlns:a16="http://schemas.microsoft.com/office/drawing/2014/main" id="{EA5AAAA8-C362-AE08-0F3E-7B3F448C89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1097" y="52552"/>
            <a:ext cx="693248" cy="537838"/>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2">
            <a:extLst>
              <a:ext uri="{FF2B5EF4-FFF2-40B4-BE49-F238E27FC236}">
                <a16:creationId xmlns:a16="http://schemas.microsoft.com/office/drawing/2014/main" id="{B6AA6748-1540-9090-0783-0E1A269AB171}"/>
              </a:ext>
            </a:extLst>
          </p:cNvPr>
          <p:cNvSpPr txBox="1">
            <a:spLocks/>
          </p:cNvSpPr>
          <p:nvPr/>
        </p:nvSpPr>
        <p:spPr>
          <a:xfrm>
            <a:off x="1280502" y="963708"/>
            <a:ext cx="6582996" cy="1325202"/>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r>
              <a:rPr lang="pt-BR" sz="1800" dirty="0">
                <a:solidFill>
                  <a:srgbClr val="374151"/>
                </a:solidFill>
                <a:latin typeface="Söhne"/>
              </a:rPr>
              <a:t>Com a biblioteca </a:t>
            </a:r>
            <a:r>
              <a:rPr lang="pt-BR" sz="1800" i="1" dirty="0">
                <a:solidFill>
                  <a:srgbClr val="77C6FC"/>
                </a:solidFill>
                <a:latin typeface="Söhne"/>
              </a:rPr>
              <a:t>`</a:t>
            </a:r>
            <a:r>
              <a:rPr lang="pt-BR" sz="1800" i="1" dirty="0" err="1">
                <a:solidFill>
                  <a:srgbClr val="77C6FC"/>
                </a:solidFill>
                <a:latin typeface="Söhne"/>
                <a:cs typeface="Courier New" panose="02070309020205020404" pitchFamily="49" charset="0"/>
              </a:rPr>
              <a:t>psych</a:t>
            </a:r>
            <a:r>
              <a:rPr lang="pt-BR" sz="1800" i="1" dirty="0">
                <a:solidFill>
                  <a:srgbClr val="77C6FC"/>
                </a:solidFill>
                <a:latin typeface="Söhne"/>
              </a:rPr>
              <a:t>` </a:t>
            </a:r>
            <a:r>
              <a:rPr lang="pt-BR" sz="1800" dirty="0">
                <a:solidFill>
                  <a:srgbClr val="374151"/>
                </a:solidFill>
                <a:latin typeface="Söhne"/>
              </a:rPr>
              <a:t>você consegue calcular a média geométrica através do método </a:t>
            </a:r>
            <a:r>
              <a:rPr lang="pt-BR" sz="1800" i="1" dirty="0">
                <a:solidFill>
                  <a:srgbClr val="77C6FC"/>
                </a:solidFill>
                <a:latin typeface="Söhne"/>
              </a:rPr>
              <a:t>`</a:t>
            </a:r>
            <a:r>
              <a:rPr lang="pt-BR" sz="1800" i="1" dirty="0" err="1">
                <a:solidFill>
                  <a:srgbClr val="77C6FC"/>
                </a:solidFill>
                <a:latin typeface="Söhne"/>
                <a:cs typeface="Courier New" panose="02070309020205020404" pitchFamily="49" charset="0"/>
              </a:rPr>
              <a:t>geometric.mean</a:t>
            </a:r>
            <a:r>
              <a:rPr lang="pt-BR" sz="1800" i="1" dirty="0">
                <a:solidFill>
                  <a:srgbClr val="77C6FC"/>
                </a:solidFill>
                <a:latin typeface="Söhne"/>
                <a:cs typeface="Courier New" panose="02070309020205020404" pitchFamily="49" charset="0"/>
              </a:rPr>
              <a:t>()</a:t>
            </a:r>
            <a:r>
              <a:rPr lang="pt-BR" sz="1800" i="1" dirty="0">
                <a:solidFill>
                  <a:srgbClr val="77C6FC"/>
                </a:solidFill>
                <a:latin typeface="Söhne"/>
              </a:rPr>
              <a:t>`</a:t>
            </a:r>
            <a:r>
              <a:rPr lang="pt-BR" sz="1800" dirty="0">
                <a:solidFill>
                  <a:srgbClr val="374151"/>
                </a:solidFill>
                <a:latin typeface="Söhne"/>
              </a:rPr>
              <a:t>, passando um vetor ou um data frame como argumento. Também, através das </a:t>
            </a:r>
            <a:r>
              <a:rPr lang="pt-BR" sz="1800" dirty="0" err="1">
                <a:solidFill>
                  <a:srgbClr val="374151"/>
                </a:solidFill>
                <a:latin typeface="Söhne"/>
              </a:rPr>
              <a:t>funções</a:t>
            </a:r>
            <a:r>
              <a:rPr lang="pt-BR" sz="1800" i="1" dirty="0" err="1">
                <a:solidFill>
                  <a:srgbClr val="77C6FC"/>
                </a:solidFill>
                <a:latin typeface="Söhne"/>
              </a:rPr>
              <a:t>`</a:t>
            </a:r>
            <a:r>
              <a:rPr lang="pt-BR" sz="1800" i="1" dirty="0" err="1">
                <a:solidFill>
                  <a:srgbClr val="77C6FC"/>
                </a:solidFill>
                <a:latin typeface="Söhne"/>
                <a:cs typeface="Courier New" panose="02070309020205020404" pitchFamily="49" charset="0"/>
              </a:rPr>
              <a:t>prod</a:t>
            </a:r>
            <a:r>
              <a:rPr lang="pt-BR" sz="1800" i="1" dirty="0">
                <a:solidFill>
                  <a:srgbClr val="77C6FC"/>
                </a:solidFill>
                <a:latin typeface="Söhne"/>
                <a:cs typeface="Courier New" panose="02070309020205020404" pitchFamily="49" charset="0"/>
              </a:rPr>
              <a:t>()</a:t>
            </a:r>
            <a:r>
              <a:rPr lang="pt-BR" sz="1800" i="1" dirty="0">
                <a:solidFill>
                  <a:srgbClr val="77C6FC"/>
                </a:solidFill>
                <a:latin typeface="Söhne"/>
              </a:rPr>
              <a:t>` </a:t>
            </a:r>
            <a:r>
              <a:rPr lang="pt-BR" sz="1800" dirty="0">
                <a:solidFill>
                  <a:srgbClr val="374151"/>
                </a:solidFill>
                <a:latin typeface="Söhne"/>
              </a:rPr>
              <a:t>e </a:t>
            </a:r>
            <a:r>
              <a:rPr lang="pt-BR" sz="1800" i="1" dirty="0">
                <a:solidFill>
                  <a:srgbClr val="77C6FC"/>
                </a:solidFill>
                <a:latin typeface="Söhne"/>
              </a:rPr>
              <a:t>`</a:t>
            </a:r>
            <a:r>
              <a:rPr lang="pt-BR" sz="1800" i="1" dirty="0" err="1">
                <a:solidFill>
                  <a:srgbClr val="77C6FC"/>
                </a:solidFill>
                <a:latin typeface="Söhne"/>
                <a:cs typeface="Courier New" panose="02070309020205020404" pitchFamily="49" charset="0"/>
              </a:rPr>
              <a:t>lenght</a:t>
            </a:r>
            <a:r>
              <a:rPr lang="pt-BR" sz="1800" i="1" dirty="0">
                <a:solidFill>
                  <a:srgbClr val="77C6FC"/>
                </a:solidFill>
                <a:latin typeface="Söhne"/>
                <a:cs typeface="Courier New" panose="02070309020205020404" pitchFamily="49" charset="0"/>
              </a:rPr>
              <a:t>()</a:t>
            </a:r>
            <a:r>
              <a:rPr lang="pt-BR" sz="1800" i="1" dirty="0">
                <a:solidFill>
                  <a:srgbClr val="77C6FC"/>
                </a:solidFill>
                <a:latin typeface="Söhne"/>
              </a:rPr>
              <a:t>`</a:t>
            </a:r>
            <a:r>
              <a:rPr lang="pt-BR" sz="1800" i="1" dirty="0">
                <a:solidFill>
                  <a:srgbClr val="374151"/>
                </a:solidFill>
                <a:latin typeface="Söhne"/>
              </a:rPr>
              <a:t> </a:t>
            </a:r>
            <a:r>
              <a:rPr lang="pt-BR" sz="1800" dirty="0">
                <a:solidFill>
                  <a:srgbClr val="374151"/>
                </a:solidFill>
                <a:latin typeface="Söhne"/>
                <a:cs typeface="Courier New" panose="02070309020205020404" pitchFamily="49" charset="0"/>
              </a:rPr>
              <a:t>pode se</a:t>
            </a:r>
            <a:r>
              <a:rPr lang="pt-BR" sz="1800" dirty="0">
                <a:solidFill>
                  <a:srgbClr val="374151"/>
                </a:solidFill>
                <a:latin typeface="Söhne"/>
              </a:rPr>
              <a:t> aplicar a fórmula, onde se obtém a média.</a:t>
            </a:r>
            <a:endParaRPr lang="en-US" sz="1800" dirty="0">
              <a:solidFill>
                <a:srgbClr val="374151"/>
              </a:solidFill>
              <a:latin typeface="Söhne"/>
            </a:endParaRPr>
          </a:p>
        </p:txBody>
      </p:sp>
      <p:pic>
        <p:nvPicPr>
          <p:cNvPr id="6" name="Imagem 5">
            <a:extLst>
              <a:ext uri="{FF2B5EF4-FFF2-40B4-BE49-F238E27FC236}">
                <a16:creationId xmlns:a16="http://schemas.microsoft.com/office/drawing/2014/main" id="{8CEEA5CA-4A72-8A17-4947-CD619674134B}"/>
              </a:ext>
            </a:extLst>
          </p:cNvPr>
          <p:cNvPicPr>
            <a:picLocks noChangeAspect="1"/>
          </p:cNvPicPr>
          <p:nvPr/>
        </p:nvPicPr>
        <p:blipFill rotWithShape="1">
          <a:blip r:embed="rId4"/>
          <a:srcRect l="66041" t="23465" r="12399" b="53230"/>
          <a:stretch/>
        </p:blipFill>
        <p:spPr>
          <a:xfrm>
            <a:off x="2695354" y="2522827"/>
            <a:ext cx="3604436" cy="2195142"/>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41617767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Harmônica </a:t>
            </a:r>
            <a:endParaRPr dirty="0"/>
          </a:p>
        </p:txBody>
      </p:sp>
      <p:sp>
        <p:nvSpPr>
          <p:cNvPr id="5" name="Título 12">
            <a:extLst>
              <a:ext uri="{FF2B5EF4-FFF2-40B4-BE49-F238E27FC236}">
                <a16:creationId xmlns:a16="http://schemas.microsoft.com/office/drawing/2014/main" id="{B6AA6748-1540-9090-0783-0E1A269AB171}"/>
              </a:ext>
            </a:extLst>
          </p:cNvPr>
          <p:cNvSpPr txBox="1">
            <a:spLocks/>
          </p:cNvSpPr>
          <p:nvPr/>
        </p:nvSpPr>
        <p:spPr>
          <a:xfrm>
            <a:off x="1280502" y="963708"/>
            <a:ext cx="6582996" cy="1325202"/>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just"/>
            <a:endParaRPr lang="en-US" sz="1800" dirty="0">
              <a:solidFill>
                <a:srgbClr val="374151"/>
              </a:solidFill>
              <a:latin typeface="Söhne"/>
            </a:endParaRPr>
          </a:p>
        </p:txBody>
      </p:sp>
      <p:sp>
        <p:nvSpPr>
          <p:cNvPr id="3" name="CaixaDeTexto 2">
            <a:extLst>
              <a:ext uri="{FF2B5EF4-FFF2-40B4-BE49-F238E27FC236}">
                <a16:creationId xmlns:a16="http://schemas.microsoft.com/office/drawing/2014/main" id="{AAF4DCBC-D314-142C-C93E-41571D729565}"/>
              </a:ext>
            </a:extLst>
          </p:cNvPr>
          <p:cNvSpPr txBox="1"/>
          <p:nvPr/>
        </p:nvSpPr>
        <p:spPr>
          <a:xfrm>
            <a:off x="1280502" y="868015"/>
            <a:ext cx="6746357" cy="3139321"/>
          </a:xfrm>
          <a:prstGeom prst="rect">
            <a:avLst/>
          </a:prstGeom>
          <a:noFill/>
        </p:spPr>
        <p:txBody>
          <a:bodyPr wrap="square" rtlCol="0">
            <a:spAutoFit/>
          </a:bodyPr>
          <a:lstStyle/>
          <a:p>
            <a:r>
              <a:rPr lang="pt-BR" sz="1800" b="0" i="0" dirty="0">
                <a:solidFill>
                  <a:srgbClr val="374151"/>
                </a:solidFill>
                <a:effectLst/>
                <a:latin typeface="Söhne"/>
              </a:rPr>
              <a:t>A média harmônica é utilizada para calcular um valor típico de um conjunto de dados de proporções ou taxas. Ela é estipulada a partir do inverso dos valores do conjunto de dados, obtendo-se a média aritmética desses inversos e em seguida, calculando-se o inverso do resultado final.</a:t>
            </a:r>
          </a:p>
          <a:p>
            <a:endParaRPr lang="pt-BR" sz="1800" dirty="0">
              <a:solidFill>
                <a:srgbClr val="374151"/>
              </a:solidFill>
              <a:latin typeface="Söhne"/>
            </a:endParaRPr>
          </a:p>
          <a:p>
            <a:r>
              <a:rPr lang="pt-BR" sz="1800" b="0" i="0" dirty="0">
                <a:solidFill>
                  <a:srgbClr val="374151"/>
                </a:solidFill>
                <a:effectLst/>
                <a:latin typeface="Söhne"/>
              </a:rPr>
              <a:t>A média harmônica é usada em situações em que é importante levar em consideração a influência de valores extremos no resultado final. Ela é frequentemente usada para calcular médias de taxas, taxas de fluxo, taxas de retorno de investimentos, entre outras grandezas que envolvem implicações ou taxas.</a:t>
            </a:r>
            <a:endParaRPr lang="pt-BR" sz="1800" dirty="0"/>
          </a:p>
        </p:txBody>
      </p:sp>
    </p:spTree>
    <p:extLst>
      <p:ext uri="{BB962C8B-B14F-4D97-AF65-F5344CB8AC3E}">
        <p14:creationId xmlns:p14="http://schemas.microsoft.com/office/powerpoint/2010/main" val="15013442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Média Harmônica com R</a:t>
            </a:r>
            <a:endParaRPr dirty="0"/>
          </a:p>
        </p:txBody>
      </p:sp>
      <p:sp>
        <p:nvSpPr>
          <p:cNvPr id="5" name="Título 12">
            <a:extLst>
              <a:ext uri="{FF2B5EF4-FFF2-40B4-BE49-F238E27FC236}">
                <a16:creationId xmlns:a16="http://schemas.microsoft.com/office/drawing/2014/main" id="{B6AA6748-1540-9090-0783-0E1A269AB171}"/>
              </a:ext>
            </a:extLst>
          </p:cNvPr>
          <p:cNvSpPr txBox="1">
            <a:spLocks/>
          </p:cNvSpPr>
          <p:nvPr/>
        </p:nvSpPr>
        <p:spPr>
          <a:xfrm>
            <a:off x="1280502" y="963708"/>
            <a:ext cx="6582996" cy="1325202"/>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just"/>
            <a:endParaRPr lang="en-US" sz="1800" dirty="0">
              <a:solidFill>
                <a:srgbClr val="374151"/>
              </a:solidFill>
              <a:latin typeface="Söhne"/>
            </a:endParaRPr>
          </a:p>
        </p:txBody>
      </p:sp>
      <p:pic>
        <p:nvPicPr>
          <p:cNvPr id="4" name="Picture 2" descr="Resultado de imagem para R">
            <a:extLst>
              <a:ext uri="{FF2B5EF4-FFF2-40B4-BE49-F238E27FC236}">
                <a16:creationId xmlns:a16="http://schemas.microsoft.com/office/drawing/2014/main" id="{C77D1BD0-4630-B3A7-89F4-71023DAB34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2362" y="57403"/>
            <a:ext cx="693248" cy="537838"/>
          </a:xfrm>
          <a:prstGeom prst="rect">
            <a:avLst/>
          </a:prstGeom>
          <a:noFill/>
          <a:extLst>
            <a:ext uri="{909E8E84-426E-40DD-AFC4-6F175D3DCCD1}">
              <a14:hiddenFill xmlns:a14="http://schemas.microsoft.com/office/drawing/2010/main">
                <a:solidFill>
                  <a:srgbClr val="FFFFFF"/>
                </a:solidFill>
              </a14:hiddenFill>
            </a:ext>
          </a:extLst>
        </p:spPr>
      </p:pic>
      <p:sp>
        <p:nvSpPr>
          <p:cNvPr id="6" name="CaixaDeTexto 5">
            <a:extLst>
              <a:ext uri="{FF2B5EF4-FFF2-40B4-BE49-F238E27FC236}">
                <a16:creationId xmlns:a16="http://schemas.microsoft.com/office/drawing/2014/main" id="{223F2240-904B-B1A4-D33D-1B8FF97D05FD}"/>
              </a:ext>
            </a:extLst>
          </p:cNvPr>
          <p:cNvSpPr txBox="1"/>
          <p:nvPr/>
        </p:nvSpPr>
        <p:spPr>
          <a:xfrm>
            <a:off x="1280502" y="826179"/>
            <a:ext cx="6582996" cy="1477328"/>
          </a:xfrm>
          <a:prstGeom prst="rect">
            <a:avLst/>
          </a:prstGeom>
          <a:noFill/>
        </p:spPr>
        <p:txBody>
          <a:bodyPr wrap="square" rtlCol="0">
            <a:spAutoFit/>
          </a:bodyPr>
          <a:lstStyle/>
          <a:p>
            <a:r>
              <a:rPr lang="pt-BR" sz="1800" dirty="0">
                <a:solidFill>
                  <a:srgbClr val="374151"/>
                </a:solidFill>
                <a:latin typeface="Söhne"/>
              </a:rPr>
              <a:t>Com pacote </a:t>
            </a:r>
            <a:r>
              <a:rPr lang="pt-BR" sz="1800" i="1" dirty="0">
                <a:solidFill>
                  <a:srgbClr val="77C6FC"/>
                </a:solidFill>
                <a:latin typeface="Söhne"/>
                <a:cs typeface="Courier New" panose="02070309020205020404" pitchFamily="49" charset="0"/>
              </a:rPr>
              <a:t>` </a:t>
            </a:r>
            <a:r>
              <a:rPr lang="pt-BR" sz="1800" i="1" dirty="0" err="1">
                <a:solidFill>
                  <a:srgbClr val="77C6FC"/>
                </a:solidFill>
                <a:latin typeface="Söhne"/>
                <a:cs typeface="Courier New" panose="02070309020205020404" pitchFamily="49" charset="0"/>
              </a:rPr>
              <a:t>psych</a:t>
            </a:r>
            <a:r>
              <a:rPr lang="pt-BR" sz="1800" i="1" dirty="0">
                <a:solidFill>
                  <a:srgbClr val="77C6FC"/>
                </a:solidFill>
                <a:latin typeface="Söhne"/>
                <a:cs typeface="Courier New" panose="02070309020205020404" pitchFamily="49" charset="0"/>
              </a:rPr>
              <a:t> `</a:t>
            </a:r>
            <a:r>
              <a:rPr lang="pt-BR" sz="1800" dirty="0">
                <a:solidFill>
                  <a:srgbClr val="374151"/>
                </a:solidFill>
                <a:latin typeface="Söhne"/>
              </a:rPr>
              <a:t> você consegue calcular a média harmônica através do método </a:t>
            </a:r>
            <a:r>
              <a:rPr lang="pt-BR" sz="1800" i="1" dirty="0">
                <a:solidFill>
                  <a:srgbClr val="77C6FC"/>
                </a:solidFill>
                <a:latin typeface="Söhne"/>
              </a:rPr>
              <a:t>`</a:t>
            </a:r>
            <a:r>
              <a:rPr lang="pt-BR" sz="1800" i="1" dirty="0" err="1">
                <a:solidFill>
                  <a:srgbClr val="77C6FC"/>
                </a:solidFill>
                <a:latin typeface="Söhne"/>
                <a:cs typeface="Courier New" panose="02070309020205020404" pitchFamily="49" charset="0"/>
              </a:rPr>
              <a:t>harmonic.mean</a:t>
            </a:r>
            <a:r>
              <a:rPr lang="pt-BR" sz="1800" i="1" dirty="0">
                <a:solidFill>
                  <a:srgbClr val="77C6FC"/>
                </a:solidFill>
                <a:latin typeface="Söhne"/>
                <a:cs typeface="Courier New" panose="02070309020205020404" pitchFamily="49" charset="0"/>
              </a:rPr>
              <a:t>()</a:t>
            </a:r>
            <a:r>
              <a:rPr lang="pt-BR" sz="1800" i="1" dirty="0">
                <a:solidFill>
                  <a:srgbClr val="77C6FC"/>
                </a:solidFill>
                <a:latin typeface="Söhne"/>
              </a:rPr>
              <a:t>`</a:t>
            </a:r>
            <a:r>
              <a:rPr lang="pt-BR" sz="1800" dirty="0">
                <a:solidFill>
                  <a:srgbClr val="374151"/>
                </a:solidFill>
                <a:latin typeface="Söhne"/>
              </a:rPr>
              <a:t>, passando um vetor ou um data frame como argumento. E através das funções </a:t>
            </a:r>
            <a:r>
              <a:rPr lang="pt-BR" sz="1800" i="1" dirty="0">
                <a:solidFill>
                  <a:srgbClr val="77C6FC"/>
                </a:solidFill>
                <a:latin typeface="Söhne"/>
              </a:rPr>
              <a:t>`</a:t>
            </a:r>
            <a:r>
              <a:rPr lang="pt-BR" sz="1800" i="1" dirty="0">
                <a:solidFill>
                  <a:srgbClr val="77C6FC"/>
                </a:solidFill>
                <a:latin typeface="Söhne"/>
                <a:cs typeface="Courier New" panose="02070309020205020404" pitchFamily="49" charset="0"/>
              </a:rPr>
              <a:t>sum()</a:t>
            </a:r>
            <a:r>
              <a:rPr lang="pt-BR" sz="1800" i="1" dirty="0">
                <a:solidFill>
                  <a:srgbClr val="77C6FC"/>
                </a:solidFill>
                <a:latin typeface="Söhne"/>
              </a:rPr>
              <a:t>`</a:t>
            </a:r>
            <a:r>
              <a:rPr lang="pt-BR" sz="1800" dirty="0">
                <a:solidFill>
                  <a:srgbClr val="374151"/>
                </a:solidFill>
                <a:latin typeface="Söhne"/>
                <a:cs typeface="Courier New" panose="02070309020205020404" pitchFamily="49" charset="0"/>
              </a:rPr>
              <a:t> </a:t>
            </a:r>
            <a:r>
              <a:rPr lang="pt-BR" sz="1800" dirty="0">
                <a:solidFill>
                  <a:srgbClr val="374151"/>
                </a:solidFill>
                <a:latin typeface="Söhne"/>
              </a:rPr>
              <a:t>e  </a:t>
            </a:r>
            <a:r>
              <a:rPr lang="pt-BR" sz="1800" i="1" dirty="0">
                <a:solidFill>
                  <a:srgbClr val="77C6FC"/>
                </a:solidFill>
                <a:latin typeface="Söhne"/>
              </a:rPr>
              <a:t>`</a:t>
            </a:r>
            <a:r>
              <a:rPr lang="pt-BR" sz="1800" i="1" dirty="0" err="1">
                <a:solidFill>
                  <a:srgbClr val="77C6FC"/>
                </a:solidFill>
                <a:latin typeface="Söhne"/>
                <a:cs typeface="Courier New" panose="02070309020205020404" pitchFamily="49" charset="0"/>
              </a:rPr>
              <a:t>lenght</a:t>
            </a:r>
            <a:r>
              <a:rPr lang="pt-BR" sz="1800" i="1" dirty="0">
                <a:solidFill>
                  <a:srgbClr val="77C6FC"/>
                </a:solidFill>
                <a:latin typeface="Söhne"/>
                <a:cs typeface="Courier New" panose="02070309020205020404" pitchFamily="49" charset="0"/>
              </a:rPr>
              <a:t>()</a:t>
            </a:r>
            <a:r>
              <a:rPr lang="pt-BR" sz="1800" i="1" dirty="0">
                <a:solidFill>
                  <a:srgbClr val="77C6FC"/>
                </a:solidFill>
                <a:latin typeface="Söhne"/>
              </a:rPr>
              <a:t>`</a:t>
            </a:r>
            <a:r>
              <a:rPr lang="pt-BR" sz="1800" dirty="0">
                <a:solidFill>
                  <a:srgbClr val="374151"/>
                </a:solidFill>
                <a:latin typeface="Söhne"/>
              </a:rPr>
              <a:t>, criando uma função que aplica a fórmula da média Harmônica, se obtém a mesma.</a:t>
            </a:r>
            <a:endParaRPr lang="pt-BR" dirty="0">
              <a:solidFill>
                <a:srgbClr val="374151"/>
              </a:solidFill>
            </a:endParaRPr>
          </a:p>
        </p:txBody>
      </p:sp>
      <p:pic>
        <p:nvPicPr>
          <p:cNvPr id="7" name="Imagem 6">
            <a:extLst>
              <a:ext uri="{FF2B5EF4-FFF2-40B4-BE49-F238E27FC236}">
                <a16:creationId xmlns:a16="http://schemas.microsoft.com/office/drawing/2014/main" id="{2178C903-E6CF-3DCD-10E1-E63ED912C226}"/>
              </a:ext>
            </a:extLst>
          </p:cNvPr>
          <p:cNvPicPr>
            <a:picLocks noChangeAspect="1"/>
          </p:cNvPicPr>
          <p:nvPr/>
        </p:nvPicPr>
        <p:blipFill rotWithShape="1">
          <a:blip r:embed="rId4"/>
          <a:srcRect t="52500" r="93559" b="34200"/>
          <a:stretch/>
        </p:blipFill>
        <p:spPr>
          <a:xfrm>
            <a:off x="3347864" y="2441036"/>
            <a:ext cx="2448272" cy="1661327"/>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1997735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3498" name="Google Shape;3498;p61"/>
          <p:cNvSpPr txBox="1">
            <a:spLocks noGrp="1"/>
          </p:cNvSpPr>
          <p:nvPr>
            <p:ph type="title"/>
          </p:nvPr>
        </p:nvSpPr>
        <p:spPr>
          <a:xfrm>
            <a:off x="1807671" y="338325"/>
            <a:ext cx="5528700" cy="61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dirty="0"/>
              <a:t>Média</a:t>
            </a:r>
            <a:endParaRPr dirty="0"/>
          </a:p>
        </p:txBody>
      </p:sp>
      <p:sp>
        <p:nvSpPr>
          <p:cNvPr id="3501" name="Google Shape;3501;p61"/>
          <p:cNvSpPr/>
          <p:nvPr/>
        </p:nvSpPr>
        <p:spPr>
          <a:xfrm>
            <a:off x="1707060"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2" name="Google Shape;3502;p61"/>
          <p:cNvSpPr/>
          <p:nvPr/>
        </p:nvSpPr>
        <p:spPr>
          <a:xfrm>
            <a:off x="1892161"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7" name="Google Shape;3507;p61"/>
          <p:cNvSpPr txBox="1">
            <a:spLocks noGrp="1"/>
          </p:cNvSpPr>
          <p:nvPr>
            <p:ph type="title" idx="5"/>
          </p:nvPr>
        </p:nvSpPr>
        <p:spPr>
          <a:xfrm>
            <a:off x="2065726" y="1342353"/>
            <a:ext cx="2005406" cy="52329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pt-BR" sz="2000" dirty="0">
                <a:latin typeface="Fjalla One" panose="02000506040000020004" pitchFamily="2" charset="0"/>
              </a:rPr>
              <a:t>Vantagens</a:t>
            </a:r>
          </a:p>
        </p:txBody>
      </p:sp>
      <p:sp>
        <p:nvSpPr>
          <p:cNvPr id="5" name="Subtítulo 4">
            <a:extLst>
              <a:ext uri="{FF2B5EF4-FFF2-40B4-BE49-F238E27FC236}">
                <a16:creationId xmlns:a16="http://schemas.microsoft.com/office/drawing/2014/main" id="{B84ECDF7-7B91-5E30-C7A6-88EF7FA6CFBC}"/>
              </a:ext>
            </a:extLst>
          </p:cNvPr>
          <p:cNvSpPr>
            <a:spLocks noGrp="1"/>
          </p:cNvSpPr>
          <p:nvPr>
            <p:ph type="subTitle" idx="2"/>
          </p:nvPr>
        </p:nvSpPr>
        <p:spPr>
          <a:xfrm>
            <a:off x="1925816" y="1923502"/>
            <a:ext cx="2591096" cy="2602651"/>
          </a:xfrm>
        </p:spPr>
        <p:txBody>
          <a:bodyPr/>
          <a:lstStyle/>
          <a:p>
            <a:pPr marL="285750" indent="-285750" algn="l">
              <a:buClr>
                <a:srgbClr val="92D050"/>
              </a:buClr>
              <a:buFont typeface="Wingdings" panose="05000000000000000000" pitchFamily="2" charset="2"/>
              <a:buChar char="ü"/>
            </a:pPr>
            <a:r>
              <a:rPr lang="pt-BR" sz="1400" dirty="0"/>
              <a:t>Fácil de compreender e calcular</a:t>
            </a:r>
          </a:p>
          <a:p>
            <a:pPr marL="285750" indent="-285750" algn="l">
              <a:buClr>
                <a:srgbClr val="92D050"/>
              </a:buClr>
              <a:buFont typeface="Wingdings" panose="05000000000000000000" pitchFamily="2" charset="2"/>
              <a:buChar char="ü"/>
            </a:pPr>
            <a:r>
              <a:rPr lang="pt-BR" sz="1400" dirty="0"/>
              <a:t>Utiliza todos os valores da série</a:t>
            </a:r>
          </a:p>
          <a:p>
            <a:pPr marL="285750" indent="-285750" algn="l">
              <a:buClr>
                <a:srgbClr val="92D050"/>
              </a:buClr>
              <a:buFont typeface="Wingdings" panose="05000000000000000000" pitchFamily="2" charset="2"/>
              <a:buChar char="ü"/>
            </a:pPr>
            <a:r>
              <a:rPr lang="pt-BR" sz="1400" dirty="0"/>
              <a:t>É um valor único</a:t>
            </a:r>
          </a:p>
          <a:p>
            <a:pPr marL="285750" indent="-285750" algn="l">
              <a:buClr>
                <a:srgbClr val="92D050"/>
              </a:buClr>
              <a:buFont typeface="Wingdings" panose="05000000000000000000" pitchFamily="2" charset="2"/>
              <a:buChar char="ü"/>
            </a:pPr>
            <a:r>
              <a:rPr lang="pt-BR" sz="1400" dirty="0"/>
              <a:t>É fácil de ser incluída em expressões matemáticas</a:t>
            </a:r>
          </a:p>
          <a:p>
            <a:pPr marL="285750" indent="-285750" algn="l">
              <a:buClr>
                <a:srgbClr val="92D050"/>
              </a:buClr>
              <a:buFont typeface="Wingdings" panose="05000000000000000000" pitchFamily="2" charset="2"/>
              <a:buChar char="ü"/>
            </a:pPr>
            <a:r>
              <a:rPr lang="pt-BR" sz="1400" dirty="0"/>
              <a:t>Pode ser determinada nas escalas: intervalar e proporcional</a:t>
            </a:r>
          </a:p>
          <a:p>
            <a:pPr marL="285750" indent="-285750">
              <a:buClr>
                <a:srgbClr val="92D050"/>
              </a:buClr>
              <a:buFont typeface="Wingdings" panose="05000000000000000000" pitchFamily="2" charset="2"/>
              <a:buChar char="ü"/>
            </a:pPr>
            <a:endParaRPr lang="pt-BR" sz="1400" dirty="0">
              <a:solidFill>
                <a:srgbClr val="77C6FC"/>
              </a:solidFill>
            </a:endParaRPr>
          </a:p>
        </p:txBody>
      </p:sp>
      <p:sp>
        <p:nvSpPr>
          <p:cNvPr id="16" name="Google Shape;3501;p61">
            <a:extLst>
              <a:ext uri="{FF2B5EF4-FFF2-40B4-BE49-F238E27FC236}">
                <a16:creationId xmlns:a16="http://schemas.microsoft.com/office/drawing/2014/main" id="{BFE1EB75-04BC-F3DD-0118-9DBAA1839468}"/>
              </a:ext>
            </a:extLst>
          </p:cNvPr>
          <p:cNvSpPr/>
          <p:nvPr/>
        </p:nvSpPr>
        <p:spPr>
          <a:xfrm>
            <a:off x="4668358"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3502;p61">
            <a:extLst>
              <a:ext uri="{FF2B5EF4-FFF2-40B4-BE49-F238E27FC236}">
                <a16:creationId xmlns:a16="http://schemas.microsoft.com/office/drawing/2014/main" id="{B318A416-295E-3808-99E3-7F579B0F1AF5}"/>
              </a:ext>
            </a:extLst>
          </p:cNvPr>
          <p:cNvSpPr/>
          <p:nvPr/>
        </p:nvSpPr>
        <p:spPr>
          <a:xfrm>
            <a:off x="4853459"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3507;p61">
            <a:extLst>
              <a:ext uri="{FF2B5EF4-FFF2-40B4-BE49-F238E27FC236}">
                <a16:creationId xmlns:a16="http://schemas.microsoft.com/office/drawing/2014/main" id="{46C629AF-A1AE-34F8-36FC-D59CCE95E500}"/>
              </a:ext>
            </a:extLst>
          </p:cNvPr>
          <p:cNvSpPr txBox="1">
            <a:spLocks/>
          </p:cNvSpPr>
          <p:nvPr/>
        </p:nvSpPr>
        <p:spPr>
          <a:xfrm>
            <a:off x="5051225" y="1204489"/>
            <a:ext cx="2005406" cy="5232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1pPr>
            <a:lvl2pPr marR="0" lvl="1"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2pPr>
            <a:lvl3pPr marR="0" lvl="2"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3pPr>
            <a:lvl4pPr marR="0" lvl="3"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4pPr>
            <a:lvl5pPr marR="0" lvl="4"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5pPr>
            <a:lvl6pPr marR="0" lvl="5"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6pPr>
            <a:lvl7pPr marR="0" lvl="6"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7pPr>
            <a:lvl8pPr marR="0" lvl="7"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8pPr>
            <a:lvl9pPr marR="0" lvl="8"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9pPr>
          </a:lstStyle>
          <a:p>
            <a:br>
              <a:rPr lang="pt-BR" sz="2000" dirty="0">
                <a:latin typeface="Fjalla One" panose="02000506040000020004" pitchFamily="2" charset="0"/>
              </a:rPr>
            </a:br>
            <a:r>
              <a:rPr lang="pt-BR" sz="2000" dirty="0">
                <a:latin typeface="Fjalla One" panose="02000506040000020004" pitchFamily="2" charset="0"/>
              </a:rPr>
              <a:t>Desvantagens</a:t>
            </a:r>
          </a:p>
        </p:txBody>
      </p:sp>
      <p:sp>
        <p:nvSpPr>
          <p:cNvPr id="19" name="Subtítulo 4">
            <a:extLst>
              <a:ext uri="{FF2B5EF4-FFF2-40B4-BE49-F238E27FC236}">
                <a16:creationId xmlns:a16="http://schemas.microsoft.com/office/drawing/2014/main" id="{3CC0ABAC-A4BD-CAC2-EC05-2D7D11741803}"/>
              </a:ext>
            </a:extLst>
          </p:cNvPr>
          <p:cNvSpPr txBox="1">
            <a:spLocks/>
          </p:cNvSpPr>
          <p:nvPr/>
        </p:nvSpPr>
        <p:spPr>
          <a:xfrm>
            <a:off x="4853459" y="1875952"/>
            <a:ext cx="2323518" cy="260265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1pPr>
            <a:lvl2pPr marR="0" lvl="1"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2pPr>
            <a:lvl3pPr marR="0" lvl="2"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3pPr>
            <a:lvl4pPr marR="0" lvl="3"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4pPr>
            <a:lvl5pPr marR="0" lvl="4"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5pPr>
            <a:lvl6pPr marR="0" lvl="5"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6pPr>
            <a:lvl7pPr marR="0" lvl="6"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7pPr>
            <a:lvl8pPr marR="0" lvl="7"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8pPr>
            <a:lvl9pPr marR="0" lvl="8"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9pPr>
          </a:lstStyle>
          <a:p>
            <a:pPr marL="285750" indent="-285750" algn="l">
              <a:buClr>
                <a:srgbClr val="FF0000"/>
              </a:buClr>
              <a:buFont typeface="Barlow Semi Condensed" panose="00000506000000000000" pitchFamily="2" charset="0"/>
              <a:buChar char="×"/>
            </a:pPr>
            <a:r>
              <a:rPr lang="pt-BR" sz="1400" dirty="0">
                <a:solidFill>
                  <a:schemeClr val="tx1"/>
                </a:solidFill>
              </a:rPr>
              <a:t>Muito afetada por valores extremos</a:t>
            </a:r>
          </a:p>
          <a:p>
            <a:pPr marL="285750" indent="-285750" algn="l">
              <a:buClr>
                <a:srgbClr val="FF0000"/>
              </a:buClr>
              <a:buFont typeface="Barlow Semi Condensed" panose="00000506000000000000" pitchFamily="2" charset="0"/>
              <a:buChar char="×"/>
            </a:pPr>
            <a:r>
              <a:rPr lang="pt-BR" sz="1400" dirty="0">
                <a:solidFill>
                  <a:schemeClr val="tx1"/>
                </a:solidFill>
              </a:rPr>
              <a:t>Necessário conhecer todos os valores da série</a:t>
            </a:r>
          </a:p>
          <a:p>
            <a:pPr marL="285750" indent="-285750" algn="l">
              <a:buClr>
                <a:srgbClr val="FF0000"/>
              </a:buClr>
              <a:buFont typeface="Barlow Semi Condensed" panose="00000506000000000000" pitchFamily="2" charset="0"/>
              <a:buChar char="×"/>
            </a:pPr>
            <a:endParaRPr lang="pt-BR" sz="1400" dirty="0">
              <a:solidFill>
                <a:srgbClr val="77C6FC"/>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8"/>
          <p:cNvSpPr txBox="1">
            <a:spLocks noGrp="1"/>
          </p:cNvSpPr>
          <p:nvPr>
            <p:ph type="title"/>
          </p:nvPr>
        </p:nvSpPr>
        <p:spPr>
          <a:xfrm>
            <a:off x="2973225" y="2510113"/>
            <a:ext cx="3200400" cy="80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700" dirty="0"/>
              <a:t>Moda</a:t>
            </a:r>
            <a:endParaRPr sz="4700" dirty="0"/>
          </a:p>
        </p:txBody>
      </p:sp>
      <p:sp>
        <p:nvSpPr>
          <p:cNvPr id="2156" name="Google Shape;2156;p38"/>
          <p:cNvSpPr txBox="1">
            <a:spLocks noGrp="1"/>
          </p:cNvSpPr>
          <p:nvPr>
            <p:ph type="title" idx="2"/>
          </p:nvPr>
        </p:nvSpPr>
        <p:spPr>
          <a:xfrm>
            <a:off x="2971800" y="1161288"/>
            <a:ext cx="2967600" cy="106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03</a:t>
            </a:r>
            <a:endParaRPr dirty="0"/>
          </a:p>
        </p:txBody>
      </p:sp>
    </p:spTree>
    <p:extLst>
      <p:ext uri="{BB962C8B-B14F-4D97-AF65-F5344CB8AC3E}">
        <p14:creationId xmlns:p14="http://schemas.microsoft.com/office/powerpoint/2010/main" val="2440045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a:t>
            </a:r>
            <a:endParaRPr dirty="0"/>
          </a:p>
        </p:txBody>
      </p:sp>
      <p:sp>
        <p:nvSpPr>
          <p:cNvPr id="5" name="Título 12">
            <a:extLst>
              <a:ext uri="{FF2B5EF4-FFF2-40B4-BE49-F238E27FC236}">
                <a16:creationId xmlns:a16="http://schemas.microsoft.com/office/drawing/2014/main" id="{B6AA6748-1540-9090-0783-0E1A269AB171}"/>
              </a:ext>
            </a:extLst>
          </p:cNvPr>
          <p:cNvSpPr txBox="1">
            <a:spLocks/>
          </p:cNvSpPr>
          <p:nvPr/>
        </p:nvSpPr>
        <p:spPr>
          <a:xfrm>
            <a:off x="1280502" y="963708"/>
            <a:ext cx="6582996" cy="1325202"/>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just"/>
            <a:endParaRPr lang="en-US" sz="1800" dirty="0">
              <a:solidFill>
                <a:srgbClr val="374151"/>
              </a:solidFill>
              <a:latin typeface="Söhne"/>
            </a:endParaRPr>
          </a:p>
        </p:txBody>
      </p:sp>
      <p:sp>
        <p:nvSpPr>
          <p:cNvPr id="6" name="CaixaDeTexto 5">
            <a:extLst>
              <a:ext uri="{FF2B5EF4-FFF2-40B4-BE49-F238E27FC236}">
                <a16:creationId xmlns:a16="http://schemas.microsoft.com/office/drawing/2014/main" id="{0C70D48F-0520-7102-2EF3-6EA166C59187}"/>
              </a:ext>
            </a:extLst>
          </p:cNvPr>
          <p:cNvSpPr txBox="1"/>
          <p:nvPr/>
        </p:nvSpPr>
        <p:spPr>
          <a:xfrm>
            <a:off x="1280502" y="863590"/>
            <a:ext cx="6662019" cy="3416320"/>
          </a:xfrm>
          <a:prstGeom prst="rect">
            <a:avLst/>
          </a:prstGeom>
          <a:noFill/>
        </p:spPr>
        <p:txBody>
          <a:bodyPr wrap="square">
            <a:spAutoFit/>
          </a:bodyPr>
          <a:lstStyle/>
          <a:p>
            <a:pPr algn="l"/>
            <a:r>
              <a:rPr lang="pt-BR" sz="1800" b="0" i="0" dirty="0">
                <a:solidFill>
                  <a:srgbClr val="374151"/>
                </a:solidFill>
                <a:effectLst/>
                <a:latin typeface="Söhne"/>
              </a:rPr>
              <a:t>A moda é usada para identificar o valor mais frequente ou com maior ocorrência em um conjunto de dados. </a:t>
            </a:r>
            <a:r>
              <a:rPr lang="pt-BR" sz="1800" dirty="0">
                <a:solidFill>
                  <a:srgbClr val="374151"/>
                </a:solidFill>
                <a:latin typeface="Söhne"/>
              </a:rPr>
              <a:t>S</a:t>
            </a:r>
            <a:r>
              <a:rPr lang="pt-BR" sz="1800" b="0" i="0" dirty="0">
                <a:solidFill>
                  <a:srgbClr val="374151"/>
                </a:solidFill>
                <a:effectLst/>
                <a:latin typeface="Söhne"/>
              </a:rPr>
              <a:t>imples e fácil de calcular, é frequentemente usada em conjunto com outras medidas de tendência central, para descrever a distribuição de um conjunto de dados.</a:t>
            </a:r>
            <a:endParaRPr lang="pt-BR" sz="1800" dirty="0">
              <a:solidFill>
                <a:srgbClr val="374151"/>
              </a:solidFill>
              <a:latin typeface="Söhne"/>
            </a:endParaRP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Pode ser identificada em dados discretos ou transmitidos. No caso de dados discretos, a moda é simplesmente o valor que aparece com maior frequência. Já no caso de dados contínuos, a moda é geralmente identificada como o ponto de máximo da curva de distribuição dos dados, ou seja, o valor que possui a maior densidade de ocorrência.</a:t>
            </a:r>
          </a:p>
        </p:txBody>
      </p:sp>
    </p:spTree>
    <p:extLst>
      <p:ext uri="{BB962C8B-B14F-4D97-AF65-F5344CB8AC3E}">
        <p14:creationId xmlns:p14="http://schemas.microsoft.com/office/powerpoint/2010/main" val="9023467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FF0000"/>
                </a:solidFill>
                <a:latin typeface="Barlow Semi Condensed" panose="00000506000000000000" pitchFamily="2" charset="0"/>
              </a:rPr>
              <a:t>Sem</a:t>
            </a:r>
            <a:r>
              <a:rPr lang="pt-BR" sz="1800" dirty="0">
                <a:solidFill>
                  <a:srgbClr val="002060"/>
                </a:solidFill>
                <a:latin typeface="Barlow Semi Condensed" panose="00000506000000000000" pitchFamily="2" charset="0"/>
              </a:rPr>
              <a:t> Agrupamento de Classes</a:t>
            </a:r>
            <a:endParaRPr lang="pt-BR" sz="1800" dirty="0">
              <a:latin typeface="Barlow Semi Condensed" panose="00000506000000000000" pitchFamily="2" charset="0"/>
            </a:endParaRPr>
          </a:p>
        </p:txBody>
      </p:sp>
      <p:sp>
        <p:nvSpPr>
          <p:cNvPr id="3" name="Título 12">
            <a:extLst>
              <a:ext uri="{FF2B5EF4-FFF2-40B4-BE49-F238E27FC236}">
                <a16:creationId xmlns:a16="http://schemas.microsoft.com/office/drawing/2014/main" id="{7DDD0C20-1ED8-F30F-FF98-F5406A821854}"/>
              </a:ext>
            </a:extLst>
          </p:cNvPr>
          <p:cNvSpPr txBox="1">
            <a:spLocks/>
          </p:cNvSpPr>
          <p:nvPr/>
        </p:nvSpPr>
        <p:spPr>
          <a:xfrm>
            <a:off x="1204244" y="1033547"/>
            <a:ext cx="6775489" cy="524266"/>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r>
              <a:rPr lang="pt-BR" sz="1800" dirty="0">
                <a:latin typeface="Söhne"/>
              </a:rPr>
              <a:t>Dadas as seguintes idades de alunos de uma classe do segundo ano noturno de uma escola, determine a moda:</a:t>
            </a:r>
            <a:endParaRPr lang="en-US" sz="1800" dirty="0">
              <a:latin typeface="Söhne"/>
            </a:endParaRPr>
          </a:p>
        </p:txBody>
      </p:sp>
      <p:sp>
        <p:nvSpPr>
          <p:cNvPr id="6" name="Espaço Reservado para Conteúdo 13">
            <a:extLst>
              <a:ext uri="{FF2B5EF4-FFF2-40B4-BE49-F238E27FC236}">
                <a16:creationId xmlns:a16="http://schemas.microsoft.com/office/drawing/2014/main" id="{2E4DF76A-4F37-0DAA-8808-F1C8FF4C4FB8}"/>
              </a:ext>
            </a:extLst>
          </p:cNvPr>
          <p:cNvSpPr txBox="1">
            <a:spLocks/>
          </p:cNvSpPr>
          <p:nvPr/>
        </p:nvSpPr>
        <p:spPr>
          <a:xfrm>
            <a:off x="1573445" y="1580361"/>
            <a:ext cx="5667501" cy="752636"/>
          </a:xfrm>
          <a:prstGeom prst="rect">
            <a:avLst/>
          </a:prstGeom>
        </p:spPr>
        <p:txBody>
          <a:bodyPr vert="horz" lIns="121899" tIns="60949" rIns="121899" bIns="60949" rtlCol="0">
            <a:no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None/>
            </a:pPr>
            <a:r>
              <a:rPr lang="pt-BR" sz="1600" dirty="0">
                <a:latin typeface="Söhne"/>
              </a:rPr>
              <a:t>15, 15, 16, 16, 16, 16, 16, 16, 16, 16, 16, 17, 17, 17, 17, 17, 17, 17, 18, 18, 18, 18, 18, 18, 22, 22, 22, 22, 22, 26, 26, 26, 26, 26, 26</a:t>
            </a:r>
          </a:p>
        </p:txBody>
      </p:sp>
      <p:sp>
        <p:nvSpPr>
          <p:cNvPr id="8" name="Título 12">
            <a:extLst>
              <a:ext uri="{FF2B5EF4-FFF2-40B4-BE49-F238E27FC236}">
                <a16:creationId xmlns:a16="http://schemas.microsoft.com/office/drawing/2014/main" id="{8983A171-F468-445B-EFC4-AB76D522218B}"/>
              </a:ext>
            </a:extLst>
          </p:cNvPr>
          <p:cNvSpPr txBox="1">
            <a:spLocks/>
          </p:cNvSpPr>
          <p:nvPr/>
        </p:nvSpPr>
        <p:spPr>
          <a:xfrm>
            <a:off x="1204244" y="2092829"/>
            <a:ext cx="5274097" cy="895281"/>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1600" dirty="0">
              <a:latin typeface="Söhne"/>
            </a:endParaRPr>
          </a:p>
          <a:p>
            <a:r>
              <a:rPr lang="pt-BR" sz="1600" dirty="0">
                <a:latin typeface="Söhne"/>
              </a:rPr>
              <a:t>Para facilitar, iremos organizar os dados numa tabela por frequência:</a:t>
            </a:r>
          </a:p>
          <a:p>
            <a:endParaRPr lang="en-US" sz="1600" dirty="0">
              <a:latin typeface="Söhne"/>
            </a:endParaRPr>
          </a:p>
        </p:txBody>
      </p:sp>
      <mc:AlternateContent xmlns:mc="http://schemas.openxmlformats.org/markup-compatibility/2006">
        <mc:Choice xmlns:a14="http://schemas.microsoft.com/office/drawing/2010/main" Requires="a14">
          <p:graphicFrame>
            <p:nvGraphicFramePr>
              <p:cNvPr id="10" name="Tabela 9">
                <a:extLst>
                  <a:ext uri="{FF2B5EF4-FFF2-40B4-BE49-F238E27FC236}">
                    <a16:creationId xmlns:a16="http://schemas.microsoft.com/office/drawing/2014/main" id="{E4C31798-9E5C-4C92-44E0-39D10FDA89B7}"/>
                  </a:ext>
                </a:extLst>
              </p:cNvPr>
              <p:cNvGraphicFramePr>
                <a:graphicFrameLocks noGrp="1"/>
              </p:cNvGraphicFramePr>
              <p:nvPr>
                <p:extLst>
                  <p:ext uri="{D42A27DB-BD31-4B8C-83A1-F6EECF244321}">
                    <p14:modId xmlns:p14="http://schemas.microsoft.com/office/powerpoint/2010/main" val="2538786519"/>
                  </p:ext>
                </p:extLst>
              </p:nvPr>
            </p:nvGraphicFramePr>
            <p:xfrm>
              <a:off x="1695998" y="2870211"/>
              <a:ext cx="5791979" cy="965801"/>
            </p:xfrm>
            <a:graphic>
              <a:graphicData uri="http://schemas.openxmlformats.org/drawingml/2006/table">
                <a:tbl>
                  <a:tblPr firstRow="1" bandRow="1"/>
                  <a:tblGrid>
                    <a:gridCol w="497749">
                      <a:extLst>
                        <a:ext uri="{9D8B030D-6E8A-4147-A177-3AD203B41FA5}">
                          <a16:colId xmlns:a16="http://schemas.microsoft.com/office/drawing/2014/main" val="20000"/>
                        </a:ext>
                      </a:extLst>
                    </a:gridCol>
                    <a:gridCol w="674948">
                      <a:extLst>
                        <a:ext uri="{9D8B030D-6E8A-4147-A177-3AD203B41FA5}">
                          <a16:colId xmlns:a16="http://schemas.microsoft.com/office/drawing/2014/main" val="20001"/>
                        </a:ext>
                      </a:extLst>
                    </a:gridCol>
                    <a:gridCol w="900975">
                      <a:extLst>
                        <a:ext uri="{9D8B030D-6E8A-4147-A177-3AD203B41FA5}">
                          <a16:colId xmlns:a16="http://schemas.microsoft.com/office/drawing/2014/main" val="20002"/>
                        </a:ext>
                      </a:extLst>
                    </a:gridCol>
                    <a:gridCol w="972481">
                      <a:extLst>
                        <a:ext uri="{9D8B030D-6E8A-4147-A177-3AD203B41FA5}">
                          <a16:colId xmlns:a16="http://schemas.microsoft.com/office/drawing/2014/main" val="20003"/>
                        </a:ext>
                      </a:extLst>
                    </a:gridCol>
                    <a:gridCol w="915276">
                      <a:extLst>
                        <a:ext uri="{9D8B030D-6E8A-4147-A177-3AD203B41FA5}">
                          <a16:colId xmlns:a16="http://schemas.microsoft.com/office/drawing/2014/main" val="20004"/>
                        </a:ext>
                      </a:extLst>
                    </a:gridCol>
                    <a:gridCol w="1830550">
                      <a:extLst>
                        <a:ext uri="{9D8B030D-6E8A-4147-A177-3AD203B41FA5}">
                          <a16:colId xmlns:a16="http://schemas.microsoft.com/office/drawing/2014/main" val="20005"/>
                        </a:ext>
                      </a:extLst>
                    </a:gridCol>
                  </a:tblGrid>
                  <a:tr h="447641">
                    <a:tc>
                      <a:txBody>
                        <a:bodyPr/>
                        <a:lstStyle/>
                        <a:p>
                          <a:pPr/>
                          <a14:m>
                            <m:oMathPara xmlns:m="http://schemas.openxmlformats.org/officeDocument/2006/math">
                              <m:oMathParaPr>
                                <m:jc m:val="centerGroup"/>
                              </m:oMathParaPr>
                              <m:oMath xmlns:m="http://schemas.openxmlformats.org/officeDocument/2006/math">
                                <m:sSub>
                                  <m:sSubPr>
                                    <m:ctrlPr>
                                      <a:rPr lang="pt-BR" i="1" smtClean="0">
                                        <a:latin typeface="Söhne"/>
                                      </a:rPr>
                                    </m:ctrlPr>
                                  </m:sSubPr>
                                  <m:e>
                                    <m:r>
                                      <a:rPr lang="pt-BR" b="0" i="1" smtClean="0">
                                        <a:latin typeface="Söhne"/>
                                      </a:rPr>
                                      <m:t>𝑦</m:t>
                                    </m:r>
                                  </m:e>
                                  <m:sub>
                                    <m:r>
                                      <a:rPr lang="pt-BR" b="0" i="1" smtClean="0">
                                        <a:latin typeface="Söhne"/>
                                      </a:rPr>
                                      <m:t>𝑖</m:t>
                                    </m:r>
                                  </m:sub>
                                </m:sSub>
                              </m:oMath>
                            </m:oMathPara>
                          </a14:m>
                          <a:endParaRPr lang="pt-BR" dirty="0">
                            <a:latin typeface="Söhne"/>
                          </a:endParaRPr>
                        </a:p>
                      </a:txBody>
                      <a:tcPr>
                        <a:lnL w="9525" cap="flat">
                          <a:noFill/>
                          <a:prstDash val="solid"/>
                          <a:round/>
                          <a:headEnd type="none" w="med" len="med"/>
                          <a:tailEnd type="none" w="med" len="med"/>
                        </a:lnL>
                        <a:lnT w="9525" cap="flat">
                          <a:noFill/>
                          <a:prstDash val="solid"/>
                          <a:round/>
                          <a:headEnd type="none" w="med" len="med"/>
                          <a:tailEnd type="none" w="med" len="med"/>
                        </a:lnT>
                      </a:tcPr>
                    </a:tc>
                    <a:tc>
                      <a:txBody>
                        <a:bodyPr/>
                        <a:lstStyle/>
                        <a:p>
                          <a:pPr algn="ctr"/>
                          <a:r>
                            <a:rPr lang="pt-BR" dirty="0">
                              <a:latin typeface="Söhne"/>
                            </a:rPr>
                            <a:t>15</a:t>
                          </a:r>
                        </a:p>
                      </a:txBody>
                      <a:tcPr>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16</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17</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18</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    22             </a:t>
                          </a:r>
                          <a:r>
                            <a:rPr lang="pt-BR" baseline="0" dirty="0">
                              <a:latin typeface="Söhne"/>
                            </a:rPr>
                            <a:t> </a:t>
                          </a:r>
                          <a:r>
                            <a:rPr lang="pt-BR" dirty="0">
                              <a:latin typeface="Söhne"/>
                            </a:rPr>
                            <a:t>   26</a:t>
                          </a:r>
                        </a:p>
                        <a:p>
                          <a:pPr algn="ctr"/>
                          <a:endParaRPr lang="pt-BR" dirty="0">
                            <a:latin typeface="Söhne"/>
                          </a:endParaRP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extLst>
                      <a:ext uri="{0D108BD9-81ED-4DB2-BD59-A6C34878D82A}">
                        <a16:rowId xmlns:a16="http://schemas.microsoft.com/office/drawing/2014/main" val="10000"/>
                      </a:ext>
                    </a:extLst>
                  </a:tr>
                  <a:tr h="447641">
                    <a:tc>
                      <a:txBody>
                        <a:bodyPr/>
                        <a:lstStyle/>
                        <a:p>
                          <a:pPr/>
                          <a14:m>
                            <m:oMathPara xmlns:m="http://schemas.openxmlformats.org/officeDocument/2006/math">
                              <m:oMathParaPr>
                                <m:jc m:val="centerGroup"/>
                              </m:oMathParaPr>
                              <m:oMath xmlns:m="http://schemas.openxmlformats.org/officeDocument/2006/math">
                                <m:sSub>
                                  <m:sSubPr>
                                    <m:ctrlPr>
                                      <a:rPr lang="pt-BR" i="1" smtClean="0">
                                        <a:latin typeface="Söhne"/>
                                      </a:rPr>
                                    </m:ctrlPr>
                                  </m:sSubPr>
                                  <m:e>
                                    <m:r>
                                      <a:rPr lang="pt-BR" b="0" i="1" smtClean="0">
                                        <a:latin typeface="Söhne"/>
                                      </a:rPr>
                                      <m:t>𝐹</m:t>
                                    </m:r>
                                  </m:e>
                                  <m:sub>
                                    <m:r>
                                      <a:rPr lang="pt-BR" b="0" i="1" smtClean="0">
                                        <a:latin typeface="Söhne"/>
                                      </a:rPr>
                                      <m:t>𝑖</m:t>
                                    </m:r>
                                  </m:sub>
                                </m:sSub>
                              </m:oMath>
                            </m:oMathPara>
                          </a14:m>
                          <a:endParaRPr lang="pt-BR" dirty="0">
                            <a:latin typeface="Söhne"/>
                          </a:endParaRPr>
                        </a:p>
                      </a:txBody>
                      <a:tcPr>
                        <a:lnL w="9525" cap="flat">
                          <a:noFill/>
                          <a:prstDash val="solid"/>
                          <a:round/>
                          <a:headEnd type="none" w="med" len="med"/>
                          <a:tailEnd type="none" w="med" len="med"/>
                        </a:lnL>
                        <a:lnB w="9525" cap="flat">
                          <a:noFill/>
                          <a:prstDash val="solid"/>
                          <a:round/>
                          <a:headEnd type="none" w="med" len="med"/>
                          <a:tailEnd type="none" w="med" len="med"/>
                        </a:lnB>
                      </a:tcPr>
                    </a:tc>
                    <a:tc>
                      <a:txBody>
                        <a:bodyPr/>
                        <a:lstStyle/>
                        <a:p>
                          <a:pPr algn="ctr"/>
                          <a:r>
                            <a:rPr lang="pt-BR" dirty="0">
                              <a:latin typeface="Söhne"/>
                            </a:rPr>
                            <a:t>2</a:t>
                          </a:r>
                        </a:p>
                      </a:txBody>
                      <a:tcPr>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9</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7</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6</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    5                   6</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Tabela 9">
                <a:extLst>
                  <a:ext uri="{FF2B5EF4-FFF2-40B4-BE49-F238E27FC236}">
                    <a16:creationId xmlns:a16="http://schemas.microsoft.com/office/drawing/2014/main" id="{E4C31798-9E5C-4C92-44E0-39D10FDA89B7}"/>
                  </a:ext>
                </a:extLst>
              </p:cNvPr>
              <p:cNvGraphicFramePr>
                <a:graphicFrameLocks noGrp="1"/>
              </p:cNvGraphicFramePr>
              <p:nvPr>
                <p:extLst>
                  <p:ext uri="{D42A27DB-BD31-4B8C-83A1-F6EECF244321}">
                    <p14:modId xmlns:p14="http://schemas.microsoft.com/office/powerpoint/2010/main" val="2538786519"/>
                  </p:ext>
                </p:extLst>
              </p:nvPr>
            </p:nvGraphicFramePr>
            <p:xfrm>
              <a:off x="1695998" y="2870211"/>
              <a:ext cx="5791979" cy="965801"/>
            </p:xfrm>
            <a:graphic>
              <a:graphicData uri="http://schemas.openxmlformats.org/drawingml/2006/table">
                <a:tbl>
                  <a:tblPr firstRow="1" bandRow="1"/>
                  <a:tblGrid>
                    <a:gridCol w="497749">
                      <a:extLst>
                        <a:ext uri="{9D8B030D-6E8A-4147-A177-3AD203B41FA5}">
                          <a16:colId xmlns:a16="http://schemas.microsoft.com/office/drawing/2014/main" val="20000"/>
                        </a:ext>
                      </a:extLst>
                    </a:gridCol>
                    <a:gridCol w="674948">
                      <a:extLst>
                        <a:ext uri="{9D8B030D-6E8A-4147-A177-3AD203B41FA5}">
                          <a16:colId xmlns:a16="http://schemas.microsoft.com/office/drawing/2014/main" val="20001"/>
                        </a:ext>
                      </a:extLst>
                    </a:gridCol>
                    <a:gridCol w="900975">
                      <a:extLst>
                        <a:ext uri="{9D8B030D-6E8A-4147-A177-3AD203B41FA5}">
                          <a16:colId xmlns:a16="http://schemas.microsoft.com/office/drawing/2014/main" val="20002"/>
                        </a:ext>
                      </a:extLst>
                    </a:gridCol>
                    <a:gridCol w="972481">
                      <a:extLst>
                        <a:ext uri="{9D8B030D-6E8A-4147-A177-3AD203B41FA5}">
                          <a16:colId xmlns:a16="http://schemas.microsoft.com/office/drawing/2014/main" val="20003"/>
                        </a:ext>
                      </a:extLst>
                    </a:gridCol>
                    <a:gridCol w="915276">
                      <a:extLst>
                        <a:ext uri="{9D8B030D-6E8A-4147-A177-3AD203B41FA5}">
                          <a16:colId xmlns:a16="http://schemas.microsoft.com/office/drawing/2014/main" val="20004"/>
                        </a:ext>
                      </a:extLst>
                    </a:gridCol>
                    <a:gridCol w="1830550">
                      <a:extLst>
                        <a:ext uri="{9D8B030D-6E8A-4147-A177-3AD203B41FA5}">
                          <a16:colId xmlns:a16="http://schemas.microsoft.com/office/drawing/2014/main" val="20005"/>
                        </a:ext>
                      </a:extLst>
                    </a:gridCol>
                  </a:tblGrid>
                  <a:tr h="518160">
                    <a:tc>
                      <a:txBody>
                        <a:bodyPr/>
                        <a:lstStyle/>
                        <a:p>
                          <a:endParaRPr lang="pt-BR"/>
                        </a:p>
                      </a:txBody>
                      <a:tcPr>
                        <a:lnL w="9525" cap="flat">
                          <a:noFill/>
                          <a:prstDash val="solid"/>
                          <a:round/>
                          <a:headEnd type="none" w="med" len="med"/>
                          <a:tailEnd type="none" w="med" len="med"/>
                        </a:lnL>
                        <a:lnT w="9525" cap="flat">
                          <a:noFill/>
                          <a:prstDash val="solid"/>
                          <a:round/>
                          <a:headEnd type="none" w="med" len="med"/>
                          <a:tailEnd type="none" w="med" len="med"/>
                        </a:lnT>
                        <a:blipFill>
                          <a:blip r:embed="rId3"/>
                          <a:stretch>
                            <a:fillRect t="-1163" r="-1060976" b="-87209"/>
                          </a:stretch>
                        </a:blipFill>
                      </a:tcPr>
                    </a:tc>
                    <a:tc>
                      <a:txBody>
                        <a:bodyPr/>
                        <a:lstStyle/>
                        <a:p>
                          <a:pPr algn="ctr"/>
                          <a:r>
                            <a:rPr lang="pt-BR" dirty="0">
                              <a:latin typeface="Söhne"/>
                            </a:rPr>
                            <a:t>15</a:t>
                          </a:r>
                        </a:p>
                      </a:txBody>
                      <a:tcPr>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16</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17</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18</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dirty="0">
                              <a:latin typeface="Söhne"/>
                            </a:rPr>
                            <a:t>    22             </a:t>
                          </a:r>
                          <a:r>
                            <a:rPr lang="pt-BR" baseline="0" dirty="0">
                              <a:latin typeface="Söhne"/>
                            </a:rPr>
                            <a:t> </a:t>
                          </a:r>
                          <a:r>
                            <a:rPr lang="pt-BR" dirty="0">
                              <a:latin typeface="Söhne"/>
                            </a:rPr>
                            <a:t>   26</a:t>
                          </a:r>
                        </a:p>
                        <a:p>
                          <a:pPr algn="ctr"/>
                          <a:endParaRPr lang="pt-BR" dirty="0">
                            <a:latin typeface="Söhne"/>
                          </a:endParaRP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extLst>
                      <a:ext uri="{0D108BD9-81ED-4DB2-BD59-A6C34878D82A}">
                        <a16:rowId xmlns:a16="http://schemas.microsoft.com/office/drawing/2014/main" val="10000"/>
                      </a:ext>
                    </a:extLst>
                  </a:tr>
                  <a:tr h="447641">
                    <a:tc>
                      <a:txBody>
                        <a:bodyPr/>
                        <a:lstStyle/>
                        <a:p>
                          <a:endParaRPr lang="pt-BR"/>
                        </a:p>
                      </a:txBody>
                      <a:tcPr>
                        <a:lnL w="9525" cap="flat">
                          <a:noFill/>
                          <a:prstDash val="solid"/>
                          <a:round/>
                          <a:headEnd type="none" w="med" len="med"/>
                          <a:tailEnd type="none" w="med" len="med"/>
                        </a:lnL>
                        <a:lnB w="9525" cap="flat">
                          <a:noFill/>
                          <a:prstDash val="solid"/>
                          <a:round/>
                          <a:headEnd type="none" w="med" len="med"/>
                          <a:tailEnd type="none" w="med" len="med"/>
                        </a:lnB>
                        <a:blipFill>
                          <a:blip r:embed="rId3"/>
                          <a:stretch>
                            <a:fillRect t="-117568" r="-1060976" b="-1351"/>
                          </a:stretch>
                        </a:blipFill>
                      </a:tcPr>
                    </a:tc>
                    <a:tc>
                      <a:txBody>
                        <a:bodyPr/>
                        <a:lstStyle/>
                        <a:p>
                          <a:pPr algn="ctr"/>
                          <a:r>
                            <a:rPr lang="pt-BR" dirty="0">
                              <a:latin typeface="Söhne"/>
                            </a:rPr>
                            <a:t>2</a:t>
                          </a:r>
                        </a:p>
                      </a:txBody>
                      <a:tcPr>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9</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7</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6</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latin typeface="Söhne"/>
                            </a:rPr>
                            <a:t>    5                   6</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11" name="Título 12">
            <a:extLst>
              <a:ext uri="{FF2B5EF4-FFF2-40B4-BE49-F238E27FC236}">
                <a16:creationId xmlns:a16="http://schemas.microsoft.com/office/drawing/2014/main" id="{52034561-DBC1-01D5-8DC7-06B1CAA28BE8}"/>
              </a:ext>
            </a:extLst>
          </p:cNvPr>
          <p:cNvSpPr txBox="1">
            <a:spLocks/>
          </p:cNvSpPr>
          <p:nvPr/>
        </p:nvSpPr>
        <p:spPr>
          <a:xfrm>
            <a:off x="1204244" y="3736897"/>
            <a:ext cx="5927284" cy="895281"/>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1400" dirty="0">
              <a:latin typeface="Söhne"/>
            </a:endParaRPr>
          </a:p>
          <a:p>
            <a:r>
              <a:rPr lang="pt-BR" sz="1400" dirty="0">
                <a:latin typeface="Söhne"/>
              </a:rPr>
              <a:t>Analisando, a idade mais frequente na turma é 16, com frequência igual a 9. Ou seja, </a:t>
            </a:r>
            <a:r>
              <a:rPr lang="pt-BR" sz="1400" dirty="0">
                <a:solidFill>
                  <a:srgbClr val="77C6FC"/>
                </a:solidFill>
                <a:latin typeface="Söhne"/>
              </a:rPr>
              <a:t>moda = 16</a:t>
            </a:r>
            <a:r>
              <a:rPr lang="pt-BR" sz="1400" dirty="0">
                <a:latin typeface="Söhne"/>
              </a:rPr>
              <a:t>.</a:t>
            </a:r>
          </a:p>
          <a:p>
            <a:endParaRPr lang="en-US" sz="1400" dirty="0">
              <a:latin typeface="Söhne"/>
            </a:endParaRPr>
          </a:p>
        </p:txBody>
      </p:sp>
    </p:spTree>
    <p:extLst>
      <p:ext uri="{BB962C8B-B14F-4D97-AF65-F5344CB8AC3E}">
        <p14:creationId xmlns:p14="http://schemas.microsoft.com/office/powerpoint/2010/main" val="8167280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8"/>
          <p:cNvSpPr txBox="1">
            <a:spLocks noGrp="1"/>
          </p:cNvSpPr>
          <p:nvPr>
            <p:ph type="title"/>
          </p:nvPr>
        </p:nvSpPr>
        <p:spPr>
          <a:xfrm>
            <a:off x="2971800" y="2571750"/>
            <a:ext cx="3200400" cy="80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700" dirty="0"/>
              <a:t>Tendência Central</a:t>
            </a:r>
            <a:endParaRPr sz="4700" dirty="0"/>
          </a:p>
        </p:txBody>
      </p:sp>
      <p:sp>
        <p:nvSpPr>
          <p:cNvPr id="2156" name="Google Shape;2156;p38"/>
          <p:cNvSpPr txBox="1">
            <a:spLocks noGrp="1"/>
          </p:cNvSpPr>
          <p:nvPr>
            <p:ph type="title" idx="2"/>
          </p:nvPr>
        </p:nvSpPr>
        <p:spPr>
          <a:xfrm>
            <a:off x="2971800" y="1161288"/>
            <a:ext cx="2967600" cy="106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01</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FF0000"/>
                </a:solidFill>
                <a:latin typeface="Barlow Semi Condensed" panose="00000506000000000000" pitchFamily="2" charset="0"/>
              </a:rPr>
              <a:t>Sem</a:t>
            </a:r>
            <a:r>
              <a:rPr lang="pt-BR" sz="1800" dirty="0">
                <a:solidFill>
                  <a:srgbClr val="002060"/>
                </a:solidFill>
                <a:latin typeface="Barlow Semi Condensed" panose="00000506000000000000" pitchFamily="2" charset="0"/>
              </a:rPr>
              <a:t> Agrupamento de Classes</a:t>
            </a:r>
            <a:endParaRPr lang="pt-BR" sz="1800" dirty="0">
              <a:latin typeface="Barlow Semi Condensed" panose="00000506000000000000" pitchFamily="2" charset="0"/>
            </a:endParaRPr>
          </a:p>
        </p:txBody>
      </p:sp>
      <p:pic>
        <p:nvPicPr>
          <p:cNvPr id="4" name="Picture 2" descr="Resultado de imagem para R">
            <a:extLst>
              <a:ext uri="{FF2B5EF4-FFF2-40B4-BE49-F238E27FC236}">
                <a16:creationId xmlns:a16="http://schemas.microsoft.com/office/drawing/2014/main" id="{00DF6E47-E9D0-D1B0-80AE-8ED67F0387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1015" y="82902"/>
            <a:ext cx="693248" cy="537838"/>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2">
            <a:extLst>
              <a:ext uri="{FF2B5EF4-FFF2-40B4-BE49-F238E27FC236}">
                <a16:creationId xmlns:a16="http://schemas.microsoft.com/office/drawing/2014/main" id="{0483A917-1B8B-3095-6987-3B3636681BCA}"/>
              </a:ext>
            </a:extLst>
          </p:cNvPr>
          <p:cNvSpPr txBox="1">
            <a:spLocks/>
          </p:cNvSpPr>
          <p:nvPr/>
        </p:nvSpPr>
        <p:spPr>
          <a:xfrm>
            <a:off x="1698334" y="1152887"/>
            <a:ext cx="6116596" cy="800867"/>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dirty="0">
                <a:solidFill>
                  <a:srgbClr val="77C6FC"/>
                </a:solidFill>
                <a:latin typeface="Söhne"/>
              </a:rPr>
              <a:t>`</a:t>
            </a:r>
            <a:r>
              <a:rPr lang="pt-BR" sz="2000" dirty="0" err="1">
                <a:solidFill>
                  <a:srgbClr val="77C6FC"/>
                </a:solidFill>
                <a:latin typeface="Söhne"/>
                <a:cs typeface="Courier New" panose="02070309020205020404" pitchFamily="49" charset="0"/>
              </a:rPr>
              <a:t>mfv</a:t>
            </a:r>
            <a:r>
              <a:rPr lang="pt-BR" sz="2000" dirty="0">
                <a:solidFill>
                  <a:srgbClr val="77C6FC"/>
                </a:solidFill>
                <a:latin typeface="Söhne"/>
                <a:cs typeface="Courier New" panose="02070309020205020404" pitchFamily="49" charset="0"/>
              </a:rPr>
              <a:t>()</a:t>
            </a:r>
            <a:r>
              <a:rPr lang="pt-BR" sz="2000" dirty="0">
                <a:solidFill>
                  <a:srgbClr val="77C6FC"/>
                </a:solidFill>
                <a:latin typeface="Söhne"/>
              </a:rPr>
              <a:t>` </a:t>
            </a:r>
            <a:r>
              <a:rPr lang="pt-BR" sz="2000" dirty="0">
                <a:solidFill>
                  <a:srgbClr val="374151"/>
                </a:solidFill>
                <a:latin typeface="Söhne"/>
              </a:rPr>
              <a:t>,</a:t>
            </a:r>
            <a:r>
              <a:rPr lang="pt-BR" sz="2000" dirty="0">
                <a:solidFill>
                  <a:srgbClr val="77C6FC"/>
                </a:solidFill>
                <a:latin typeface="Söhne"/>
              </a:rPr>
              <a:t> </a:t>
            </a:r>
            <a:r>
              <a:rPr lang="pt-BR" sz="2000" dirty="0">
                <a:solidFill>
                  <a:srgbClr val="374151"/>
                </a:solidFill>
                <a:latin typeface="Söhne"/>
              </a:rPr>
              <a:t>pertencente a biblioteca </a:t>
            </a:r>
            <a:r>
              <a:rPr lang="pt-BR" sz="2000" dirty="0">
                <a:solidFill>
                  <a:srgbClr val="77C6FC"/>
                </a:solidFill>
                <a:latin typeface="Söhne"/>
                <a:cs typeface="Courier New" panose="02070309020205020404" pitchFamily="49" charset="0"/>
              </a:rPr>
              <a:t>`</a:t>
            </a:r>
            <a:r>
              <a:rPr lang="pt-BR" sz="2000" dirty="0" err="1">
                <a:solidFill>
                  <a:srgbClr val="77C6FC"/>
                </a:solidFill>
                <a:latin typeface="Söhne"/>
                <a:cs typeface="Courier New" panose="02070309020205020404" pitchFamily="49" charset="0"/>
              </a:rPr>
              <a:t>fdth</a:t>
            </a:r>
            <a:r>
              <a:rPr lang="pt-BR" sz="2000" dirty="0">
                <a:solidFill>
                  <a:srgbClr val="77C6FC"/>
                </a:solidFill>
                <a:latin typeface="Söhne"/>
                <a:cs typeface="Courier New" panose="02070309020205020404" pitchFamily="49" charset="0"/>
              </a:rPr>
              <a:t>` </a:t>
            </a:r>
            <a:r>
              <a:rPr lang="pt-BR" sz="2000" dirty="0">
                <a:solidFill>
                  <a:srgbClr val="374151"/>
                </a:solidFill>
                <a:latin typeface="Söhne"/>
              </a:rPr>
              <a:t>, calcula a moda</a:t>
            </a:r>
            <a:r>
              <a:rPr lang="pt-BR" sz="2000" dirty="0">
                <a:latin typeface="Söhne"/>
              </a:rPr>
              <a:t>. </a:t>
            </a:r>
            <a:endParaRPr lang="en-US" sz="2000" dirty="0">
              <a:latin typeface="Söhne"/>
            </a:endParaRPr>
          </a:p>
        </p:txBody>
      </p:sp>
      <p:pic>
        <p:nvPicPr>
          <p:cNvPr id="7" name="Imagem 6">
            <a:extLst>
              <a:ext uri="{FF2B5EF4-FFF2-40B4-BE49-F238E27FC236}">
                <a16:creationId xmlns:a16="http://schemas.microsoft.com/office/drawing/2014/main" id="{5377327E-5C27-991F-BE1F-876FD6E41B33}"/>
              </a:ext>
            </a:extLst>
          </p:cNvPr>
          <p:cNvPicPr>
            <a:picLocks noChangeAspect="1"/>
          </p:cNvPicPr>
          <p:nvPr/>
        </p:nvPicPr>
        <p:blipFill rotWithShape="1">
          <a:blip r:embed="rId4"/>
          <a:srcRect t="48299" r="80905" b="33501"/>
          <a:stretch/>
        </p:blipFill>
        <p:spPr>
          <a:xfrm>
            <a:off x="1583668" y="2118405"/>
            <a:ext cx="5976664" cy="1872208"/>
          </a:xfrm>
          <a:prstGeom prst="rect">
            <a:avLst/>
          </a:prstGeom>
          <a:solidFill>
            <a:schemeClr val="accent2"/>
          </a:solidFill>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5513421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92D050"/>
                </a:solidFill>
                <a:latin typeface="Barlow Semi Condensed" panose="00000506000000000000" pitchFamily="2" charset="0"/>
              </a:rPr>
              <a:t>Com</a:t>
            </a:r>
            <a:r>
              <a:rPr lang="pt-BR" sz="1800" dirty="0">
                <a:solidFill>
                  <a:srgbClr val="002060"/>
                </a:solidFill>
                <a:latin typeface="Barlow Semi Condensed" panose="00000506000000000000" pitchFamily="2" charset="0"/>
              </a:rPr>
              <a:t> Agrupamento de Classes</a:t>
            </a:r>
            <a:endParaRPr lang="pt-BR" sz="1800" dirty="0">
              <a:latin typeface="Barlow Semi Condensed" panose="00000506000000000000" pitchFamily="2" charset="0"/>
            </a:endParaRPr>
          </a:p>
        </p:txBody>
      </p:sp>
      <p:sp>
        <p:nvSpPr>
          <p:cNvPr id="4" name="Espaço Reservado para Conteúdo 13">
            <a:extLst>
              <a:ext uri="{FF2B5EF4-FFF2-40B4-BE49-F238E27FC236}">
                <a16:creationId xmlns:a16="http://schemas.microsoft.com/office/drawing/2014/main" id="{A9DFCA22-B98F-1F81-8E42-656773A2BCBB}"/>
              </a:ext>
            </a:extLst>
          </p:cNvPr>
          <p:cNvSpPr txBox="1">
            <a:spLocks/>
          </p:cNvSpPr>
          <p:nvPr/>
        </p:nvSpPr>
        <p:spPr>
          <a:xfrm>
            <a:off x="1477578" y="1031169"/>
            <a:ext cx="6581901" cy="744468"/>
          </a:xfrm>
          <a:prstGeom prst="rect">
            <a:avLst/>
          </a:prstGeom>
          <a:noFill/>
          <a:ln>
            <a:noFill/>
          </a:ln>
        </p:spPr>
        <p:txBody>
          <a:bodyPr spcFirstLastPara="1" wrap="square" lIns="91425" tIns="91425" rIns="91425" bIns="91425" rtlCol="0" anchor="t"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1pPr>
            <a:lvl2pPr marR="0" lvl="1"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9pPr>
          </a:lstStyle>
          <a:p>
            <a:pPr algn="just"/>
            <a:r>
              <a:rPr lang="pt-BR" sz="1800" u="sng" dirty="0">
                <a:solidFill>
                  <a:srgbClr val="374151"/>
                </a:solidFill>
                <a:latin typeface="Söhne"/>
              </a:rPr>
              <a:t>Passo 1</a:t>
            </a:r>
            <a:r>
              <a:rPr lang="pt-BR" sz="1800" dirty="0">
                <a:solidFill>
                  <a:srgbClr val="374151"/>
                </a:solidFill>
                <a:latin typeface="Söhne"/>
              </a:rPr>
              <a:t>: Identificar a classe modal (De maior frequência)</a:t>
            </a:r>
          </a:p>
          <a:p>
            <a:pPr algn="just"/>
            <a:r>
              <a:rPr lang="pt-BR" sz="1800" u="sng" dirty="0">
                <a:solidFill>
                  <a:srgbClr val="374151"/>
                </a:solidFill>
                <a:latin typeface="Söhne"/>
              </a:rPr>
              <a:t>Passo 2</a:t>
            </a:r>
            <a:r>
              <a:rPr lang="pt-BR" sz="1800" dirty="0">
                <a:solidFill>
                  <a:srgbClr val="374151"/>
                </a:solidFill>
                <a:latin typeface="Söhne"/>
              </a:rPr>
              <a:t>: Utilizar a fórmula de </a:t>
            </a:r>
            <a:r>
              <a:rPr lang="pt-BR" sz="1800" dirty="0" err="1">
                <a:solidFill>
                  <a:srgbClr val="374151"/>
                </a:solidFill>
                <a:latin typeface="Söhne"/>
              </a:rPr>
              <a:t>Czuber</a:t>
            </a:r>
            <a:endParaRPr lang="en-US" sz="1800" dirty="0">
              <a:solidFill>
                <a:srgbClr val="374151"/>
              </a:solidFill>
              <a:latin typeface="Söhne"/>
            </a:endParaRPr>
          </a:p>
        </p:txBody>
      </p:sp>
      <mc:AlternateContent xmlns:mc="http://schemas.openxmlformats.org/markup-compatibility/2006">
        <mc:Choice xmlns:a14="http://schemas.microsoft.com/office/drawing/2010/main" Requires="a14">
          <p:sp>
            <p:nvSpPr>
              <p:cNvPr id="5" name="CaixaDeTexto 4">
                <a:extLst>
                  <a:ext uri="{FF2B5EF4-FFF2-40B4-BE49-F238E27FC236}">
                    <a16:creationId xmlns:a16="http://schemas.microsoft.com/office/drawing/2014/main" id="{B15CD599-2B02-2440-1A16-08D1EC9DE051}"/>
                  </a:ext>
                </a:extLst>
              </p:cNvPr>
              <p:cNvSpPr txBox="1"/>
              <p:nvPr/>
            </p:nvSpPr>
            <p:spPr>
              <a:xfrm>
                <a:off x="2944871" y="2060940"/>
                <a:ext cx="2845821" cy="436979"/>
              </a:xfrm>
              <a:prstGeom prst="rect">
                <a:avLst/>
              </a:prstGeom>
              <a:noFill/>
            </p:spPr>
            <p:txBody>
              <a:bodyPr wrap="square" lIns="0" tIns="0" rIns="0" bIns="0" rtlCol="0">
                <a:spAutoFit/>
              </a:bodyPr>
              <a:lstStyle/>
              <a:p>
                <a14:m>
                  <m:oMath xmlns:m="http://schemas.openxmlformats.org/officeDocument/2006/math">
                    <m:r>
                      <a:rPr lang="pt-BR" sz="2000" b="0" i="1" smtClean="0">
                        <a:solidFill>
                          <a:srgbClr val="374151"/>
                        </a:solidFill>
                        <a:latin typeface="Cambria Math" panose="02040503050406030204" pitchFamily="18" charset="0"/>
                      </a:rPr>
                      <m:t>𝑚𝑜</m:t>
                    </m:r>
                    <m:r>
                      <a:rPr lang="pt-BR" sz="2000" b="0" i="1" smtClean="0">
                        <a:solidFill>
                          <a:srgbClr val="374151"/>
                        </a:solidFill>
                        <a:latin typeface="Cambria Math" panose="02040503050406030204" pitchFamily="18" charset="0"/>
                      </a:rPr>
                      <m:t>=</m:t>
                    </m:r>
                    <m:r>
                      <a:rPr lang="pt-BR" sz="2000" b="0" i="1" smtClean="0">
                        <a:solidFill>
                          <a:srgbClr val="374151"/>
                        </a:solidFill>
                        <a:latin typeface="Cambria Math" panose="02040503050406030204" pitchFamily="18" charset="0"/>
                      </a:rPr>
                      <m:t>𝑙</m:t>
                    </m:r>
                    <m:r>
                      <a:rPr lang="pt-BR" sz="2000" b="0" i="1" smtClean="0">
                        <a:solidFill>
                          <a:srgbClr val="374151"/>
                        </a:solidFill>
                        <a:latin typeface="Cambria Math" panose="02040503050406030204" pitchFamily="18" charset="0"/>
                      </a:rPr>
                      <m:t>+ </m:t>
                    </m:r>
                    <m:f>
                      <m:fPr>
                        <m:ctrlPr>
                          <a:rPr lang="pt-BR" sz="2000" b="0" i="1" smtClean="0">
                            <a:solidFill>
                              <a:srgbClr val="374151"/>
                            </a:solidFill>
                            <a:latin typeface="Cambria Math" panose="02040503050406030204" pitchFamily="18" charset="0"/>
                          </a:rPr>
                        </m:ctrlPr>
                      </m:fPr>
                      <m:num>
                        <m:r>
                          <a:rPr lang="pt-BR" sz="2000" b="0" i="1" smtClean="0">
                            <a:solidFill>
                              <a:srgbClr val="374151"/>
                            </a:solidFill>
                            <a:latin typeface="Cambria Math" panose="02040503050406030204" pitchFamily="18" charset="0"/>
                          </a:rPr>
                          <m:t>𝐷</m:t>
                        </m:r>
                        <m:r>
                          <a:rPr lang="pt-BR" sz="2000" b="0" i="1" smtClean="0">
                            <a:solidFill>
                              <a:srgbClr val="374151"/>
                            </a:solidFill>
                            <a:latin typeface="Cambria Math" panose="02040503050406030204" pitchFamily="18" charset="0"/>
                          </a:rPr>
                          <m:t>1</m:t>
                        </m:r>
                      </m:num>
                      <m:den>
                        <m:r>
                          <a:rPr lang="pt-BR" sz="2000" b="0" i="1" smtClean="0">
                            <a:solidFill>
                              <a:srgbClr val="374151"/>
                            </a:solidFill>
                            <a:latin typeface="Cambria Math" panose="02040503050406030204" pitchFamily="18" charset="0"/>
                          </a:rPr>
                          <m:t>𝐷</m:t>
                        </m:r>
                        <m:r>
                          <a:rPr lang="pt-BR" sz="2000" b="0" i="1" smtClean="0">
                            <a:solidFill>
                              <a:srgbClr val="374151"/>
                            </a:solidFill>
                            <a:latin typeface="Cambria Math" panose="02040503050406030204" pitchFamily="18" charset="0"/>
                          </a:rPr>
                          <m:t>1+</m:t>
                        </m:r>
                        <m:r>
                          <a:rPr lang="pt-BR" sz="2000" b="0" i="1" smtClean="0">
                            <a:solidFill>
                              <a:srgbClr val="374151"/>
                            </a:solidFill>
                            <a:latin typeface="Cambria Math" panose="02040503050406030204" pitchFamily="18" charset="0"/>
                          </a:rPr>
                          <m:t>𝐷</m:t>
                        </m:r>
                        <m:r>
                          <a:rPr lang="pt-BR" sz="2000" b="0" i="1" smtClean="0">
                            <a:solidFill>
                              <a:srgbClr val="374151"/>
                            </a:solidFill>
                            <a:latin typeface="Cambria Math" panose="02040503050406030204" pitchFamily="18" charset="0"/>
                          </a:rPr>
                          <m:t>2</m:t>
                        </m:r>
                      </m:den>
                    </m:f>
                  </m:oMath>
                </a14:m>
                <a:r>
                  <a:rPr lang="pt-BR" sz="2000" dirty="0">
                    <a:solidFill>
                      <a:srgbClr val="374151"/>
                    </a:solidFill>
                  </a:rPr>
                  <a:t> </a:t>
                </a:r>
                <a14:m>
                  <m:oMath xmlns:m="http://schemas.openxmlformats.org/officeDocument/2006/math">
                    <m:r>
                      <a:rPr lang="pt-BR" sz="2000" i="1" dirty="0" smtClean="0">
                        <a:solidFill>
                          <a:srgbClr val="374151"/>
                        </a:solidFill>
                        <a:latin typeface="Cambria Math" panose="02040503050406030204" pitchFamily="18" charset="0"/>
                        <a:ea typeface="Cambria Math" panose="02040503050406030204" pitchFamily="18" charset="0"/>
                      </a:rPr>
                      <m:t>×</m:t>
                    </m:r>
                  </m:oMath>
                </a14:m>
                <a:r>
                  <a:rPr lang="pt-BR" sz="2000" dirty="0">
                    <a:solidFill>
                      <a:srgbClr val="374151"/>
                    </a:solidFill>
                  </a:rPr>
                  <a:t> (L - </a:t>
                </a:r>
                <a14:m>
                  <m:oMath xmlns:m="http://schemas.openxmlformats.org/officeDocument/2006/math">
                    <m:r>
                      <a:rPr lang="pt-BR" sz="2000" i="1" smtClean="0">
                        <a:solidFill>
                          <a:srgbClr val="374151"/>
                        </a:solidFill>
                        <a:latin typeface="Cambria Math" panose="02040503050406030204" pitchFamily="18" charset="0"/>
                      </a:rPr>
                      <m:t>𝑙</m:t>
                    </m:r>
                  </m:oMath>
                </a14:m>
                <a:r>
                  <a:rPr lang="pt-BR" sz="2000" dirty="0">
                    <a:solidFill>
                      <a:srgbClr val="374151"/>
                    </a:solidFill>
                  </a:rPr>
                  <a:t>)</a:t>
                </a:r>
              </a:p>
            </p:txBody>
          </p:sp>
        </mc:Choice>
        <mc:Fallback>
          <p:sp>
            <p:nvSpPr>
              <p:cNvPr id="5" name="CaixaDeTexto 4">
                <a:extLst>
                  <a:ext uri="{FF2B5EF4-FFF2-40B4-BE49-F238E27FC236}">
                    <a16:creationId xmlns:a16="http://schemas.microsoft.com/office/drawing/2014/main" id="{B15CD599-2B02-2440-1A16-08D1EC9DE051}"/>
                  </a:ext>
                </a:extLst>
              </p:cNvPr>
              <p:cNvSpPr txBox="1">
                <a:spLocks noRot="1" noChangeAspect="1" noMove="1" noResize="1" noEditPoints="1" noAdjustHandles="1" noChangeArrowheads="1" noChangeShapeType="1" noTextEdit="1"/>
              </p:cNvSpPr>
              <p:nvPr/>
            </p:nvSpPr>
            <p:spPr>
              <a:xfrm>
                <a:off x="2944871" y="2060940"/>
                <a:ext cx="2845821" cy="436979"/>
              </a:xfrm>
              <a:prstGeom prst="rect">
                <a:avLst/>
              </a:prstGeom>
              <a:blipFill>
                <a:blip r:embed="rId3"/>
                <a:stretch>
                  <a:fillRect l="-2141" t="-4167" r="-428" b="-19444"/>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7" name="Retângulo 6">
                <a:extLst>
                  <a:ext uri="{FF2B5EF4-FFF2-40B4-BE49-F238E27FC236}">
                    <a16:creationId xmlns:a16="http://schemas.microsoft.com/office/drawing/2014/main" id="{502979F4-D7FC-8F02-4161-1E23DEAD97AE}"/>
                  </a:ext>
                </a:extLst>
              </p:cNvPr>
              <p:cNvSpPr/>
              <p:nvPr/>
            </p:nvSpPr>
            <p:spPr>
              <a:xfrm>
                <a:off x="1477578" y="3106621"/>
                <a:ext cx="4572996" cy="332912"/>
              </a:xfrm>
              <a:prstGeom prst="rect">
                <a:avLst/>
              </a:prstGeom>
            </p:spPr>
            <p:txBody>
              <a:bodyPr wrap="square">
                <a:spAutoFit/>
              </a:bodyPr>
              <a:lstStyle/>
              <a:p>
                <a14:m>
                  <m:oMath xmlns:m="http://schemas.openxmlformats.org/officeDocument/2006/math">
                    <m:r>
                      <m:rPr>
                        <m:nor/>
                      </m:rPr>
                      <a:rPr lang="pt-BR" sz="1600" dirty="0">
                        <a:solidFill>
                          <a:srgbClr val="374151"/>
                        </a:solidFill>
                        <a:latin typeface="Söhne"/>
                      </a:rPr>
                      <m:t>L</m:t>
                    </m:r>
                    <m:r>
                      <m:rPr>
                        <m:nor/>
                      </m:rPr>
                      <a:rPr lang="pt-BR" sz="1600" b="0" i="0" dirty="0" smtClean="0">
                        <a:solidFill>
                          <a:srgbClr val="374151"/>
                        </a:solidFill>
                        <a:latin typeface="Söhne"/>
                      </a:rPr>
                      <m:t> </m:t>
                    </m:r>
                    <m:r>
                      <a:rPr lang="pt-BR" sz="1600" b="0" i="1" dirty="0" smtClean="0">
                        <a:solidFill>
                          <a:srgbClr val="374151"/>
                        </a:solidFill>
                        <a:latin typeface="Söhne"/>
                      </a:rPr>
                      <m:t>𝑒</m:t>
                    </m:r>
                    <m:r>
                      <a:rPr lang="pt-BR" sz="1600" b="0" i="1" dirty="0" smtClean="0">
                        <a:solidFill>
                          <a:srgbClr val="374151"/>
                        </a:solidFill>
                        <a:latin typeface="Söhne"/>
                      </a:rPr>
                      <m:t> </m:t>
                    </m:r>
                    <m:r>
                      <a:rPr lang="pt-BR" sz="1600" i="1" smtClean="0">
                        <a:solidFill>
                          <a:srgbClr val="374151"/>
                        </a:solidFill>
                        <a:latin typeface="Söhne"/>
                      </a:rPr>
                      <m:t>𝑙</m:t>
                    </m:r>
                    <m:r>
                      <a:rPr lang="pt-BR" sz="1600" b="0" i="0" smtClean="0">
                        <a:solidFill>
                          <a:srgbClr val="374151"/>
                        </a:solidFill>
                        <a:latin typeface="Söhne"/>
                      </a:rPr>
                      <m:t>:</m:t>
                    </m:r>
                  </m:oMath>
                </a14:m>
                <a:r>
                  <a:rPr lang="pt-BR" dirty="0">
                    <a:solidFill>
                      <a:srgbClr val="374151"/>
                    </a:solidFill>
                    <a:latin typeface="Söhne"/>
                  </a:rPr>
                  <a:t> Limite superior e inferior da classe modal</a:t>
                </a:r>
              </a:p>
            </p:txBody>
          </p:sp>
        </mc:Choice>
        <mc:Fallback>
          <p:sp>
            <p:nvSpPr>
              <p:cNvPr id="7" name="Retângulo 6">
                <a:extLst>
                  <a:ext uri="{FF2B5EF4-FFF2-40B4-BE49-F238E27FC236}">
                    <a16:creationId xmlns:a16="http://schemas.microsoft.com/office/drawing/2014/main" id="{502979F4-D7FC-8F02-4161-1E23DEAD97AE}"/>
                  </a:ext>
                </a:extLst>
              </p:cNvPr>
              <p:cNvSpPr>
                <a:spLocks noRot="1" noChangeAspect="1" noMove="1" noResize="1" noEditPoints="1" noAdjustHandles="1" noChangeArrowheads="1" noChangeShapeType="1" noTextEdit="1"/>
              </p:cNvSpPr>
              <p:nvPr/>
            </p:nvSpPr>
            <p:spPr>
              <a:xfrm>
                <a:off x="1477578" y="3106621"/>
                <a:ext cx="4572996" cy="332912"/>
              </a:xfrm>
              <a:prstGeom prst="rect">
                <a:avLst/>
              </a:prstGeom>
              <a:blipFill>
                <a:blip r:embed="rId4"/>
                <a:stretch>
                  <a:fillRect b="-18519"/>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2" name="Retângulo 11">
                <a:extLst>
                  <a:ext uri="{FF2B5EF4-FFF2-40B4-BE49-F238E27FC236}">
                    <a16:creationId xmlns:a16="http://schemas.microsoft.com/office/drawing/2014/main" id="{F4BC40A9-0430-651F-043E-3AA052511A56}"/>
                  </a:ext>
                </a:extLst>
              </p:cNvPr>
              <p:cNvSpPr/>
              <p:nvPr/>
            </p:nvSpPr>
            <p:spPr>
              <a:xfrm>
                <a:off x="1477578" y="3367864"/>
                <a:ext cx="7441792" cy="307777"/>
              </a:xfrm>
              <a:prstGeom prst="rect">
                <a:avLst/>
              </a:prstGeom>
            </p:spPr>
            <p:txBody>
              <a:bodyPr wrap="square">
                <a:spAutoFit/>
              </a:bodyPr>
              <a:lstStyle/>
              <a:p>
                <a14:m>
                  <m:oMath xmlns:m="http://schemas.openxmlformats.org/officeDocument/2006/math">
                    <m:r>
                      <a:rPr lang="pt-BR" i="1" smtClean="0">
                        <a:solidFill>
                          <a:srgbClr val="374151"/>
                        </a:solidFill>
                        <a:latin typeface="Söhne"/>
                      </a:rPr>
                      <m:t>𝐷</m:t>
                    </m:r>
                    <m:r>
                      <a:rPr lang="pt-BR" i="1" smtClean="0">
                        <a:solidFill>
                          <a:srgbClr val="374151"/>
                        </a:solidFill>
                        <a:latin typeface="Söhne"/>
                      </a:rPr>
                      <m:t>1</m:t>
                    </m:r>
                  </m:oMath>
                </a14:m>
                <a:r>
                  <a:rPr lang="pt-BR" dirty="0">
                    <a:solidFill>
                      <a:srgbClr val="374151"/>
                    </a:solidFill>
                    <a:latin typeface="Söhne"/>
                  </a:rPr>
                  <a:t>: Diferença entre a frequência da classe modal e a imediatamente anterior</a:t>
                </a:r>
              </a:p>
            </p:txBody>
          </p:sp>
        </mc:Choice>
        <mc:Fallback>
          <p:sp>
            <p:nvSpPr>
              <p:cNvPr id="12" name="Retângulo 11">
                <a:extLst>
                  <a:ext uri="{FF2B5EF4-FFF2-40B4-BE49-F238E27FC236}">
                    <a16:creationId xmlns:a16="http://schemas.microsoft.com/office/drawing/2014/main" id="{F4BC40A9-0430-651F-043E-3AA052511A56}"/>
                  </a:ext>
                </a:extLst>
              </p:cNvPr>
              <p:cNvSpPr>
                <a:spLocks noRot="1" noChangeAspect="1" noMove="1" noResize="1" noEditPoints="1" noAdjustHandles="1" noChangeArrowheads="1" noChangeShapeType="1" noTextEdit="1"/>
              </p:cNvSpPr>
              <p:nvPr/>
            </p:nvSpPr>
            <p:spPr>
              <a:xfrm>
                <a:off x="1477578" y="3367864"/>
                <a:ext cx="7441792" cy="307777"/>
              </a:xfrm>
              <a:prstGeom prst="rect">
                <a:avLst/>
              </a:prstGeom>
              <a:blipFill>
                <a:blip r:embed="rId5"/>
                <a:stretch>
                  <a:fillRect t="-1961" b="-19608"/>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3" name="Retângulo 12">
                <a:extLst>
                  <a:ext uri="{FF2B5EF4-FFF2-40B4-BE49-F238E27FC236}">
                    <a16:creationId xmlns:a16="http://schemas.microsoft.com/office/drawing/2014/main" id="{16DD1BEA-7FA5-BA0A-CF2A-F684946876B3}"/>
                  </a:ext>
                </a:extLst>
              </p:cNvPr>
              <p:cNvSpPr/>
              <p:nvPr/>
            </p:nvSpPr>
            <p:spPr>
              <a:xfrm>
                <a:off x="1477578" y="3615469"/>
                <a:ext cx="7542547" cy="307777"/>
              </a:xfrm>
              <a:prstGeom prst="rect">
                <a:avLst/>
              </a:prstGeom>
            </p:spPr>
            <p:txBody>
              <a:bodyPr wrap="square">
                <a:spAutoFit/>
              </a:bodyPr>
              <a:lstStyle/>
              <a:p>
                <a14:m>
                  <m:oMath xmlns:m="http://schemas.openxmlformats.org/officeDocument/2006/math">
                    <m:r>
                      <a:rPr lang="pt-BR" i="1" smtClean="0">
                        <a:solidFill>
                          <a:srgbClr val="374151"/>
                        </a:solidFill>
                        <a:latin typeface="Söhne"/>
                      </a:rPr>
                      <m:t>𝐷</m:t>
                    </m:r>
                    <m:r>
                      <a:rPr lang="pt-BR" b="0" i="1" smtClean="0">
                        <a:solidFill>
                          <a:srgbClr val="374151"/>
                        </a:solidFill>
                        <a:latin typeface="Söhne"/>
                      </a:rPr>
                      <m:t>2</m:t>
                    </m:r>
                  </m:oMath>
                </a14:m>
                <a:r>
                  <a:rPr lang="pt-BR" dirty="0">
                    <a:solidFill>
                      <a:srgbClr val="374151"/>
                    </a:solidFill>
                    <a:latin typeface="Söhne"/>
                  </a:rPr>
                  <a:t>: Diferença entre a frequência da classe modal e a imediatamente posterior</a:t>
                </a:r>
              </a:p>
            </p:txBody>
          </p:sp>
        </mc:Choice>
        <mc:Fallback>
          <p:sp>
            <p:nvSpPr>
              <p:cNvPr id="13" name="Retângulo 12">
                <a:extLst>
                  <a:ext uri="{FF2B5EF4-FFF2-40B4-BE49-F238E27FC236}">
                    <a16:creationId xmlns:a16="http://schemas.microsoft.com/office/drawing/2014/main" id="{16DD1BEA-7FA5-BA0A-CF2A-F684946876B3}"/>
                  </a:ext>
                </a:extLst>
              </p:cNvPr>
              <p:cNvSpPr>
                <a:spLocks noRot="1" noChangeAspect="1" noMove="1" noResize="1" noEditPoints="1" noAdjustHandles="1" noChangeArrowheads="1" noChangeShapeType="1" noTextEdit="1"/>
              </p:cNvSpPr>
              <p:nvPr/>
            </p:nvSpPr>
            <p:spPr>
              <a:xfrm>
                <a:off x="1477578" y="3615469"/>
                <a:ext cx="7542547" cy="307777"/>
              </a:xfrm>
              <a:prstGeom prst="rect">
                <a:avLst/>
              </a:prstGeom>
              <a:blipFill>
                <a:blip r:embed="rId6"/>
                <a:stretch>
                  <a:fillRect t="-3922" b="-19608"/>
                </a:stretch>
              </a:blipFill>
            </p:spPr>
            <p:txBody>
              <a:bodyPr/>
              <a:lstStyle/>
              <a:p>
                <a:r>
                  <a:rPr lang="pt-BR">
                    <a:noFill/>
                  </a:rPr>
                  <a:t> </a:t>
                </a:r>
              </a:p>
            </p:txBody>
          </p:sp>
        </mc:Fallback>
      </mc:AlternateContent>
      <p:sp>
        <p:nvSpPr>
          <p:cNvPr id="14" name="CaixaDeTexto 13">
            <a:extLst>
              <a:ext uri="{FF2B5EF4-FFF2-40B4-BE49-F238E27FC236}">
                <a16:creationId xmlns:a16="http://schemas.microsoft.com/office/drawing/2014/main" id="{4E815F8B-F7B8-CAE4-0C10-33F40F6A2093}"/>
              </a:ext>
            </a:extLst>
          </p:cNvPr>
          <p:cNvSpPr txBox="1"/>
          <p:nvPr/>
        </p:nvSpPr>
        <p:spPr>
          <a:xfrm>
            <a:off x="1477578" y="2730162"/>
            <a:ext cx="1467293" cy="400110"/>
          </a:xfrm>
          <a:prstGeom prst="rect">
            <a:avLst/>
          </a:prstGeom>
          <a:noFill/>
        </p:spPr>
        <p:txBody>
          <a:bodyPr wrap="square" rtlCol="0">
            <a:spAutoFit/>
          </a:bodyPr>
          <a:lstStyle/>
          <a:p>
            <a:r>
              <a:rPr lang="pt-BR" sz="2000" dirty="0">
                <a:solidFill>
                  <a:srgbClr val="374151"/>
                </a:solidFill>
                <a:latin typeface="Söhne"/>
              </a:rPr>
              <a:t>Onde:</a:t>
            </a:r>
          </a:p>
        </p:txBody>
      </p:sp>
    </p:spTree>
    <p:extLst>
      <p:ext uri="{BB962C8B-B14F-4D97-AF65-F5344CB8AC3E}">
        <p14:creationId xmlns:p14="http://schemas.microsoft.com/office/powerpoint/2010/main" val="40392301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92D050"/>
                </a:solidFill>
                <a:latin typeface="Barlow Semi Condensed" panose="00000506000000000000" pitchFamily="2" charset="0"/>
              </a:rPr>
              <a:t>Com</a:t>
            </a:r>
            <a:r>
              <a:rPr lang="pt-BR" sz="1800" dirty="0">
                <a:solidFill>
                  <a:srgbClr val="002060"/>
                </a:solidFill>
                <a:latin typeface="Barlow Semi Condensed" panose="00000506000000000000" pitchFamily="2" charset="0"/>
              </a:rPr>
              <a:t> Agrupamento de Classes</a:t>
            </a:r>
            <a:endParaRPr lang="pt-BR" sz="1800" dirty="0">
              <a:latin typeface="Barlow Semi Condensed" panose="00000506000000000000" pitchFamily="2" charset="0"/>
            </a:endParaRPr>
          </a:p>
        </p:txBody>
      </p:sp>
      <p:sp>
        <p:nvSpPr>
          <p:cNvPr id="3" name="Título 12">
            <a:extLst>
              <a:ext uri="{FF2B5EF4-FFF2-40B4-BE49-F238E27FC236}">
                <a16:creationId xmlns:a16="http://schemas.microsoft.com/office/drawing/2014/main" id="{69B9F309-F445-D5BA-EDFD-A2177A30D894}"/>
              </a:ext>
            </a:extLst>
          </p:cNvPr>
          <p:cNvSpPr txBox="1">
            <a:spLocks/>
          </p:cNvSpPr>
          <p:nvPr/>
        </p:nvSpPr>
        <p:spPr>
          <a:xfrm>
            <a:off x="1240859" y="843454"/>
            <a:ext cx="7151863" cy="895281"/>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r>
              <a:rPr lang="pt-BR" sz="1800" dirty="0">
                <a:solidFill>
                  <a:srgbClr val="374151"/>
                </a:solidFill>
                <a:latin typeface="Söhne"/>
              </a:rPr>
              <a:t>Dada uma tabela que contém a quantidade de salários mínimos e a quantidade de pessoas que recebem as respectivas quantidades:</a:t>
            </a:r>
            <a:endParaRPr lang="en-US" sz="1800" dirty="0">
              <a:solidFill>
                <a:srgbClr val="374151"/>
              </a:solidFill>
              <a:latin typeface="Söhne"/>
            </a:endParaRPr>
          </a:p>
        </p:txBody>
      </p:sp>
      <mc:AlternateContent xmlns:mc="http://schemas.openxmlformats.org/markup-compatibility/2006">
        <mc:Choice xmlns:a14="http://schemas.microsoft.com/office/drawing/2010/main" Requires="a14">
          <p:graphicFrame>
            <p:nvGraphicFramePr>
              <p:cNvPr id="8" name="Tabela 7">
                <a:extLst>
                  <a:ext uri="{FF2B5EF4-FFF2-40B4-BE49-F238E27FC236}">
                    <a16:creationId xmlns:a16="http://schemas.microsoft.com/office/drawing/2014/main" id="{09CCCC06-A7A0-F11B-2CC4-58C51AEF7F4F}"/>
                  </a:ext>
                </a:extLst>
              </p:cNvPr>
              <p:cNvGraphicFramePr>
                <a:graphicFrameLocks noGrp="1"/>
              </p:cNvGraphicFramePr>
              <p:nvPr>
                <p:extLst>
                  <p:ext uri="{D42A27DB-BD31-4B8C-83A1-F6EECF244321}">
                    <p14:modId xmlns:p14="http://schemas.microsoft.com/office/powerpoint/2010/main" val="2789591456"/>
                  </p:ext>
                </p:extLst>
              </p:nvPr>
            </p:nvGraphicFramePr>
            <p:xfrm>
              <a:off x="1284963" y="1973255"/>
              <a:ext cx="6574073" cy="1196989"/>
            </p:xfrm>
            <a:graphic>
              <a:graphicData uri="http://schemas.openxmlformats.org/drawingml/2006/table">
                <a:tbl>
                  <a:tblPr firstRow="1" bandRow="1"/>
                  <a:tblGrid>
                    <a:gridCol w="950617">
                      <a:extLst>
                        <a:ext uri="{9D8B030D-6E8A-4147-A177-3AD203B41FA5}">
                          <a16:colId xmlns:a16="http://schemas.microsoft.com/office/drawing/2014/main" val="20000"/>
                        </a:ext>
                      </a:extLst>
                    </a:gridCol>
                    <a:gridCol w="927691">
                      <a:extLst>
                        <a:ext uri="{9D8B030D-6E8A-4147-A177-3AD203B41FA5}">
                          <a16:colId xmlns:a16="http://schemas.microsoft.com/office/drawing/2014/main" val="20001"/>
                        </a:ext>
                      </a:extLst>
                    </a:gridCol>
                    <a:gridCol w="939153">
                      <a:extLst>
                        <a:ext uri="{9D8B030D-6E8A-4147-A177-3AD203B41FA5}">
                          <a16:colId xmlns:a16="http://schemas.microsoft.com/office/drawing/2014/main" val="20002"/>
                        </a:ext>
                      </a:extLst>
                    </a:gridCol>
                    <a:gridCol w="939153">
                      <a:extLst>
                        <a:ext uri="{9D8B030D-6E8A-4147-A177-3AD203B41FA5}">
                          <a16:colId xmlns:a16="http://schemas.microsoft.com/office/drawing/2014/main" val="20003"/>
                        </a:ext>
                      </a:extLst>
                    </a:gridCol>
                    <a:gridCol w="939153">
                      <a:extLst>
                        <a:ext uri="{9D8B030D-6E8A-4147-A177-3AD203B41FA5}">
                          <a16:colId xmlns:a16="http://schemas.microsoft.com/office/drawing/2014/main" val="20004"/>
                        </a:ext>
                      </a:extLst>
                    </a:gridCol>
                    <a:gridCol w="939153">
                      <a:extLst>
                        <a:ext uri="{9D8B030D-6E8A-4147-A177-3AD203B41FA5}">
                          <a16:colId xmlns:a16="http://schemas.microsoft.com/office/drawing/2014/main" val="20005"/>
                        </a:ext>
                      </a:extLst>
                    </a:gridCol>
                    <a:gridCol w="939153">
                      <a:extLst>
                        <a:ext uri="{9D8B030D-6E8A-4147-A177-3AD203B41FA5}">
                          <a16:colId xmlns:a16="http://schemas.microsoft.com/office/drawing/2014/main" val="20006"/>
                        </a:ext>
                      </a:extLst>
                    </a:gridCol>
                  </a:tblGrid>
                  <a:tr h="551788">
                    <a:tc>
                      <a:txBody>
                        <a:bodyPr/>
                        <a:lstStyle/>
                        <a:p>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rPr>
                                  <m:t>𝑆𝑎𝑙</m:t>
                                </m:r>
                                <m:r>
                                  <a:rPr lang="pt-BR" b="0" i="1" smtClean="0">
                                    <a:latin typeface="Cambria Math" panose="02040503050406030204" pitchFamily="18" charset="0"/>
                                  </a:rPr>
                                  <m:t>á</m:t>
                                </m:r>
                                <m:r>
                                  <a:rPr lang="pt-BR" b="0" i="1" smtClean="0">
                                    <a:latin typeface="Cambria Math" panose="02040503050406030204" pitchFamily="18" charset="0"/>
                                  </a:rPr>
                                  <m:t>𝑟𝑖𝑜</m:t>
                                </m:r>
                              </m:oMath>
                            </m:oMathPara>
                          </a14:m>
                          <a:endParaRPr lang="pt-BR"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pt-BR" b="0" i="1" smtClean="0">
                                    <a:latin typeface="Cambria Math" panose="02040503050406030204" pitchFamily="18" charset="0"/>
                                  </a:rPr>
                                  <m:t> </m:t>
                                </m:r>
                                <m:r>
                                  <a:rPr lang="pt-BR" b="0" i="1" smtClean="0">
                                    <a:latin typeface="Cambria Math" panose="02040503050406030204" pitchFamily="18" charset="0"/>
                                  </a:rPr>
                                  <m:t>𝑀𝑖𝑛𝑖𝑚𝑜</m:t>
                                </m:r>
                              </m:oMath>
                            </m:oMathPara>
                          </a14:m>
                          <a:endParaRPr lang="pt-BR" b="0" dirty="0"/>
                        </a:p>
                        <a:p>
                          <a:endParaRPr lang="pt-BR" dirty="0"/>
                        </a:p>
                      </a:txBody>
                      <a:tcPr>
                        <a:lnL w="9525" cap="flat">
                          <a:noFill/>
                          <a:prstDash val="solid"/>
                          <a:round/>
                          <a:headEnd type="none" w="med" len="med"/>
                          <a:tailEnd type="none" w="med" len="med"/>
                        </a:lnL>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4 ⊦ 8</a:t>
                          </a:r>
                          <a:endParaRPr lang="pt-BR" dirty="0"/>
                        </a:p>
                      </a:txBody>
                      <a:tcPr>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8 ⊦ 12</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12 ⊦ 16</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16 ⊦ 20</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20 ⊦ 24</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dirty="0"/>
                            <a:t>Σ</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extLst>
                      <a:ext uri="{0D108BD9-81ED-4DB2-BD59-A6C34878D82A}">
                        <a16:rowId xmlns:a16="http://schemas.microsoft.com/office/drawing/2014/main" val="10000"/>
                      </a:ext>
                    </a:extLst>
                  </a:tr>
                  <a:tr h="465469">
                    <a:tc>
                      <a:txBody>
                        <a:bodyPr/>
                        <a:lstStyle/>
                        <a:p>
                          <a:pPr/>
                          <a14:m>
                            <m:oMathPara xmlns:m="http://schemas.openxmlformats.org/officeDocument/2006/math">
                              <m:oMathParaPr>
                                <m:jc m:val="centerGroup"/>
                              </m:oMathParaPr>
                              <m:oMath xmlns:m="http://schemas.openxmlformats.org/officeDocument/2006/math">
                                <m:sSub>
                                  <m:sSubPr>
                                    <m:ctrlPr>
                                      <a:rPr lang="pt-BR" i="1" smtClean="0">
                                        <a:latin typeface="Cambria Math" panose="02040503050406030204" pitchFamily="18" charset="0"/>
                                      </a:rPr>
                                    </m:ctrlPr>
                                  </m:sSubPr>
                                  <m:e>
                                    <m:r>
                                      <a:rPr lang="pt-BR" b="0" i="1" smtClean="0">
                                        <a:latin typeface="Cambria Math" panose="02040503050406030204" pitchFamily="18" charset="0"/>
                                      </a:rPr>
                                      <m:t>𝐹</m:t>
                                    </m:r>
                                  </m:e>
                                  <m:sub>
                                    <m:r>
                                      <a:rPr lang="pt-BR" b="0" i="1" smtClean="0">
                                        <a:latin typeface="Cambria Math" panose="02040503050406030204" pitchFamily="18" charset="0"/>
                                      </a:rPr>
                                      <m:t>𝑖</m:t>
                                    </m:r>
                                  </m:sub>
                                </m:sSub>
                              </m:oMath>
                            </m:oMathPara>
                          </a14:m>
                          <a:endParaRPr lang="pt-BR" dirty="0"/>
                        </a:p>
                      </a:txBody>
                      <a:tcPr>
                        <a:lnL w="9525" cap="flat">
                          <a:noFill/>
                          <a:prstDash val="solid"/>
                          <a:round/>
                          <a:headEnd type="none" w="med" len="med"/>
                          <a:tailEnd type="none" w="med" len="med"/>
                        </a:lnL>
                        <a:lnB w="9525" cap="flat">
                          <a:noFill/>
                          <a:prstDash val="solid"/>
                          <a:round/>
                          <a:headEnd type="none" w="med" len="med"/>
                          <a:tailEnd type="none" w="med" len="med"/>
                        </a:lnB>
                      </a:tcPr>
                    </a:tc>
                    <a:tc>
                      <a:txBody>
                        <a:bodyPr/>
                        <a:lstStyle/>
                        <a:p>
                          <a:pPr algn="ctr"/>
                          <a:r>
                            <a:rPr lang="pt-BR" dirty="0"/>
                            <a:t>5</a:t>
                          </a:r>
                        </a:p>
                      </a:txBody>
                      <a:tcPr>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7</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4</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3</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1</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20</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8" name="Tabela 7">
                <a:extLst>
                  <a:ext uri="{FF2B5EF4-FFF2-40B4-BE49-F238E27FC236}">
                    <a16:creationId xmlns:a16="http://schemas.microsoft.com/office/drawing/2014/main" id="{09CCCC06-A7A0-F11B-2CC4-58C51AEF7F4F}"/>
                  </a:ext>
                </a:extLst>
              </p:cNvPr>
              <p:cNvGraphicFramePr>
                <a:graphicFrameLocks noGrp="1"/>
              </p:cNvGraphicFramePr>
              <p:nvPr>
                <p:extLst>
                  <p:ext uri="{D42A27DB-BD31-4B8C-83A1-F6EECF244321}">
                    <p14:modId xmlns:p14="http://schemas.microsoft.com/office/powerpoint/2010/main" val="2789591456"/>
                  </p:ext>
                </p:extLst>
              </p:nvPr>
            </p:nvGraphicFramePr>
            <p:xfrm>
              <a:off x="1284963" y="1973255"/>
              <a:ext cx="6574073" cy="1196989"/>
            </p:xfrm>
            <a:graphic>
              <a:graphicData uri="http://schemas.openxmlformats.org/drawingml/2006/table">
                <a:tbl>
                  <a:tblPr firstRow="1" bandRow="1"/>
                  <a:tblGrid>
                    <a:gridCol w="950617">
                      <a:extLst>
                        <a:ext uri="{9D8B030D-6E8A-4147-A177-3AD203B41FA5}">
                          <a16:colId xmlns:a16="http://schemas.microsoft.com/office/drawing/2014/main" val="20000"/>
                        </a:ext>
                      </a:extLst>
                    </a:gridCol>
                    <a:gridCol w="927691">
                      <a:extLst>
                        <a:ext uri="{9D8B030D-6E8A-4147-A177-3AD203B41FA5}">
                          <a16:colId xmlns:a16="http://schemas.microsoft.com/office/drawing/2014/main" val="20001"/>
                        </a:ext>
                      </a:extLst>
                    </a:gridCol>
                    <a:gridCol w="939153">
                      <a:extLst>
                        <a:ext uri="{9D8B030D-6E8A-4147-A177-3AD203B41FA5}">
                          <a16:colId xmlns:a16="http://schemas.microsoft.com/office/drawing/2014/main" val="20002"/>
                        </a:ext>
                      </a:extLst>
                    </a:gridCol>
                    <a:gridCol w="939153">
                      <a:extLst>
                        <a:ext uri="{9D8B030D-6E8A-4147-A177-3AD203B41FA5}">
                          <a16:colId xmlns:a16="http://schemas.microsoft.com/office/drawing/2014/main" val="20003"/>
                        </a:ext>
                      </a:extLst>
                    </a:gridCol>
                    <a:gridCol w="939153">
                      <a:extLst>
                        <a:ext uri="{9D8B030D-6E8A-4147-A177-3AD203B41FA5}">
                          <a16:colId xmlns:a16="http://schemas.microsoft.com/office/drawing/2014/main" val="20004"/>
                        </a:ext>
                      </a:extLst>
                    </a:gridCol>
                    <a:gridCol w="939153">
                      <a:extLst>
                        <a:ext uri="{9D8B030D-6E8A-4147-A177-3AD203B41FA5}">
                          <a16:colId xmlns:a16="http://schemas.microsoft.com/office/drawing/2014/main" val="20005"/>
                        </a:ext>
                      </a:extLst>
                    </a:gridCol>
                    <a:gridCol w="939153">
                      <a:extLst>
                        <a:ext uri="{9D8B030D-6E8A-4147-A177-3AD203B41FA5}">
                          <a16:colId xmlns:a16="http://schemas.microsoft.com/office/drawing/2014/main" val="20006"/>
                        </a:ext>
                      </a:extLst>
                    </a:gridCol>
                  </a:tblGrid>
                  <a:tr h="731520">
                    <a:tc>
                      <a:txBody>
                        <a:bodyPr/>
                        <a:lstStyle/>
                        <a:p>
                          <a:endParaRPr lang="pt-BR"/>
                        </a:p>
                      </a:txBody>
                      <a:tcPr>
                        <a:lnL w="9525" cap="flat">
                          <a:noFill/>
                          <a:prstDash val="solid"/>
                          <a:round/>
                          <a:headEnd type="none" w="med" len="med"/>
                          <a:tailEnd type="none" w="med" len="med"/>
                        </a:lnL>
                        <a:lnT w="9525" cap="flat">
                          <a:noFill/>
                          <a:prstDash val="solid"/>
                          <a:round/>
                          <a:headEnd type="none" w="med" len="med"/>
                          <a:tailEnd type="none" w="med" len="med"/>
                        </a:lnT>
                        <a:blipFill>
                          <a:blip r:embed="rId3"/>
                          <a:stretch>
                            <a:fillRect t="-4959" r="-592949" b="-64463"/>
                          </a:stretch>
                        </a:blipFill>
                      </a:tcPr>
                    </a:tc>
                    <a:tc>
                      <a:txBody>
                        <a:bodyPr/>
                        <a:lstStyle/>
                        <a:p>
                          <a:pPr algn="ctr"/>
                          <a:r>
                            <a:rPr lang="pt-BR" sz="1800" b="0" i="0" u="none" strike="noStrike" kern="1200" baseline="0" dirty="0">
                              <a:solidFill>
                                <a:schemeClr val="tx1"/>
                              </a:solidFill>
                              <a:latin typeface="+mn-lt"/>
                              <a:ea typeface="+mn-ea"/>
                              <a:cs typeface="+mn-cs"/>
                            </a:rPr>
                            <a:t>4 ⊦ 8</a:t>
                          </a:r>
                          <a:endParaRPr lang="pt-BR" dirty="0"/>
                        </a:p>
                      </a:txBody>
                      <a:tcPr>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8 ⊦ 12</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12 ⊦ 16</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16 ⊦ 20</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algn="ctr"/>
                          <a:r>
                            <a:rPr lang="pt-BR" sz="1800" b="0" i="0" u="none" strike="noStrike" kern="1200" baseline="0" dirty="0">
                              <a:solidFill>
                                <a:schemeClr val="tx1"/>
                              </a:solidFill>
                              <a:latin typeface="+mn-lt"/>
                              <a:ea typeface="+mn-ea"/>
                              <a:cs typeface="+mn-cs"/>
                            </a:rPr>
                            <a:t>20 ⊦ 24</a:t>
                          </a:r>
                          <a:endParaRPr lang="pt-BR" dirty="0"/>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t-BR" dirty="0"/>
                            <a:t>Σ</a:t>
                          </a:r>
                        </a:p>
                      </a:txBody>
                      <a:tcPr>
                        <a:lnL w="9525" cap="flat">
                          <a:noFill/>
                          <a:prstDash val="solid"/>
                          <a:round/>
                          <a:headEnd type="none" w="med" len="med"/>
                          <a:tailEnd type="none" w="med" len="med"/>
                        </a:lnL>
                        <a:lnR w="9525" cap="flat">
                          <a:noFill/>
                          <a:prstDash val="solid"/>
                          <a:round/>
                          <a:headEnd type="none" w="med" len="med"/>
                          <a:tailEnd type="none" w="med" len="med"/>
                        </a:lnR>
                        <a:lnT w="9525" cap="flat">
                          <a:noFill/>
                          <a:prstDash val="solid"/>
                          <a:round/>
                          <a:headEnd type="none" w="med" len="med"/>
                          <a:tailEnd type="none" w="med" len="med"/>
                        </a:lnT>
                      </a:tcPr>
                    </a:tc>
                    <a:extLst>
                      <a:ext uri="{0D108BD9-81ED-4DB2-BD59-A6C34878D82A}">
                        <a16:rowId xmlns:a16="http://schemas.microsoft.com/office/drawing/2014/main" val="10000"/>
                      </a:ext>
                    </a:extLst>
                  </a:tr>
                  <a:tr h="465469">
                    <a:tc>
                      <a:txBody>
                        <a:bodyPr/>
                        <a:lstStyle/>
                        <a:p>
                          <a:endParaRPr lang="pt-BR"/>
                        </a:p>
                      </a:txBody>
                      <a:tcPr>
                        <a:lnL w="9525" cap="flat">
                          <a:noFill/>
                          <a:prstDash val="solid"/>
                          <a:round/>
                          <a:headEnd type="none" w="med" len="med"/>
                          <a:tailEnd type="none" w="med" len="med"/>
                        </a:lnL>
                        <a:lnB w="9525" cap="flat">
                          <a:noFill/>
                          <a:prstDash val="solid"/>
                          <a:round/>
                          <a:headEnd type="none" w="med" len="med"/>
                          <a:tailEnd type="none" w="med" len="med"/>
                        </a:lnB>
                        <a:blipFill>
                          <a:blip r:embed="rId3"/>
                          <a:stretch>
                            <a:fillRect t="-164935" r="-592949" b="-1299"/>
                          </a:stretch>
                        </a:blipFill>
                      </a:tcPr>
                    </a:tc>
                    <a:tc>
                      <a:txBody>
                        <a:bodyPr/>
                        <a:lstStyle/>
                        <a:p>
                          <a:pPr algn="ctr"/>
                          <a:r>
                            <a:rPr lang="pt-BR" dirty="0"/>
                            <a:t>5</a:t>
                          </a:r>
                        </a:p>
                      </a:txBody>
                      <a:tcPr>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7</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4</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3</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1</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tc>
                      <a:txBody>
                        <a:bodyPr/>
                        <a:lstStyle/>
                        <a:p>
                          <a:pPr algn="ctr"/>
                          <a:r>
                            <a:rPr lang="pt-BR" dirty="0"/>
                            <a:t>20</a:t>
                          </a:r>
                        </a:p>
                      </a:txBody>
                      <a:tcPr>
                        <a:lnL w="9525" cap="flat">
                          <a:noFill/>
                          <a:prstDash val="solid"/>
                          <a:round/>
                          <a:headEnd type="none" w="med" len="med"/>
                          <a:tailEnd type="none" w="med" len="med"/>
                        </a:lnL>
                        <a:lnR w="9525" cap="flat">
                          <a:noFill/>
                          <a:prstDash val="solid"/>
                          <a:round/>
                          <a:headEnd type="none" w="med" len="med"/>
                          <a:tailEnd type="none" w="med" len="med"/>
                        </a:lnR>
                        <a:lnB w="9525" cap="flat">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10" name="CaixaDeTexto 9">
                <a:extLst>
                  <a:ext uri="{FF2B5EF4-FFF2-40B4-BE49-F238E27FC236}">
                    <a16:creationId xmlns:a16="http://schemas.microsoft.com/office/drawing/2014/main" id="{50886AE0-CA25-3463-ABE1-D33C75612377}"/>
                  </a:ext>
                </a:extLst>
              </p:cNvPr>
              <p:cNvSpPr txBox="1"/>
              <p:nvPr/>
            </p:nvSpPr>
            <p:spPr>
              <a:xfrm>
                <a:off x="1447907" y="3404764"/>
                <a:ext cx="5918577" cy="437171"/>
              </a:xfrm>
              <a:prstGeom prst="rect">
                <a:avLst/>
              </a:prstGeom>
              <a:noFill/>
            </p:spPr>
            <p:txBody>
              <a:bodyPr wrap="square" lIns="0" tIns="0" rIns="0" bIns="0" rtlCol="0">
                <a:spAutoFit/>
              </a:bodyPr>
              <a:lstStyle/>
              <a:p>
                <a14:m>
                  <m:oMath xmlns:m="http://schemas.openxmlformats.org/officeDocument/2006/math">
                    <m:r>
                      <a:rPr lang="pt-BR" sz="2000" b="0" i="1" smtClean="0">
                        <a:solidFill>
                          <a:srgbClr val="374151"/>
                        </a:solidFill>
                        <a:latin typeface="Cambria Math" panose="02040503050406030204" pitchFamily="18" charset="0"/>
                      </a:rPr>
                      <m:t>𝑚𝑜</m:t>
                    </m:r>
                    <m:r>
                      <a:rPr lang="pt-BR" sz="2000" b="0" i="1" smtClean="0">
                        <a:solidFill>
                          <a:srgbClr val="374151"/>
                        </a:solidFill>
                        <a:latin typeface="Cambria Math" panose="02040503050406030204" pitchFamily="18" charset="0"/>
                      </a:rPr>
                      <m:t>=8+ </m:t>
                    </m:r>
                    <m:f>
                      <m:fPr>
                        <m:ctrlPr>
                          <a:rPr lang="pt-BR" sz="2000" b="0" i="1" smtClean="0">
                            <a:solidFill>
                              <a:srgbClr val="374151"/>
                            </a:solidFill>
                            <a:latin typeface="Cambria Math" panose="02040503050406030204" pitchFamily="18" charset="0"/>
                          </a:rPr>
                        </m:ctrlPr>
                      </m:fPr>
                      <m:num>
                        <m:r>
                          <a:rPr lang="pt-BR" sz="2000" b="0" i="1" smtClean="0">
                            <a:solidFill>
                              <a:srgbClr val="374151"/>
                            </a:solidFill>
                            <a:latin typeface="Cambria Math" panose="02040503050406030204" pitchFamily="18" charset="0"/>
                          </a:rPr>
                          <m:t>2</m:t>
                        </m:r>
                      </m:num>
                      <m:den>
                        <m:r>
                          <a:rPr lang="pt-BR" sz="2000" b="0" i="1" smtClean="0">
                            <a:solidFill>
                              <a:srgbClr val="374151"/>
                            </a:solidFill>
                            <a:latin typeface="Cambria Math" panose="02040503050406030204" pitchFamily="18" charset="0"/>
                          </a:rPr>
                          <m:t>2 + 3</m:t>
                        </m:r>
                      </m:den>
                    </m:f>
                  </m:oMath>
                </a14:m>
                <a:r>
                  <a:rPr lang="pt-BR" sz="2000" dirty="0">
                    <a:solidFill>
                      <a:srgbClr val="374151"/>
                    </a:solidFill>
                  </a:rPr>
                  <a:t> </a:t>
                </a:r>
                <a14:m>
                  <m:oMath xmlns:m="http://schemas.openxmlformats.org/officeDocument/2006/math">
                    <m:r>
                      <a:rPr lang="pt-BR" sz="2000" i="1" dirty="0" smtClean="0">
                        <a:solidFill>
                          <a:srgbClr val="374151"/>
                        </a:solidFill>
                        <a:latin typeface="Cambria Math" panose="02040503050406030204" pitchFamily="18" charset="0"/>
                        <a:ea typeface="Cambria Math" panose="02040503050406030204" pitchFamily="18" charset="0"/>
                      </a:rPr>
                      <m:t>×</m:t>
                    </m:r>
                  </m:oMath>
                </a14:m>
                <a:r>
                  <a:rPr lang="pt-BR" sz="2000" dirty="0">
                    <a:solidFill>
                      <a:srgbClr val="374151"/>
                    </a:solidFill>
                  </a:rPr>
                  <a:t> (12 - </a:t>
                </a:r>
                <a14:m>
                  <m:oMath xmlns:m="http://schemas.openxmlformats.org/officeDocument/2006/math">
                    <m:r>
                      <a:rPr lang="pt-BR" sz="2000" b="0" i="0" smtClean="0">
                        <a:solidFill>
                          <a:srgbClr val="374151"/>
                        </a:solidFill>
                        <a:latin typeface="Cambria Math" panose="02040503050406030204" pitchFamily="18" charset="0"/>
                      </a:rPr>
                      <m:t>8)=</m:t>
                    </m:r>
                  </m:oMath>
                </a14:m>
                <a:r>
                  <a:rPr lang="pt-BR" sz="2000" dirty="0">
                    <a:solidFill>
                      <a:srgbClr val="374151"/>
                    </a:solidFill>
                  </a:rPr>
                  <a:t> </a:t>
                </a:r>
                <a14:m>
                  <m:oMath xmlns:m="http://schemas.openxmlformats.org/officeDocument/2006/math">
                    <m:r>
                      <a:rPr lang="pt-BR" sz="2000" i="1" smtClean="0">
                        <a:solidFill>
                          <a:srgbClr val="374151"/>
                        </a:solidFill>
                        <a:latin typeface="Cambria Math" panose="02040503050406030204" pitchFamily="18" charset="0"/>
                      </a:rPr>
                      <m:t>8+ </m:t>
                    </m:r>
                    <m:f>
                      <m:fPr>
                        <m:ctrlPr>
                          <a:rPr lang="pt-BR" sz="2000" i="1">
                            <a:solidFill>
                              <a:srgbClr val="374151"/>
                            </a:solidFill>
                            <a:latin typeface="Cambria Math" panose="02040503050406030204" pitchFamily="18" charset="0"/>
                          </a:rPr>
                        </m:ctrlPr>
                      </m:fPr>
                      <m:num>
                        <m:r>
                          <a:rPr lang="pt-BR" sz="2000" i="1">
                            <a:solidFill>
                              <a:srgbClr val="374151"/>
                            </a:solidFill>
                            <a:latin typeface="Cambria Math" panose="02040503050406030204" pitchFamily="18" charset="0"/>
                          </a:rPr>
                          <m:t>2</m:t>
                        </m:r>
                      </m:num>
                      <m:den>
                        <m:r>
                          <a:rPr lang="pt-BR" sz="2000" b="0" i="1" smtClean="0">
                            <a:solidFill>
                              <a:srgbClr val="374151"/>
                            </a:solidFill>
                            <a:latin typeface="Cambria Math" panose="02040503050406030204" pitchFamily="18" charset="0"/>
                          </a:rPr>
                          <m:t>5</m:t>
                        </m:r>
                      </m:den>
                    </m:f>
                  </m:oMath>
                </a14:m>
                <a:r>
                  <a:rPr lang="pt-BR" sz="2000" dirty="0">
                    <a:solidFill>
                      <a:srgbClr val="374151"/>
                    </a:solidFill>
                  </a:rPr>
                  <a:t> </a:t>
                </a:r>
                <a14:m>
                  <m:oMath xmlns:m="http://schemas.openxmlformats.org/officeDocument/2006/math">
                    <m:r>
                      <a:rPr lang="pt-BR" sz="2000" i="1" dirty="0">
                        <a:solidFill>
                          <a:srgbClr val="374151"/>
                        </a:solidFill>
                        <a:latin typeface="Cambria Math" panose="02040503050406030204" pitchFamily="18" charset="0"/>
                        <a:ea typeface="Cambria Math" panose="02040503050406030204" pitchFamily="18" charset="0"/>
                      </a:rPr>
                      <m:t>×</m:t>
                    </m:r>
                  </m:oMath>
                </a14:m>
                <a:r>
                  <a:rPr lang="pt-BR" sz="2000" dirty="0">
                    <a:solidFill>
                      <a:srgbClr val="374151"/>
                    </a:solidFill>
                  </a:rPr>
                  <a:t> </a:t>
                </a:r>
                <a14:m>
                  <m:oMath xmlns:m="http://schemas.openxmlformats.org/officeDocument/2006/math">
                    <m:r>
                      <a:rPr lang="pt-BR" sz="2000" b="0" i="0" smtClean="0">
                        <a:solidFill>
                          <a:srgbClr val="374151"/>
                        </a:solidFill>
                        <a:latin typeface="Cambria Math" panose="02040503050406030204" pitchFamily="18" charset="0"/>
                      </a:rPr>
                      <m:t>4</m:t>
                    </m:r>
                    <m:r>
                      <a:rPr lang="pt-BR" sz="2000" smtClean="0">
                        <a:solidFill>
                          <a:srgbClr val="374151"/>
                        </a:solidFill>
                        <a:latin typeface="Cambria Math" panose="02040503050406030204" pitchFamily="18" charset="0"/>
                      </a:rPr>
                      <m:t>=</m:t>
                    </m:r>
                  </m:oMath>
                </a14:m>
                <a:r>
                  <a:rPr lang="pt-BR" sz="2000" dirty="0">
                    <a:solidFill>
                      <a:srgbClr val="374151"/>
                    </a:solidFill>
                  </a:rPr>
                  <a:t> 9,6 </a:t>
                </a:r>
                <a:r>
                  <a:rPr lang="pt-BR" sz="2000" dirty="0" err="1">
                    <a:solidFill>
                      <a:srgbClr val="374151"/>
                    </a:solidFill>
                  </a:rPr>
                  <a:t>sm</a:t>
                </a:r>
                <a:r>
                  <a:rPr lang="pt-BR" sz="2000" dirty="0">
                    <a:solidFill>
                      <a:srgbClr val="374151"/>
                    </a:solidFill>
                  </a:rPr>
                  <a:t> </a:t>
                </a:r>
              </a:p>
            </p:txBody>
          </p:sp>
        </mc:Choice>
        <mc:Fallback>
          <p:sp>
            <p:nvSpPr>
              <p:cNvPr id="10" name="CaixaDeTexto 9">
                <a:extLst>
                  <a:ext uri="{FF2B5EF4-FFF2-40B4-BE49-F238E27FC236}">
                    <a16:creationId xmlns:a16="http://schemas.microsoft.com/office/drawing/2014/main" id="{50886AE0-CA25-3463-ABE1-D33C75612377}"/>
                  </a:ext>
                </a:extLst>
              </p:cNvPr>
              <p:cNvSpPr txBox="1">
                <a:spLocks noRot="1" noChangeAspect="1" noMove="1" noResize="1" noEditPoints="1" noAdjustHandles="1" noChangeArrowheads="1" noChangeShapeType="1" noTextEdit="1"/>
              </p:cNvSpPr>
              <p:nvPr/>
            </p:nvSpPr>
            <p:spPr>
              <a:xfrm>
                <a:off x="1447907" y="3404764"/>
                <a:ext cx="5918577" cy="437171"/>
              </a:xfrm>
              <a:prstGeom prst="rect">
                <a:avLst/>
              </a:prstGeom>
              <a:blipFill>
                <a:blip r:embed="rId4"/>
                <a:stretch>
                  <a:fillRect t="-4225" b="-19718"/>
                </a:stretch>
              </a:blipFill>
            </p:spPr>
            <p:txBody>
              <a:bodyPr/>
              <a:lstStyle/>
              <a:p>
                <a:r>
                  <a:rPr lang="pt-BR">
                    <a:noFill/>
                  </a:rPr>
                  <a:t> </a:t>
                </a:r>
              </a:p>
            </p:txBody>
          </p:sp>
        </mc:Fallback>
      </mc:AlternateContent>
      <p:pic>
        <p:nvPicPr>
          <p:cNvPr id="11" name="Imagem 10">
            <a:extLst>
              <a:ext uri="{FF2B5EF4-FFF2-40B4-BE49-F238E27FC236}">
                <a16:creationId xmlns:a16="http://schemas.microsoft.com/office/drawing/2014/main" id="{7881F280-3B35-E970-21E7-F6B51DFF683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9378" y="3334829"/>
            <a:ext cx="507106" cy="507106"/>
          </a:xfrm>
          <a:prstGeom prst="rect">
            <a:avLst/>
          </a:prstGeom>
        </p:spPr>
      </p:pic>
    </p:spTree>
    <p:extLst>
      <p:ext uri="{BB962C8B-B14F-4D97-AF65-F5344CB8AC3E}">
        <p14:creationId xmlns:p14="http://schemas.microsoft.com/office/powerpoint/2010/main" val="37028236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Moda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92D050"/>
                </a:solidFill>
                <a:latin typeface="Barlow Semi Condensed" panose="00000506000000000000" pitchFamily="2" charset="0"/>
              </a:rPr>
              <a:t>Com</a:t>
            </a:r>
            <a:r>
              <a:rPr lang="pt-BR" sz="1800" dirty="0">
                <a:solidFill>
                  <a:srgbClr val="002060"/>
                </a:solidFill>
                <a:latin typeface="Barlow Semi Condensed" panose="00000506000000000000" pitchFamily="2" charset="0"/>
              </a:rPr>
              <a:t> Agrupamento de Classes</a:t>
            </a:r>
            <a:endParaRPr lang="pt-BR" sz="1800" dirty="0">
              <a:latin typeface="Barlow Semi Condensed" panose="00000506000000000000" pitchFamily="2" charset="0"/>
            </a:endParaRPr>
          </a:p>
        </p:txBody>
      </p:sp>
      <p:sp>
        <p:nvSpPr>
          <p:cNvPr id="5" name="Título 12">
            <a:extLst>
              <a:ext uri="{FF2B5EF4-FFF2-40B4-BE49-F238E27FC236}">
                <a16:creationId xmlns:a16="http://schemas.microsoft.com/office/drawing/2014/main" id="{1C89B9EE-F281-5766-F3D9-6F53B9B96ADF}"/>
              </a:ext>
            </a:extLst>
          </p:cNvPr>
          <p:cNvSpPr txBox="1">
            <a:spLocks/>
          </p:cNvSpPr>
          <p:nvPr/>
        </p:nvSpPr>
        <p:spPr>
          <a:xfrm>
            <a:off x="1299411" y="1152887"/>
            <a:ext cx="6330887" cy="800867"/>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dirty="0">
                <a:solidFill>
                  <a:srgbClr val="77C6FC"/>
                </a:solidFill>
                <a:latin typeface="Söhne"/>
              </a:rPr>
              <a:t>`</a:t>
            </a:r>
            <a:r>
              <a:rPr lang="pt-BR" sz="2000" dirty="0" err="1">
                <a:solidFill>
                  <a:srgbClr val="77C6FC"/>
                </a:solidFill>
                <a:latin typeface="Söhne"/>
                <a:cs typeface="Courier New" panose="02070309020205020404" pitchFamily="49" charset="0"/>
              </a:rPr>
              <a:t>mfv</a:t>
            </a:r>
            <a:r>
              <a:rPr lang="pt-BR" sz="2000" dirty="0">
                <a:solidFill>
                  <a:srgbClr val="77C6FC"/>
                </a:solidFill>
                <a:latin typeface="Söhne"/>
                <a:cs typeface="Courier New" panose="02070309020205020404" pitchFamily="49" charset="0"/>
              </a:rPr>
              <a:t>()</a:t>
            </a:r>
            <a:r>
              <a:rPr lang="pt-BR" sz="2000" dirty="0">
                <a:solidFill>
                  <a:srgbClr val="77C6FC"/>
                </a:solidFill>
                <a:latin typeface="Söhne"/>
              </a:rPr>
              <a:t>`</a:t>
            </a:r>
            <a:r>
              <a:rPr lang="pt-BR" sz="2000" dirty="0">
                <a:solidFill>
                  <a:srgbClr val="374151"/>
                </a:solidFill>
                <a:latin typeface="Söhne"/>
              </a:rPr>
              <a:t>,</a:t>
            </a:r>
            <a:r>
              <a:rPr lang="pt-BR" sz="2000" dirty="0">
                <a:solidFill>
                  <a:srgbClr val="77C6FC"/>
                </a:solidFill>
                <a:latin typeface="Söhne"/>
              </a:rPr>
              <a:t> </a:t>
            </a:r>
            <a:r>
              <a:rPr lang="pt-BR" sz="2000" dirty="0">
                <a:solidFill>
                  <a:srgbClr val="374151"/>
                </a:solidFill>
                <a:latin typeface="Söhne"/>
              </a:rPr>
              <a:t>pertencente a biblioteca </a:t>
            </a:r>
            <a:r>
              <a:rPr lang="pt-BR" sz="2000" dirty="0">
                <a:solidFill>
                  <a:srgbClr val="77C6FC"/>
                </a:solidFill>
                <a:latin typeface="Söhne"/>
                <a:cs typeface="Courier New" panose="02070309020205020404" pitchFamily="49" charset="0"/>
              </a:rPr>
              <a:t>`</a:t>
            </a:r>
            <a:r>
              <a:rPr lang="pt-BR" sz="2000" dirty="0" err="1">
                <a:solidFill>
                  <a:srgbClr val="77C6FC"/>
                </a:solidFill>
                <a:latin typeface="Söhne"/>
                <a:cs typeface="Courier New" panose="02070309020205020404" pitchFamily="49" charset="0"/>
              </a:rPr>
              <a:t>fdth</a:t>
            </a:r>
            <a:r>
              <a:rPr lang="pt-BR" sz="2000" dirty="0">
                <a:solidFill>
                  <a:srgbClr val="77C6FC"/>
                </a:solidFill>
                <a:latin typeface="Söhne"/>
                <a:cs typeface="Courier New" panose="02070309020205020404" pitchFamily="49" charset="0"/>
              </a:rPr>
              <a:t>`</a:t>
            </a:r>
            <a:r>
              <a:rPr lang="pt-BR" sz="2000" dirty="0">
                <a:solidFill>
                  <a:srgbClr val="374151"/>
                </a:solidFill>
                <a:latin typeface="Söhne"/>
              </a:rPr>
              <a:t>, calcula a moda</a:t>
            </a:r>
            <a:r>
              <a:rPr lang="pt-BR" sz="2000" dirty="0">
                <a:latin typeface="Söhne"/>
              </a:rPr>
              <a:t>. </a:t>
            </a:r>
            <a:endParaRPr lang="en-US" sz="2000" dirty="0">
              <a:latin typeface="Söhne"/>
            </a:endParaRPr>
          </a:p>
        </p:txBody>
      </p:sp>
      <p:pic>
        <p:nvPicPr>
          <p:cNvPr id="6" name="Imagem 5">
            <a:extLst>
              <a:ext uri="{FF2B5EF4-FFF2-40B4-BE49-F238E27FC236}">
                <a16:creationId xmlns:a16="http://schemas.microsoft.com/office/drawing/2014/main" id="{80FA4B25-33E2-77D9-1F11-950DA5EA91D5}"/>
              </a:ext>
            </a:extLst>
          </p:cNvPr>
          <p:cNvPicPr>
            <a:picLocks noChangeAspect="1"/>
          </p:cNvPicPr>
          <p:nvPr/>
        </p:nvPicPr>
        <p:blipFill rotWithShape="1">
          <a:blip r:embed="rId3"/>
          <a:srcRect l="391" t="47599" r="86267" b="34201"/>
          <a:stretch/>
        </p:blipFill>
        <p:spPr>
          <a:xfrm>
            <a:off x="2231740" y="2140665"/>
            <a:ext cx="4680520" cy="2098164"/>
          </a:xfrm>
          <a:prstGeom prst="rect">
            <a:avLst/>
          </a:prstGeom>
        </p:spPr>
      </p:pic>
    </p:spTree>
    <p:extLst>
      <p:ext uri="{BB962C8B-B14F-4D97-AF65-F5344CB8AC3E}">
        <p14:creationId xmlns:p14="http://schemas.microsoft.com/office/powerpoint/2010/main" val="42544513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3498" name="Google Shape;3498;p61"/>
          <p:cNvSpPr txBox="1">
            <a:spLocks noGrp="1"/>
          </p:cNvSpPr>
          <p:nvPr>
            <p:ph type="title"/>
          </p:nvPr>
        </p:nvSpPr>
        <p:spPr>
          <a:xfrm>
            <a:off x="1807671" y="338325"/>
            <a:ext cx="5528700" cy="61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dirty="0"/>
              <a:t>Moda</a:t>
            </a:r>
            <a:endParaRPr dirty="0"/>
          </a:p>
        </p:txBody>
      </p:sp>
      <p:sp>
        <p:nvSpPr>
          <p:cNvPr id="3501" name="Google Shape;3501;p61"/>
          <p:cNvSpPr/>
          <p:nvPr/>
        </p:nvSpPr>
        <p:spPr>
          <a:xfrm>
            <a:off x="1707060"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2" name="Google Shape;3502;p61"/>
          <p:cNvSpPr/>
          <p:nvPr/>
        </p:nvSpPr>
        <p:spPr>
          <a:xfrm>
            <a:off x="1892161"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7" name="Google Shape;3507;p61"/>
          <p:cNvSpPr txBox="1">
            <a:spLocks noGrp="1"/>
          </p:cNvSpPr>
          <p:nvPr>
            <p:ph type="title" idx="5"/>
          </p:nvPr>
        </p:nvSpPr>
        <p:spPr>
          <a:xfrm>
            <a:off x="2065726" y="1342353"/>
            <a:ext cx="2005406" cy="52329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pt-BR" sz="2000" dirty="0">
                <a:latin typeface="Fjalla One" panose="02000506040000020004" pitchFamily="2" charset="0"/>
              </a:rPr>
              <a:t>Vantagens</a:t>
            </a:r>
          </a:p>
        </p:txBody>
      </p:sp>
      <p:sp>
        <p:nvSpPr>
          <p:cNvPr id="5" name="Subtítulo 4">
            <a:extLst>
              <a:ext uri="{FF2B5EF4-FFF2-40B4-BE49-F238E27FC236}">
                <a16:creationId xmlns:a16="http://schemas.microsoft.com/office/drawing/2014/main" id="{B84ECDF7-7B91-5E30-C7A6-88EF7FA6CFBC}"/>
              </a:ext>
            </a:extLst>
          </p:cNvPr>
          <p:cNvSpPr>
            <a:spLocks noGrp="1"/>
          </p:cNvSpPr>
          <p:nvPr>
            <p:ph type="subTitle" idx="2"/>
          </p:nvPr>
        </p:nvSpPr>
        <p:spPr>
          <a:xfrm>
            <a:off x="1882028" y="1923502"/>
            <a:ext cx="2411073" cy="2602651"/>
          </a:xfrm>
        </p:spPr>
        <p:txBody>
          <a:bodyPr/>
          <a:lstStyle/>
          <a:p>
            <a:pPr marL="285750" indent="-285750" algn="l">
              <a:buClr>
                <a:srgbClr val="92D050"/>
              </a:buClr>
              <a:buFont typeface="Wingdings" panose="05000000000000000000" pitchFamily="2" charset="2"/>
              <a:buChar char="ü"/>
            </a:pPr>
            <a:r>
              <a:rPr lang="pt-BR" sz="1400" dirty="0"/>
              <a:t>Fácil de compreender e calcular</a:t>
            </a:r>
          </a:p>
          <a:p>
            <a:pPr marL="285750" indent="-285750" algn="l">
              <a:buClr>
                <a:srgbClr val="92D050"/>
              </a:buClr>
              <a:buFont typeface="Wingdings" panose="05000000000000000000" pitchFamily="2" charset="2"/>
              <a:buChar char="ü"/>
            </a:pPr>
            <a:r>
              <a:rPr lang="pt-BR" sz="1400" dirty="0"/>
              <a:t>Não é afetada por valores extremos</a:t>
            </a:r>
          </a:p>
          <a:p>
            <a:pPr marL="285750" indent="-285750" algn="l">
              <a:buClr>
                <a:srgbClr val="92D050"/>
              </a:buClr>
              <a:buFont typeface="Wingdings" panose="05000000000000000000" pitchFamily="2" charset="2"/>
              <a:buChar char="ü"/>
            </a:pPr>
            <a:r>
              <a:rPr lang="pt-BR" sz="1400" dirty="0"/>
              <a:t>Pode ser aplicada em todas as escalas: nominal, ordinal, intervalar e proporcional</a:t>
            </a:r>
          </a:p>
          <a:p>
            <a:pPr>
              <a:buClr>
                <a:srgbClr val="92D050"/>
              </a:buClr>
            </a:pPr>
            <a:endParaRPr lang="pt-BR" sz="1400" dirty="0">
              <a:solidFill>
                <a:srgbClr val="77C6FC"/>
              </a:solidFill>
            </a:endParaRPr>
          </a:p>
        </p:txBody>
      </p:sp>
      <p:sp>
        <p:nvSpPr>
          <p:cNvPr id="16" name="Google Shape;3501;p61">
            <a:extLst>
              <a:ext uri="{FF2B5EF4-FFF2-40B4-BE49-F238E27FC236}">
                <a16:creationId xmlns:a16="http://schemas.microsoft.com/office/drawing/2014/main" id="{BFE1EB75-04BC-F3DD-0118-9DBAA1839468}"/>
              </a:ext>
            </a:extLst>
          </p:cNvPr>
          <p:cNvSpPr/>
          <p:nvPr/>
        </p:nvSpPr>
        <p:spPr>
          <a:xfrm>
            <a:off x="4668358"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3502;p61">
            <a:extLst>
              <a:ext uri="{FF2B5EF4-FFF2-40B4-BE49-F238E27FC236}">
                <a16:creationId xmlns:a16="http://schemas.microsoft.com/office/drawing/2014/main" id="{B318A416-295E-3808-99E3-7F579B0F1AF5}"/>
              </a:ext>
            </a:extLst>
          </p:cNvPr>
          <p:cNvSpPr/>
          <p:nvPr/>
        </p:nvSpPr>
        <p:spPr>
          <a:xfrm>
            <a:off x="4853459"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3507;p61">
            <a:extLst>
              <a:ext uri="{FF2B5EF4-FFF2-40B4-BE49-F238E27FC236}">
                <a16:creationId xmlns:a16="http://schemas.microsoft.com/office/drawing/2014/main" id="{46C629AF-A1AE-34F8-36FC-D59CCE95E500}"/>
              </a:ext>
            </a:extLst>
          </p:cNvPr>
          <p:cNvSpPr txBox="1">
            <a:spLocks/>
          </p:cNvSpPr>
          <p:nvPr/>
        </p:nvSpPr>
        <p:spPr>
          <a:xfrm>
            <a:off x="5051225" y="1204489"/>
            <a:ext cx="2005406" cy="5232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1pPr>
            <a:lvl2pPr marR="0" lvl="1"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2pPr>
            <a:lvl3pPr marR="0" lvl="2"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3pPr>
            <a:lvl4pPr marR="0" lvl="3"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4pPr>
            <a:lvl5pPr marR="0" lvl="4"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5pPr>
            <a:lvl6pPr marR="0" lvl="5"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6pPr>
            <a:lvl7pPr marR="0" lvl="6"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7pPr>
            <a:lvl8pPr marR="0" lvl="7"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8pPr>
            <a:lvl9pPr marR="0" lvl="8"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9pPr>
          </a:lstStyle>
          <a:p>
            <a:br>
              <a:rPr lang="pt-BR" sz="2000" dirty="0">
                <a:latin typeface="Fjalla One" panose="02000506040000020004" pitchFamily="2" charset="0"/>
              </a:rPr>
            </a:br>
            <a:r>
              <a:rPr lang="pt-BR" sz="2000" dirty="0">
                <a:latin typeface="Fjalla One" panose="02000506040000020004" pitchFamily="2" charset="0"/>
              </a:rPr>
              <a:t>Desvantagens</a:t>
            </a:r>
          </a:p>
        </p:txBody>
      </p:sp>
      <p:sp>
        <p:nvSpPr>
          <p:cNvPr id="19" name="Subtítulo 4">
            <a:extLst>
              <a:ext uri="{FF2B5EF4-FFF2-40B4-BE49-F238E27FC236}">
                <a16:creationId xmlns:a16="http://schemas.microsoft.com/office/drawing/2014/main" id="{3CC0ABAC-A4BD-CAC2-EC05-2D7D11741803}"/>
              </a:ext>
            </a:extLst>
          </p:cNvPr>
          <p:cNvSpPr txBox="1">
            <a:spLocks/>
          </p:cNvSpPr>
          <p:nvPr/>
        </p:nvSpPr>
        <p:spPr>
          <a:xfrm>
            <a:off x="4853459" y="1875952"/>
            <a:ext cx="2323518" cy="2602651"/>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1pPr>
            <a:lvl2pPr marR="0" lvl="1"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2pPr>
            <a:lvl3pPr marR="0" lvl="2"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3pPr>
            <a:lvl4pPr marR="0" lvl="3"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4pPr>
            <a:lvl5pPr marR="0" lvl="4"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5pPr>
            <a:lvl6pPr marR="0" lvl="5"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6pPr>
            <a:lvl7pPr marR="0" lvl="6"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7pPr>
            <a:lvl8pPr marR="0" lvl="7"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8pPr>
            <a:lvl9pPr marR="0" lvl="8"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9pPr>
          </a:lstStyle>
          <a:p>
            <a:pPr marL="285750" indent="-285750" algn="l">
              <a:buClr>
                <a:srgbClr val="FF0000"/>
              </a:buClr>
              <a:buFont typeface="Barlow Semi Condensed" panose="00000506000000000000" pitchFamily="2" charset="0"/>
              <a:buChar char="×"/>
            </a:pPr>
            <a:r>
              <a:rPr lang="pt-BR" sz="1400" dirty="0">
                <a:solidFill>
                  <a:schemeClr val="tx1"/>
                </a:solidFill>
              </a:rPr>
              <a:t>Pode estar afastada do centro dos valores</a:t>
            </a:r>
          </a:p>
          <a:p>
            <a:pPr marL="285750" indent="-285750" algn="l">
              <a:buClr>
                <a:srgbClr val="FF0000"/>
              </a:buClr>
              <a:buFont typeface="Barlow Semi Condensed" panose="00000506000000000000" pitchFamily="2" charset="0"/>
              <a:buChar char="×"/>
            </a:pPr>
            <a:r>
              <a:rPr lang="pt-BR" sz="1400" dirty="0">
                <a:solidFill>
                  <a:schemeClr val="tx1"/>
                </a:solidFill>
              </a:rPr>
              <a:t>É difícil ser incluída em expressões matemáticas</a:t>
            </a:r>
          </a:p>
          <a:p>
            <a:pPr marL="285750" indent="-285750" algn="l">
              <a:buClr>
                <a:srgbClr val="FF0000"/>
              </a:buClr>
              <a:buFont typeface="Barlow Semi Condensed" panose="00000506000000000000" pitchFamily="2" charset="0"/>
              <a:buChar char="×"/>
            </a:pPr>
            <a:r>
              <a:rPr lang="pt-BR" sz="1400" dirty="0">
                <a:solidFill>
                  <a:schemeClr val="tx1"/>
                </a:solidFill>
              </a:rPr>
              <a:t>Não usa todos os valores da série</a:t>
            </a:r>
          </a:p>
          <a:p>
            <a:pPr marL="285750" indent="-285750" algn="l">
              <a:buClr>
                <a:srgbClr val="FF0000"/>
              </a:buClr>
              <a:buFont typeface="Barlow Semi Condensed" panose="00000506000000000000" pitchFamily="2" charset="0"/>
              <a:buChar char="×"/>
            </a:pPr>
            <a:r>
              <a:rPr lang="pt-BR" sz="1400" dirty="0">
                <a:solidFill>
                  <a:schemeClr val="tx1"/>
                </a:solidFill>
              </a:rPr>
              <a:t>Os dados podem ter mais de uma moda (bimodal ou multimodal)</a:t>
            </a:r>
          </a:p>
          <a:p>
            <a:pPr marL="285750" indent="-285750" algn="l">
              <a:buClr>
                <a:srgbClr val="FF0000"/>
              </a:buClr>
              <a:buFont typeface="Barlow Semi Condensed" panose="00000506000000000000" pitchFamily="2" charset="0"/>
              <a:buChar char="×"/>
            </a:pPr>
            <a:r>
              <a:rPr lang="pt-BR" sz="1400" dirty="0">
                <a:solidFill>
                  <a:schemeClr val="tx1"/>
                </a:solidFill>
              </a:rPr>
              <a:t>Alguns dados não possuem moda</a:t>
            </a:r>
            <a:endParaRPr lang="pt-BR" sz="1400" dirty="0">
              <a:solidFill>
                <a:srgbClr val="77C6FC"/>
              </a:solidFill>
            </a:endParaRPr>
          </a:p>
        </p:txBody>
      </p:sp>
    </p:spTree>
    <p:extLst>
      <p:ext uri="{BB962C8B-B14F-4D97-AF65-F5344CB8AC3E}">
        <p14:creationId xmlns:p14="http://schemas.microsoft.com/office/powerpoint/2010/main" val="3694861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8"/>
          <p:cNvSpPr txBox="1">
            <a:spLocks noGrp="1"/>
          </p:cNvSpPr>
          <p:nvPr>
            <p:ph type="title"/>
          </p:nvPr>
        </p:nvSpPr>
        <p:spPr>
          <a:xfrm>
            <a:off x="2973225" y="2510113"/>
            <a:ext cx="3200400" cy="80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700" dirty="0"/>
              <a:t>Mediana</a:t>
            </a:r>
            <a:endParaRPr sz="4700" dirty="0"/>
          </a:p>
        </p:txBody>
      </p:sp>
      <p:sp>
        <p:nvSpPr>
          <p:cNvPr id="2156" name="Google Shape;2156;p38"/>
          <p:cNvSpPr txBox="1">
            <a:spLocks noGrp="1"/>
          </p:cNvSpPr>
          <p:nvPr>
            <p:ph type="title" idx="2"/>
          </p:nvPr>
        </p:nvSpPr>
        <p:spPr>
          <a:xfrm>
            <a:off x="2971800" y="1161288"/>
            <a:ext cx="2967600" cy="106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04</a:t>
            </a:r>
            <a:endParaRPr dirty="0"/>
          </a:p>
        </p:txBody>
      </p:sp>
    </p:spTree>
    <p:extLst>
      <p:ext uri="{BB962C8B-B14F-4D97-AF65-F5344CB8AC3E}">
        <p14:creationId xmlns:p14="http://schemas.microsoft.com/office/powerpoint/2010/main" val="3883268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a:t>
            </a:r>
            <a:endParaRPr dirty="0"/>
          </a:p>
        </p:txBody>
      </p:sp>
      <p:sp>
        <p:nvSpPr>
          <p:cNvPr id="5" name="Título 12">
            <a:extLst>
              <a:ext uri="{FF2B5EF4-FFF2-40B4-BE49-F238E27FC236}">
                <a16:creationId xmlns:a16="http://schemas.microsoft.com/office/drawing/2014/main" id="{B6AA6748-1540-9090-0783-0E1A269AB171}"/>
              </a:ext>
            </a:extLst>
          </p:cNvPr>
          <p:cNvSpPr txBox="1">
            <a:spLocks/>
          </p:cNvSpPr>
          <p:nvPr/>
        </p:nvSpPr>
        <p:spPr>
          <a:xfrm>
            <a:off x="1280502" y="963708"/>
            <a:ext cx="6582996" cy="1325202"/>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just"/>
            <a:endParaRPr lang="en-US" sz="1800" dirty="0">
              <a:solidFill>
                <a:srgbClr val="374151"/>
              </a:solidFill>
              <a:latin typeface="Söhne"/>
            </a:endParaRPr>
          </a:p>
        </p:txBody>
      </p:sp>
      <p:sp>
        <p:nvSpPr>
          <p:cNvPr id="6" name="CaixaDeTexto 5">
            <a:extLst>
              <a:ext uri="{FF2B5EF4-FFF2-40B4-BE49-F238E27FC236}">
                <a16:creationId xmlns:a16="http://schemas.microsoft.com/office/drawing/2014/main" id="{0C70D48F-0520-7102-2EF3-6EA166C59187}"/>
              </a:ext>
            </a:extLst>
          </p:cNvPr>
          <p:cNvSpPr txBox="1"/>
          <p:nvPr/>
        </p:nvSpPr>
        <p:spPr>
          <a:xfrm>
            <a:off x="1280502" y="863590"/>
            <a:ext cx="6662019" cy="3416320"/>
          </a:xfrm>
          <a:prstGeom prst="rect">
            <a:avLst/>
          </a:prstGeom>
          <a:noFill/>
        </p:spPr>
        <p:txBody>
          <a:bodyPr wrap="square">
            <a:spAutoFit/>
          </a:bodyPr>
          <a:lstStyle/>
          <a:p>
            <a:pPr algn="l"/>
            <a:r>
              <a:rPr lang="pt-BR" sz="1800" b="0" i="0" dirty="0">
                <a:solidFill>
                  <a:srgbClr val="374151"/>
                </a:solidFill>
                <a:effectLst/>
                <a:latin typeface="Söhne"/>
              </a:rPr>
              <a:t>A mediana é usada para identificar o valor central em um conjunto de dados. Em outras palavras, a mediana é o valor que divide um conjunto de dados ordenados em duas partes iguais, com metade dos valores abaixo e metade dos valores acima.</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Para calcular a mediana, é necessário ordenar o conjunto de dados em ordem crescente ou decrescente e, em seguida, encontrar o valor central. Caso o conjunto de dados fornecer um número ímpar de valores, a mediana é simplesmente o valor central. Já se o conjunto de dados fornece um número par de valores, a mediana continua como a média aritmética dos dois valores centrais.</a:t>
            </a:r>
          </a:p>
          <a:p>
            <a:pPr algn="l"/>
            <a:endParaRPr lang="pt-BR" sz="1800" b="0" i="0" dirty="0">
              <a:solidFill>
                <a:srgbClr val="374151"/>
              </a:solidFill>
              <a:effectLst/>
              <a:latin typeface="Söhne"/>
            </a:endParaRPr>
          </a:p>
        </p:txBody>
      </p:sp>
    </p:spTree>
    <p:extLst>
      <p:ext uri="{BB962C8B-B14F-4D97-AF65-F5344CB8AC3E}">
        <p14:creationId xmlns:p14="http://schemas.microsoft.com/office/powerpoint/2010/main" val="38264331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77C6FC"/>
                </a:solidFill>
                <a:latin typeface="Barlow Semi Condensed" panose="00000506000000000000" pitchFamily="2" charset="0"/>
              </a:rPr>
              <a:t>Com Variáveis Discretas</a:t>
            </a:r>
          </a:p>
        </p:txBody>
      </p:sp>
      <p:sp>
        <p:nvSpPr>
          <p:cNvPr id="3" name="Espaço Reservado para Conteúdo 13">
            <a:extLst>
              <a:ext uri="{FF2B5EF4-FFF2-40B4-BE49-F238E27FC236}">
                <a16:creationId xmlns:a16="http://schemas.microsoft.com/office/drawing/2014/main" id="{3F88844B-F4D2-DAC3-E9C4-F1C8B220F3ED}"/>
              </a:ext>
            </a:extLst>
          </p:cNvPr>
          <p:cNvSpPr txBox="1">
            <a:spLocks/>
          </p:cNvSpPr>
          <p:nvPr/>
        </p:nvSpPr>
        <p:spPr>
          <a:xfrm>
            <a:off x="940283" y="932119"/>
            <a:ext cx="7263434" cy="778981"/>
          </a:xfrm>
          <a:prstGeom prst="rect">
            <a:avLst/>
          </a:prstGeom>
          <a:noFill/>
          <a:ln>
            <a:noFill/>
          </a:ln>
        </p:spPr>
        <p:txBody>
          <a:bodyPr spcFirstLastPara="1" wrap="square" lIns="91425" tIns="91425" rIns="91425" bIns="91425" rtlCol="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1pPr>
            <a:lvl2pPr marR="0" lvl="1"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9pPr>
          </a:lstStyle>
          <a:p>
            <a:pPr algn="just"/>
            <a:endParaRPr lang="pt-BR" sz="1800" dirty="0">
              <a:solidFill>
                <a:srgbClr val="374151"/>
              </a:solidFill>
            </a:endParaRPr>
          </a:p>
          <a:p>
            <a:pPr algn="just"/>
            <a:r>
              <a:rPr lang="pt-BR" sz="1800" dirty="0">
                <a:solidFill>
                  <a:srgbClr val="374151"/>
                </a:solidFill>
              </a:rPr>
              <a:t>Se o número de elementos n for ímpar, a mediana é o elemento central:</a:t>
            </a:r>
            <a:endParaRPr lang="en-US" sz="1800" dirty="0">
              <a:solidFill>
                <a:srgbClr val="374151"/>
              </a:solidFill>
            </a:endParaRPr>
          </a:p>
          <a:p>
            <a:pPr algn="just"/>
            <a:endParaRPr lang="en-US" sz="1800" dirty="0">
              <a:solidFill>
                <a:srgbClr val="374151"/>
              </a:solidFill>
            </a:endParaRPr>
          </a:p>
          <a:p>
            <a:pPr algn="just"/>
            <a:endParaRPr lang="en-US" sz="1800" dirty="0">
              <a:solidFill>
                <a:srgbClr val="374151"/>
              </a:solidFill>
            </a:endParaRPr>
          </a:p>
          <a:p>
            <a:pPr algn="just"/>
            <a:endParaRPr lang="en-US" sz="1800" dirty="0">
              <a:solidFill>
                <a:srgbClr val="374151"/>
              </a:solidFill>
            </a:endParaRPr>
          </a:p>
          <a:p>
            <a:pPr algn="just"/>
            <a:endParaRPr lang="en-US" sz="1800" dirty="0">
              <a:solidFill>
                <a:srgbClr val="374151"/>
              </a:solidFill>
            </a:endParaRPr>
          </a:p>
        </p:txBody>
      </p:sp>
      <mc:AlternateContent xmlns:mc="http://schemas.openxmlformats.org/markup-compatibility/2006">
        <mc:Choice xmlns:a14="http://schemas.microsoft.com/office/drawing/2010/main" Requires="a14">
          <p:sp>
            <p:nvSpPr>
              <p:cNvPr id="6" name="CaixaDeTexto 5">
                <a:extLst>
                  <a:ext uri="{FF2B5EF4-FFF2-40B4-BE49-F238E27FC236}">
                    <a16:creationId xmlns:a16="http://schemas.microsoft.com/office/drawing/2014/main" id="{7E8B4AB0-ED84-4795-E524-74836743083C}"/>
                  </a:ext>
                </a:extLst>
              </p:cNvPr>
              <p:cNvSpPr txBox="1"/>
              <p:nvPr/>
            </p:nvSpPr>
            <p:spPr>
              <a:xfrm>
                <a:off x="3337876" y="1738136"/>
                <a:ext cx="1834456" cy="57618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BR" sz="2000" b="0" i="1" smtClean="0">
                          <a:latin typeface="Cambria Math" panose="02040503050406030204" pitchFamily="18" charset="0"/>
                        </a:rPr>
                        <m:t>𝑌</m:t>
                      </m:r>
                      <m:r>
                        <a:rPr lang="pt-BR" sz="2000" b="0" i="1" smtClean="0">
                          <a:latin typeface="Cambria Math" panose="02040503050406030204" pitchFamily="18" charset="0"/>
                        </a:rPr>
                        <m:t>= </m:t>
                      </m:r>
                      <m:f>
                        <m:fPr>
                          <m:ctrlPr>
                            <a:rPr lang="pt-BR" sz="2000" b="0" i="1" smtClean="0">
                              <a:latin typeface="Cambria Math" panose="02040503050406030204" pitchFamily="18" charset="0"/>
                            </a:rPr>
                          </m:ctrlPr>
                        </m:fPr>
                        <m:num>
                          <m:r>
                            <a:rPr lang="pt-BR" sz="2000" b="0" i="1" smtClean="0">
                              <a:latin typeface="Cambria Math" panose="02040503050406030204" pitchFamily="18" charset="0"/>
                            </a:rPr>
                            <m:t>𝑛</m:t>
                          </m:r>
                          <m:r>
                            <a:rPr lang="pt-BR" sz="2000" b="0" i="1" smtClean="0">
                              <a:latin typeface="Cambria Math" panose="02040503050406030204" pitchFamily="18" charset="0"/>
                            </a:rPr>
                            <m:t>+1</m:t>
                          </m:r>
                        </m:num>
                        <m:den>
                          <m:r>
                            <a:rPr lang="pt-BR" sz="2000" b="0" i="1" smtClean="0">
                              <a:latin typeface="Cambria Math" panose="02040503050406030204" pitchFamily="18" charset="0"/>
                            </a:rPr>
                            <m:t>2</m:t>
                          </m:r>
                        </m:den>
                      </m:f>
                    </m:oMath>
                  </m:oMathPara>
                </a14:m>
                <a:endParaRPr lang="pt-BR" sz="2000" dirty="0"/>
              </a:p>
            </p:txBody>
          </p:sp>
        </mc:Choice>
        <mc:Fallback>
          <p:sp>
            <p:nvSpPr>
              <p:cNvPr id="6" name="CaixaDeTexto 5">
                <a:extLst>
                  <a:ext uri="{FF2B5EF4-FFF2-40B4-BE49-F238E27FC236}">
                    <a16:creationId xmlns:a16="http://schemas.microsoft.com/office/drawing/2014/main" id="{7E8B4AB0-ED84-4795-E524-74836743083C}"/>
                  </a:ext>
                </a:extLst>
              </p:cNvPr>
              <p:cNvSpPr txBox="1">
                <a:spLocks noRot="1" noChangeAspect="1" noMove="1" noResize="1" noEditPoints="1" noAdjustHandles="1" noChangeArrowheads="1" noChangeShapeType="1" noTextEdit="1"/>
              </p:cNvSpPr>
              <p:nvPr/>
            </p:nvSpPr>
            <p:spPr>
              <a:xfrm>
                <a:off x="3337876" y="1738136"/>
                <a:ext cx="1834456" cy="576183"/>
              </a:xfrm>
              <a:prstGeom prst="rect">
                <a:avLst/>
              </a:prstGeom>
              <a:blipFill>
                <a:blip r:embed="rId3"/>
                <a:stretch>
                  <a:fillRect/>
                </a:stretch>
              </a:blipFill>
            </p:spPr>
            <p:txBody>
              <a:bodyPr/>
              <a:lstStyle/>
              <a:p>
                <a:r>
                  <a:rPr lang="pt-BR">
                    <a:noFill/>
                  </a:rPr>
                  <a:t> </a:t>
                </a:r>
              </a:p>
            </p:txBody>
          </p:sp>
        </mc:Fallback>
      </mc:AlternateContent>
      <p:sp>
        <p:nvSpPr>
          <p:cNvPr id="8" name="CaixaDeTexto 7">
            <a:extLst>
              <a:ext uri="{FF2B5EF4-FFF2-40B4-BE49-F238E27FC236}">
                <a16:creationId xmlns:a16="http://schemas.microsoft.com/office/drawing/2014/main" id="{0EC71F98-3C74-3F00-3974-B8278320ED42}"/>
              </a:ext>
            </a:extLst>
          </p:cNvPr>
          <p:cNvSpPr txBox="1"/>
          <p:nvPr/>
        </p:nvSpPr>
        <p:spPr>
          <a:xfrm>
            <a:off x="940283" y="2391078"/>
            <a:ext cx="6821905" cy="923330"/>
          </a:xfrm>
          <a:prstGeom prst="rect">
            <a:avLst/>
          </a:prstGeom>
          <a:noFill/>
        </p:spPr>
        <p:txBody>
          <a:bodyPr wrap="square" rtlCol="0">
            <a:spAutoFit/>
          </a:bodyPr>
          <a:lstStyle/>
          <a:p>
            <a:pPr algn="just"/>
            <a:r>
              <a:rPr lang="pt-BR" sz="1800" dirty="0">
                <a:solidFill>
                  <a:srgbClr val="374151"/>
                </a:solidFill>
                <a:latin typeface="Barlow Semi Condensed" panose="00000506000000000000" pitchFamily="2" charset="0"/>
              </a:rPr>
              <a:t>Se o número de elementos n for par, a mediana é a media dos dois elementos centrais:
</a:t>
            </a:r>
          </a:p>
        </p:txBody>
      </p:sp>
      <mc:AlternateContent xmlns:mc="http://schemas.openxmlformats.org/markup-compatibility/2006">
        <mc:Choice xmlns:a14="http://schemas.microsoft.com/office/drawing/2010/main" Requires="a14">
          <p:sp>
            <p:nvSpPr>
              <p:cNvPr id="10" name="CaixaDeTexto 9">
                <a:extLst>
                  <a:ext uri="{FF2B5EF4-FFF2-40B4-BE49-F238E27FC236}">
                    <a16:creationId xmlns:a16="http://schemas.microsoft.com/office/drawing/2014/main" id="{2F04753F-CCB3-1C10-8338-E10780ADBBA8}"/>
                  </a:ext>
                </a:extLst>
              </p:cNvPr>
              <p:cNvSpPr txBox="1"/>
              <p:nvPr/>
            </p:nvSpPr>
            <p:spPr>
              <a:xfrm>
                <a:off x="2453562" y="3609914"/>
                <a:ext cx="1289969"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BR" sz="2000" b="0" i="1" smtClean="0">
                          <a:latin typeface="Cambria Math" panose="02040503050406030204" pitchFamily="18" charset="0"/>
                        </a:rPr>
                        <m:t>𝑌</m:t>
                      </m:r>
                      <m:r>
                        <a:rPr lang="pt-BR" sz="2000" b="0" i="1" smtClean="0">
                          <a:latin typeface="Cambria Math" panose="02040503050406030204" pitchFamily="18" charset="0"/>
                        </a:rPr>
                        <m:t>=</m:t>
                      </m:r>
                      <m:r>
                        <a:rPr lang="pt-BR" sz="2000" b="0" i="1" smtClean="0">
                          <a:latin typeface="Cambria Math" panose="02040503050406030204" pitchFamily="18" charset="0"/>
                        </a:rPr>
                        <m:t>𝑀𝑒𝑑𝑖𝑎</m:t>
                      </m:r>
                    </m:oMath>
                  </m:oMathPara>
                </a14:m>
                <a:endParaRPr lang="pt-BR" sz="2000" dirty="0"/>
              </a:p>
            </p:txBody>
          </p:sp>
        </mc:Choice>
        <mc:Fallback>
          <p:sp>
            <p:nvSpPr>
              <p:cNvPr id="10" name="CaixaDeTexto 9">
                <a:extLst>
                  <a:ext uri="{FF2B5EF4-FFF2-40B4-BE49-F238E27FC236}">
                    <a16:creationId xmlns:a16="http://schemas.microsoft.com/office/drawing/2014/main" id="{2F04753F-CCB3-1C10-8338-E10780ADBBA8}"/>
                  </a:ext>
                </a:extLst>
              </p:cNvPr>
              <p:cNvSpPr txBox="1">
                <a:spLocks noRot="1" noChangeAspect="1" noMove="1" noResize="1" noEditPoints="1" noAdjustHandles="1" noChangeArrowheads="1" noChangeShapeType="1" noTextEdit="1"/>
              </p:cNvSpPr>
              <p:nvPr/>
            </p:nvSpPr>
            <p:spPr>
              <a:xfrm>
                <a:off x="2453562" y="3609914"/>
                <a:ext cx="1289969" cy="307777"/>
              </a:xfrm>
              <a:prstGeom prst="rect">
                <a:avLst/>
              </a:prstGeom>
              <a:blipFill>
                <a:blip r:embed="rId4"/>
                <a:stretch>
                  <a:fillRect l="-3302" r="-3302" b="-9804"/>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1" name="CaixaDeTexto 10">
                <a:extLst>
                  <a:ext uri="{FF2B5EF4-FFF2-40B4-BE49-F238E27FC236}">
                    <a16:creationId xmlns:a16="http://schemas.microsoft.com/office/drawing/2014/main" id="{BAC31E1A-05D4-B0FF-A745-BDAE94CA4081}"/>
                  </a:ext>
                </a:extLst>
              </p:cNvPr>
              <p:cNvSpPr txBox="1"/>
              <p:nvPr/>
            </p:nvSpPr>
            <p:spPr>
              <a:xfrm>
                <a:off x="2476683" y="3409207"/>
                <a:ext cx="253274" cy="3077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BR" sz="2000" b="0" i="1" smtClean="0">
                          <a:latin typeface="Cambria Math" panose="02040503050406030204" pitchFamily="18" charset="0"/>
                        </a:rPr>
                        <m:t>~</m:t>
                      </m:r>
                    </m:oMath>
                  </m:oMathPara>
                </a14:m>
                <a:endParaRPr lang="pt-BR" sz="2000" dirty="0"/>
              </a:p>
            </p:txBody>
          </p:sp>
        </mc:Choice>
        <mc:Fallback>
          <p:sp>
            <p:nvSpPr>
              <p:cNvPr id="11" name="CaixaDeTexto 10">
                <a:extLst>
                  <a:ext uri="{FF2B5EF4-FFF2-40B4-BE49-F238E27FC236}">
                    <a16:creationId xmlns:a16="http://schemas.microsoft.com/office/drawing/2014/main" id="{BAC31E1A-05D4-B0FF-A745-BDAE94CA4081}"/>
                  </a:ext>
                </a:extLst>
              </p:cNvPr>
              <p:cNvSpPr txBox="1">
                <a:spLocks noRot="1" noChangeAspect="1" noMove="1" noResize="1" noEditPoints="1" noAdjustHandles="1" noChangeArrowheads="1" noChangeShapeType="1" noTextEdit="1"/>
              </p:cNvSpPr>
              <p:nvPr/>
            </p:nvSpPr>
            <p:spPr>
              <a:xfrm>
                <a:off x="2476683" y="3409207"/>
                <a:ext cx="253274" cy="307777"/>
              </a:xfrm>
              <a:prstGeom prst="rect">
                <a:avLst/>
              </a:prstGeom>
              <a:blipFill>
                <a:blip r:embed="rId5"/>
                <a:stretch>
                  <a:fillRect l="-4762" r="-4762"/>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5" name="CaixaDeTexto 14">
                <a:extLst>
                  <a:ext uri="{FF2B5EF4-FFF2-40B4-BE49-F238E27FC236}">
                    <a16:creationId xmlns:a16="http://schemas.microsoft.com/office/drawing/2014/main" id="{3ECB3075-3E69-152A-88EA-CC845F215AB2}"/>
                  </a:ext>
                </a:extLst>
              </p:cNvPr>
              <p:cNvSpPr txBox="1"/>
              <p:nvPr/>
            </p:nvSpPr>
            <p:spPr>
              <a:xfrm>
                <a:off x="4350377" y="3428892"/>
                <a:ext cx="671402" cy="57618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pt-BR" sz="2000" b="0" i="1" smtClean="0">
                              <a:latin typeface="Cambria Math" panose="02040503050406030204" pitchFamily="18" charset="0"/>
                            </a:rPr>
                          </m:ctrlPr>
                        </m:fPr>
                        <m:num>
                          <m:r>
                            <a:rPr lang="pt-BR" sz="2000" b="0" i="1" smtClean="0">
                              <a:latin typeface="Cambria Math" panose="02040503050406030204" pitchFamily="18" charset="0"/>
                            </a:rPr>
                            <m:t>𝑛</m:t>
                          </m:r>
                          <m:r>
                            <a:rPr lang="pt-BR" sz="2000" b="0" i="1" smtClean="0">
                              <a:latin typeface="Cambria Math" panose="02040503050406030204" pitchFamily="18" charset="0"/>
                            </a:rPr>
                            <m:t>+1</m:t>
                          </m:r>
                        </m:num>
                        <m:den>
                          <m:r>
                            <a:rPr lang="pt-BR" sz="2000" b="0" i="1" smtClean="0">
                              <a:latin typeface="Cambria Math" panose="02040503050406030204" pitchFamily="18" charset="0"/>
                            </a:rPr>
                            <m:t>2</m:t>
                          </m:r>
                        </m:den>
                      </m:f>
                    </m:oMath>
                  </m:oMathPara>
                </a14:m>
                <a:endParaRPr lang="pt-BR" sz="2000" dirty="0"/>
              </a:p>
            </p:txBody>
          </p:sp>
        </mc:Choice>
        <mc:Fallback>
          <p:sp>
            <p:nvSpPr>
              <p:cNvPr id="15" name="CaixaDeTexto 14">
                <a:extLst>
                  <a:ext uri="{FF2B5EF4-FFF2-40B4-BE49-F238E27FC236}">
                    <a16:creationId xmlns:a16="http://schemas.microsoft.com/office/drawing/2014/main" id="{3ECB3075-3E69-152A-88EA-CC845F215AB2}"/>
                  </a:ext>
                </a:extLst>
              </p:cNvPr>
              <p:cNvSpPr txBox="1">
                <a:spLocks noRot="1" noChangeAspect="1" noMove="1" noResize="1" noEditPoints="1" noAdjustHandles="1" noChangeArrowheads="1" noChangeShapeType="1" noTextEdit="1"/>
              </p:cNvSpPr>
              <p:nvPr/>
            </p:nvSpPr>
            <p:spPr>
              <a:xfrm>
                <a:off x="4350377" y="3428892"/>
                <a:ext cx="671402" cy="576183"/>
              </a:xfrm>
              <a:prstGeom prst="rect">
                <a:avLst/>
              </a:prstGeom>
              <a:blipFill>
                <a:blip r:embed="rId6"/>
                <a:stretch>
                  <a:fillRect/>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6" name="CaixaDeTexto 15">
                <a:extLst>
                  <a:ext uri="{FF2B5EF4-FFF2-40B4-BE49-F238E27FC236}">
                    <a16:creationId xmlns:a16="http://schemas.microsoft.com/office/drawing/2014/main" id="{69F94043-1011-05F9-55FE-1F8A7D2983D1}"/>
                  </a:ext>
                </a:extLst>
              </p:cNvPr>
              <p:cNvSpPr txBox="1"/>
              <p:nvPr/>
            </p:nvSpPr>
            <p:spPr>
              <a:xfrm>
                <a:off x="4021275" y="3473865"/>
                <a:ext cx="222369" cy="5250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pt-BR" sz="2000" b="0" i="1" smtClean="0">
                              <a:latin typeface="Cambria Math" panose="02040503050406030204" pitchFamily="18" charset="0"/>
                            </a:rPr>
                          </m:ctrlPr>
                        </m:fPr>
                        <m:num>
                          <m:r>
                            <a:rPr lang="pt-BR" sz="2000" b="0" i="1" smtClean="0">
                              <a:latin typeface="Cambria Math" panose="02040503050406030204" pitchFamily="18" charset="0"/>
                            </a:rPr>
                            <m:t>𝑛</m:t>
                          </m:r>
                        </m:num>
                        <m:den>
                          <m:r>
                            <a:rPr lang="pt-BR" sz="2000" b="0" i="1" smtClean="0">
                              <a:latin typeface="Cambria Math" panose="02040503050406030204" pitchFamily="18" charset="0"/>
                            </a:rPr>
                            <m:t>2</m:t>
                          </m:r>
                        </m:den>
                      </m:f>
                    </m:oMath>
                  </m:oMathPara>
                </a14:m>
                <a:endParaRPr lang="pt-BR" sz="2000" dirty="0"/>
              </a:p>
            </p:txBody>
          </p:sp>
        </mc:Choice>
        <mc:Fallback>
          <p:sp>
            <p:nvSpPr>
              <p:cNvPr id="16" name="CaixaDeTexto 15">
                <a:extLst>
                  <a:ext uri="{FF2B5EF4-FFF2-40B4-BE49-F238E27FC236}">
                    <a16:creationId xmlns:a16="http://schemas.microsoft.com/office/drawing/2014/main" id="{69F94043-1011-05F9-55FE-1F8A7D2983D1}"/>
                  </a:ext>
                </a:extLst>
              </p:cNvPr>
              <p:cNvSpPr txBox="1">
                <a:spLocks noRot="1" noChangeAspect="1" noMove="1" noResize="1" noEditPoints="1" noAdjustHandles="1" noChangeArrowheads="1" noChangeShapeType="1" noTextEdit="1"/>
              </p:cNvSpPr>
              <p:nvPr/>
            </p:nvSpPr>
            <p:spPr>
              <a:xfrm>
                <a:off x="4021275" y="3473865"/>
                <a:ext cx="222369" cy="525080"/>
              </a:xfrm>
              <a:prstGeom prst="rect">
                <a:avLst/>
              </a:prstGeom>
              <a:blipFill>
                <a:blip r:embed="rId7"/>
                <a:stretch>
                  <a:fillRect/>
                </a:stretch>
              </a:blipFill>
            </p:spPr>
            <p:txBody>
              <a:bodyPr/>
              <a:lstStyle/>
              <a:p>
                <a:r>
                  <a:rPr lang="pt-BR">
                    <a:noFill/>
                  </a:rPr>
                  <a:t> </a:t>
                </a:r>
              </a:p>
            </p:txBody>
          </p:sp>
        </mc:Fallback>
      </mc:AlternateContent>
      <p:sp>
        <p:nvSpPr>
          <p:cNvPr id="17" name="CaixaDeTexto 16">
            <a:extLst>
              <a:ext uri="{FF2B5EF4-FFF2-40B4-BE49-F238E27FC236}">
                <a16:creationId xmlns:a16="http://schemas.microsoft.com/office/drawing/2014/main" id="{4EC8E0B1-E5F2-B06D-765D-5BB141583396}"/>
              </a:ext>
            </a:extLst>
          </p:cNvPr>
          <p:cNvSpPr txBox="1"/>
          <p:nvPr/>
        </p:nvSpPr>
        <p:spPr>
          <a:xfrm>
            <a:off x="4255104" y="3489337"/>
            <a:ext cx="70532" cy="307777"/>
          </a:xfrm>
          <a:prstGeom prst="rect">
            <a:avLst/>
          </a:prstGeom>
          <a:noFill/>
        </p:spPr>
        <p:txBody>
          <a:bodyPr wrap="none" lIns="0" tIns="0" rIns="0" bIns="0" rtlCol="0">
            <a:spAutoFit/>
          </a:bodyPr>
          <a:lstStyle/>
          <a:p>
            <a:r>
              <a:rPr lang="pt-BR" sz="2000" dirty="0"/>
              <a:t>,</a:t>
            </a:r>
          </a:p>
        </p:txBody>
      </p:sp>
      <p:sp>
        <p:nvSpPr>
          <p:cNvPr id="23" name="CaixaDeTexto 22">
            <a:extLst>
              <a:ext uri="{FF2B5EF4-FFF2-40B4-BE49-F238E27FC236}">
                <a16:creationId xmlns:a16="http://schemas.microsoft.com/office/drawing/2014/main" id="{A394EA7F-013D-09C2-8FD6-094B978204BE}"/>
              </a:ext>
            </a:extLst>
          </p:cNvPr>
          <p:cNvSpPr txBox="1"/>
          <p:nvPr/>
        </p:nvSpPr>
        <p:spPr>
          <a:xfrm>
            <a:off x="3623711" y="2981507"/>
            <a:ext cx="498855" cy="1323439"/>
          </a:xfrm>
          <a:prstGeom prst="rect">
            <a:avLst/>
          </a:prstGeom>
          <a:noFill/>
        </p:spPr>
        <p:txBody>
          <a:bodyPr wrap="none" rtlCol="0">
            <a:spAutoFit/>
          </a:bodyPr>
          <a:lstStyle/>
          <a:p>
            <a:r>
              <a:rPr lang="pt-BR" sz="8000" dirty="0"/>
              <a:t>[</a:t>
            </a:r>
          </a:p>
        </p:txBody>
      </p:sp>
      <p:sp>
        <p:nvSpPr>
          <p:cNvPr id="24" name="CaixaDeTexto 23">
            <a:extLst>
              <a:ext uri="{FF2B5EF4-FFF2-40B4-BE49-F238E27FC236}">
                <a16:creationId xmlns:a16="http://schemas.microsoft.com/office/drawing/2014/main" id="{0F923F2F-52B8-863D-C1BB-B395E59477E1}"/>
              </a:ext>
            </a:extLst>
          </p:cNvPr>
          <p:cNvSpPr txBox="1"/>
          <p:nvPr/>
        </p:nvSpPr>
        <p:spPr>
          <a:xfrm>
            <a:off x="4879084" y="2981507"/>
            <a:ext cx="498855" cy="1323439"/>
          </a:xfrm>
          <a:prstGeom prst="rect">
            <a:avLst/>
          </a:prstGeom>
          <a:noFill/>
        </p:spPr>
        <p:txBody>
          <a:bodyPr wrap="none" rtlCol="0">
            <a:spAutoFit/>
          </a:bodyPr>
          <a:lstStyle/>
          <a:p>
            <a:r>
              <a:rPr lang="pt-BR" sz="8000" dirty="0"/>
              <a:t>]</a:t>
            </a:r>
          </a:p>
        </p:txBody>
      </p:sp>
    </p:spTree>
    <p:extLst>
      <p:ext uri="{BB962C8B-B14F-4D97-AF65-F5344CB8AC3E}">
        <p14:creationId xmlns:p14="http://schemas.microsoft.com/office/powerpoint/2010/main" val="10011429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77C6FC"/>
                </a:solidFill>
                <a:latin typeface="Barlow Semi Condensed" panose="00000506000000000000" pitchFamily="2" charset="0"/>
              </a:rPr>
              <a:t>Com Variáveis Discretas</a:t>
            </a:r>
          </a:p>
        </p:txBody>
      </p:sp>
      <p:sp>
        <p:nvSpPr>
          <p:cNvPr id="4" name="Espaço Reservado para Conteúdo 13">
            <a:extLst>
              <a:ext uri="{FF2B5EF4-FFF2-40B4-BE49-F238E27FC236}">
                <a16:creationId xmlns:a16="http://schemas.microsoft.com/office/drawing/2014/main" id="{C11F02C2-7221-C331-D623-D0DA92BF40BF}"/>
              </a:ext>
            </a:extLst>
          </p:cNvPr>
          <p:cNvSpPr txBox="1">
            <a:spLocks/>
          </p:cNvSpPr>
          <p:nvPr/>
        </p:nvSpPr>
        <p:spPr>
          <a:xfrm>
            <a:off x="1926498" y="2255987"/>
            <a:ext cx="5291004" cy="576002"/>
          </a:xfrm>
          <a:prstGeom prst="rect">
            <a:avLst/>
          </a:prstGeom>
        </p:spPr>
        <p:txBody>
          <a:bodyPr vert="horz" lIns="121899" tIns="60949" rIns="121899" bIns="60949" rtlCol="0">
            <a:noAutofit/>
          </a:bodyPr>
          <a:lst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mn-lt"/>
                <a:ea typeface="+mn-ea"/>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mn-lt"/>
                <a:ea typeface="+mn-ea"/>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a:lstStyle>
          <a:p>
            <a:pPr marL="0" indent="0" algn="just">
              <a:buNone/>
            </a:pPr>
            <a:r>
              <a:rPr lang="pt-BR" sz="1800" dirty="0">
                <a:solidFill>
                  <a:srgbClr val="374151"/>
                </a:solidFill>
                <a:latin typeface="Barlow Semi Condensed" panose="00000506000000000000" pitchFamily="2" charset="0"/>
              </a:rPr>
              <a:t>15, 15, 16, 16, 16, 16, 16, 16, 16, 16, 16, 17, 17, 17, 17, 17, 17, 17, 18, 18, 18, 18, 18, 18, 22, 22, 22, 22, 22, 26, 26, 26, 26, 26, 26</a:t>
            </a:r>
          </a:p>
        </p:txBody>
      </p:sp>
      <p:sp>
        <p:nvSpPr>
          <p:cNvPr id="5" name="Título 12">
            <a:extLst>
              <a:ext uri="{FF2B5EF4-FFF2-40B4-BE49-F238E27FC236}">
                <a16:creationId xmlns:a16="http://schemas.microsoft.com/office/drawing/2014/main" id="{D8E5E74B-3E31-D3C4-FB95-7916E3646BA3}"/>
              </a:ext>
            </a:extLst>
          </p:cNvPr>
          <p:cNvSpPr txBox="1">
            <a:spLocks/>
          </p:cNvSpPr>
          <p:nvPr/>
        </p:nvSpPr>
        <p:spPr>
          <a:xfrm>
            <a:off x="1386383" y="1269013"/>
            <a:ext cx="7204164" cy="576001"/>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1800" dirty="0">
              <a:solidFill>
                <a:srgbClr val="374151"/>
              </a:solidFill>
              <a:latin typeface="Söhne"/>
            </a:endParaRPr>
          </a:p>
          <a:p>
            <a:endParaRPr lang="pt-BR" sz="1800" dirty="0">
              <a:solidFill>
                <a:srgbClr val="374151"/>
              </a:solidFill>
              <a:latin typeface="Söhne"/>
            </a:endParaRPr>
          </a:p>
          <a:p>
            <a:endParaRPr lang="pt-BR" sz="1800" dirty="0">
              <a:solidFill>
                <a:srgbClr val="374151"/>
              </a:solidFill>
              <a:latin typeface="Söhne"/>
            </a:endParaRPr>
          </a:p>
          <a:p>
            <a:r>
              <a:rPr lang="pt-BR" sz="1800" dirty="0">
                <a:solidFill>
                  <a:srgbClr val="374151"/>
                </a:solidFill>
                <a:latin typeface="Söhne"/>
              </a:rPr>
              <a:t>Dadas as seguintes idades de alunos de uma classe do segundo ano noturno de uma escola, determine a mediana:</a:t>
            </a:r>
            <a:endParaRPr lang="en-US" sz="1800" dirty="0">
              <a:solidFill>
                <a:srgbClr val="374151"/>
              </a:solidFill>
              <a:latin typeface="Söhne"/>
            </a:endParaRPr>
          </a:p>
        </p:txBody>
      </p:sp>
      <p:sp>
        <p:nvSpPr>
          <p:cNvPr id="7" name="Título 12">
            <a:extLst>
              <a:ext uri="{FF2B5EF4-FFF2-40B4-BE49-F238E27FC236}">
                <a16:creationId xmlns:a16="http://schemas.microsoft.com/office/drawing/2014/main" id="{1E2B4641-0079-1F68-7A0E-0DC0D2E6EFD2}"/>
              </a:ext>
            </a:extLst>
          </p:cNvPr>
          <p:cNvSpPr txBox="1">
            <a:spLocks/>
          </p:cNvSpPr>
          <p:nvPr/>
        </p:nvSpPr>
        <p:spPr>
          <a:xfrm>
            <a:off x="1302162" y="3248912"/>
            <a:ext cx="6879312" cy="895281"/>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r>
              <a:rPr lang="pt-BR" sz="1800" dirty="0">
                <a:solidFill>
                  <a:srgbClr val="374151"/>
                </a:solidFill>
                <a:latin typeface="Söhne"/>
              </a:rPr>
              <a:t>Para facilitar a compreensão, iremos organizar os dados numa tabela por frequência:</a:t>
            </a:r>
          </a:p>
          <a:p>
            <a:endParaRPr lang="en-US" sz="1800" dirty="0">
              <a:solidFill>
                <a:srgbClr val="374151"/>
              </a:solidFill>
              <a:latin typeface="Söhne"/>
            </a:endParaRPr>
          </a:p>
        </p:txBody>
      </p:sp>
    </p:spTree>
    <p:extLst>
      <p:ext uri="{BB962C8B-B14F-4D97-AF65-F5344CB8AC3E}">
        <p14:creationId xmlns:p14="http://schemas.microsoft.com/office/powerpoint/2010/main" val="38167739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77C6FC"/>
                </a:solidFill>
                <a:latin typeface="Barlow Semi Condensed" panose="00000506000000000000" pitchFamily="2" charset="0"/>
              </a:rPr>
              <a:t>Com Variáveis Discretas</a:t>
            </a:r>
          </a:p>
        </p:txBody>
      </p:sp>
      <p:graphicFrame>
        <p:nvGraphicFramePr>
          <p:cNvPr id="3" name="Shape 129">
            <a:extLst>
              <a:ext uri="{FF2B5EF4-FFF2-40B4-BE49-F238E27FC236}">
                <a16:creationId xmlns:a16="http://schemas.microsoft.com/office/drawing/2014/main" id="{200B8723-4099-D10D-FBF2-A8173B179565}"/>
              </a:ext>
            </a:extLst>
          </p:cNvPr>
          <p:cNvGraphicFramePr/>
          <p:nvPr>
            <p:extLst>
              <p:ext uri="{D42A27DB-BD31-4B8C-83A1-F6EECF244321}">
                <p14:modId xmlns:p14="http://schemas.microsoft.com/office/powerpoint/2010/main" val="3256342499"/>
              </p:ext>
            </p:extLst>
          </p:nvPr>
        </p:nvGraphicFramePr>
        <p:xfrm>
          <a:off x="1164265" y="956400"/>
          <a:ext cx="3360072" cy="3230700"/>
        </p:xfrm>
        <a:graphic>
          <a:graphicData uri="http://schemas.openxmlformats.org/drawingml/2006/table">
            <a:tbl>
              <a:tblPr>
                <a:tableStyleId>{9D7B26C5-4107-4FEC-AEDC-1716B250A1EF}</a:tableStyleId>
              </a:tblPr>
              <a:tblGrid>
                <a:gridCol w="1120024">
                  <a:extLst>
                    <a:ext uri="{9D8B030D-6E8A-4147-A177-3AD203B41FA5}">
                      <a16:colId xmlns:a16="http://schemas.microsoft.com/office/drawing/2014/main" val="20000"/>
                    </a:ext>
                  </a:extLst>
                </a:gridCol>
                <a:gridCol w="1120024">
                  <a:extLst>
                    <a:ext uri="{9D8B030D-6E8A-4147-A177-3AD203B41FA5}">
                      <a16:colId xmlns:a16="http://schemas.microsoft.com/office/drawing/2014/main" val="20001"/>
                    </a:ext>
                  </a:extLst>
                </a:gridCol>
                <a:gridCol w="1120024">
                  <a:extLst>
                    <a:ext uri="{9D8B030D-6E8A-4147-A177-3AD203B41FA5}">
                      <a16:colId xmlns:a16="http://schemas.microsoft.com/office/drawing/2014/main" val="20002"/>
                    </a:ext>
                  </a:extLst>
                </a:gridCol>
              </a:tblGrid>
              <a:tr h="343823">
                <a:tc>
                  <a:txBody>
                    <a:bodyPr/>
                    <a:lstStyle/>
                    <a:p>
                      <a:pPr algn="ctr" rtl="0">
                        <a:spcBef>
                          <a:spcPts val="0"/>
                        </a:spcBef>
                        <a:buNone/>
                      </a:pPr>
                      <a:r>
                        <a:rPr lang="pt-BR" dirty="0">
                          <a:latin typeface="Barlow Semi Condensed" panose="00000506000000000000" pitchFamily="2" charset="0"/>
                        </a:rPr>
                        <a:t>Yi</a:t>
                      </a:r>
                      <a:endParaRPr lang="pt-BR" b="1" dirty="0">
                        <a:latin typeface="Barlow Semi Condensed" panose="00000506000000000000" pitchFamily="2" charset="0"/>
                      </a:endParaRPr>
                    </a:p>
                  </a:txBody>
                  <a:tcPr marL="91425" marR="91425" marT="91425" marB="91425">
                    <a:lnB w="12700" cap="flat" cmpd="sng" algn="ctr">
                      <a:solidFill>
                        <a:schemeClr val="tx1"/>
                      </a:solidFill>
                      <a:prstDash val="solid"/>
                      <a:round/>
                      <a:headEnd type="none" w="med" len="med"/>
                      <a:tailEnd type="none" w="med" len="med"/>
                    </a:lnB>
                  </a:tcPr>
                </a:tc>
                <a:tc>
                  <a:txBody>
                    <a:bodyPr/>
                    <a:lstStyle/>
                    <a:p>
                      <a:pPr lvl="0" algn="ctr" rtl="0">
                        <a:spcBef>
                          <a:spcPts val="0"/>
                        </a:spcBef>
                        <a:buNone/>
                      </a:pPr>
                      <a:r>
                        <a:rPr lang="pt-BR" dirty="0" err="1">
                          <a:latin typeface="Barlow Semi Condensed" panose="00000506000000000000" pitchFamily="2" charset="0"/>
                        </a:rPr>
                        <a:t>Fi</a:t>
                      </a:r>
                      <a:endParaRPr lang="pt-BR" b="1" dirty="0">
                        <a:latin typeface="Barlow Semi Condensed" panose="00000506000000000000" pitchFamily="2" charset="0"/>
                      </a:endParaRPr>
                    </a:p>
                  </a:txBody>
                  <a:tcPr marL="91425" marR="91425" marT="91425" marB="91425">
                    <a:lnB w="12700" cap="flat" cmpd="sng" algn="ctr">
                      <a:solidFill>
                        <a:schemeClr val="tx1"/>
                      </a:solidFill>
                      <a:prstDash val="solid"/>
                      <a:round/>
                      <a:headEnd type="none" w="med" len="med"/>
                      <a:tailEnd type="none" w="med" len="med"/>
                    </a:lnB>
                  </a:tcPr>
                </a:tc>
                <a:tc>
                  <a:txBody>
                    <a:bodyPr/>
                    <a:lstStyle/>
                    <a:p>
                      <a:pPr lvl="0" algn="ctr" rtl="0">
                        <a:spcBef>
                          <a:spcPts val="0"/>
                        </a:spcBef>
                        <a:buNone/>
                      </a:pPr>
                      <a:r>
                        <a:rPr lang="pt-BR" dirty="0" err="1">
                          <a:latin typeface="Barlow Semi Condensed" panose="00000506000000000000" pitchFamily="2" charset="0"/>
                        </a:rPr>
                        <a:t>Fac</a:t>
                      </a:r>
                      <a:endParaRPr lang="pt-BR" b="1" dirty="0">
                        <a:latin typeface="Barlow Semi Condensed" panose="00000506000000000000" pitchFamily="2" charset="0"/>
                      </a:endParaRPr>
                    </a:p>
                  </a:txBody>
                  <a:tcPr marL="91425" marR="91425" marT="91425" marB="91425">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3823">
                <a:tc>
                  <a:txBody>
                    <a:bodyPr/>
                    <a:lstStyle/>
                    <a:p>
                      <a:pPr algn="ctr" rtl="0">
                        <a:spcBef>
                          <a:spcPts val="0"/>
                        </a:spcBef>
                        <a:buNone/>
                      </a:pPr>
                      <a:r>
                        <a:rPr lang="pt-BR" dirty="0">
                          <a:latin typeface="Barlow Semi Condensed" panose="00000506000000000000" pitchFamily="2" charset="0"/>
                        </a:rPr>
                        <a:t>15</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latin typeface="Barlow Semi Condensed" panose="00000506000000000000" pitchFamily="2" charset="0"/>
                        </a:rPr>
                        <a:t>2</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latin typeface="Barlow Semi Condensed" panose="00000506000000000000" pitchFamily="2" charset="0"/>
                        </a:rPr>
                        <a:t>2</a:t>
                      </a:r>
                    </a:p>
                  </a:txBody>
                  <a:tcPr marL="91425" marR="91425" marT="91425" marB="9142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43823">
                <a:tc>
                  <a:txBody>
                    <a:bodyPr/>
                    <a:lstStyle/>
                    <a:p>
                      <a:pPr algn="ctr" rtl="0">
                        <a:spcBef>
                          <a:spcPts val="0"/>
                        </a:spcBef>
                        <a:buNone/>
                      </a:pPr>
                      <a:r>
                        <a:rPr lang="pt-BR" dirty="0">
                          <a:latin typeface="Barlow Semi Condensed" panose="00000506000000000000" pitchFamily="2" charset="0"/>
                        </a:rPr>
                        <a:t>16</a:t>
                      </a:r>
                    </a:p>
                  </a:txBody>
                  <a:tcPr marL="91425" marR="91425" marT="91425" marB="91425"/>
                </a:tc>
                <a:tc>
                  <a:txBody>
                    <a:bodyPr/>
                    <a:lstStyle/>
                    <a:p>
                      <a:pPr lvl="0" algn="ctr" rtl="0">
                        <a:spcBef>
                          <a:spcPts val="0"/>
                        </a:spcBef>
                        <a:buNone/>
                      </a:pPr>
                      <a:r>
                        <a:rPr lang="pt-BR" dirty="0">
                          <a:latin typeface="Barlow Semi Condensed" panose="00000506000000000000" pitchFamily="2" charset="0"/>
                        </a:rPr>
                        <a:t>9</a:t>
                      </a:r>
                    </a:p>
                  </a:txBody>
                  <a:tcPr marL="91425" marR="91425" marT="91425" marB="91425"/>
                </a:tc>
                <a:tc>
                  <a:txBody>
                    <a:bodyPr/>
                    <a:lstStyle/>
                    <a:p>
                      <a:pPr lvl="0" algn="ctr" rtl="0">
                        <a:spcBef>
                          <a:spcPts val="0"/>
                        </a:spcBef>
                        <a:buNone/>
                      </a:pPr>
                      <a:r>
                        <a:rPr lang="pt-BR" dirty="0">
                          <a:latin typeface="Barlow Semi Condensed" panose="00000506000000000000" pitchFamily="2" charset="0"/>
                        </a:rPr>
                        <a:t>11</a:t>
                      </a:r>
                    </a:p>
                  </a:txBody>
                  <a:tcPr marL="91425" marR="91425" marT="91425" marB="91425"/>
                </a:tc>
                <a:extLst>
                  <a:ext uri="{0D108BD9-81ED-4DB2-BD59-A6C34878D82A}">
                    <a16:rowId xmlns:a16="http://schemas.microsoft.com/office/drawing/2014/main" val="10002"/>
                  </a:ext>
                </a:extLst>
              </a:tr>
              <a:tr h="343823">
                <a:tc>
                  <a:txBody>
                    <a:bodyPr/>
                    <a:lstStyle/>
                    <a:p>
                      <a:pPr algn="ctr" rtl="0">
                        <a:spcBef>
                          <a:spcPts val="0"/>
                        </a:spcBef>
                        <a:buNone/>
                      </a:pPr>
                      <a:r>
                        <a:rPr lang="pt-BR" dirty="0">
                          <a:latin typeface="Barlow Semi Condensed" panose="00000506000000000000" pitchFamily="2" charset="0"/>
                        </a:rPr>
                        <a:t>17</a:t>
                      </a:r>
                    </a:p>
                  </a:txBody>
                  <a:tcPr marL="91425" marR="91425" marT="91425" marB="91425"/>
                </a:tc>
                <a:tc>
                  <a:txBody>
                    <a:bodyPr/>
                    <a:lstStyle/>
                    <a:p>
                      <a:pPr lvl="0" algn="ctr" rtl="0">
                        <a:spcBef>
                          <a:spcPts val="0"/>
                        </a:spcBef>
                        <a:buNone/>
                      </a:pPr>
                      <a:r>
                        <a:rPr lang="pt-BR" dirty="0">
                          <a:latin typeface="Barlow Semi Condensed" panose="00000506000000000000" pitchFamily="2" charset="0"/>
                        </a:rPr>
                        <a:t>7</a:t>
                      </a:r>
                    </a:p>
                  </a:txBody>
                  <a:tcPr marL="91425" marR="91425" marT="91425" marB="91425"/>
                </a:tc>
                <a:tc>
                  <a:txBody>
                    <a:bodyPr/>
                    <a:lstStyle/>
                    <a:p>
                      <a:pPr lvl="0" algn="ctr" rtl="0">
                        <a:spcBef>
                          <a:spcPts val="0"/>
                        </a:spcBef>
                        <a:buNone/>
                      </a:pPr>
                      <a:r>
                        <a:rPr lang="pt-BR" dirty="0">
                          <a:latin typeface="Barlow Semi Condensed" panose="00000506000000000000" pitchFamily="2" charset="0"/>
                        </a:rPr>
                        <a:t>18</a:t>
                      </a:r>
                    </a:p>
                  </a:txBody>
                  <a:tcPr marL="91425" marR="91425" marT="91425" marB="91425"/>
                </a:tc>
                <a:extLst>
                  <a:ext uri="{0D108BD9-81ED-4DB2-BD59-A6C34878D82A}">
                    <a16:rowId xmlns:a16="http://schemas.microsoft.com/office/drawing/2014/main" val="10003"/>
                  </a:ext>
                </a:extLst>
              </a:tr>
              <a:tr h="1084420">
                <a:tc>
                  <a:txBody>
                    <a:bodyPr/>
                    <a:lstStyle/>
                    <a:p>
                      <a:pPr algn="ctr" rtl="0">
                        <a:spcBef>
                          <a:spcPts val="0"/>
                        </a:spcBef>
                        <a:buNone/>
                      </a:pPr>
                      <a:r>
                        <a:rPr lang="pt-BR" dirty="0">
                          <a:latin typeface="Barlow Semi Condensed" panose="00000506000000000000" pitchFamily="2" charset="0"/>
                        </a:rPr>
                        <a:t>18</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22</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26</a:t>
                      </a:r>
                    </a:p>
                  </a:txBody>
                  <a:tcPr marL="91425" marR="91425" marT="91425" marB="91425">
                    <a:lnB w="12700" cap="flat" cmpd="sng" algn="ctr">
                      <a:solidFill>
                        <a:schemeClr val="tx1"/>
                      </a:solidFill>
                      <a:prstDash val="solid"/>
                      <a:round/>
                      <a:headEnd type="none" w="med" len="med"/>
                      <a:tailEnd type="none" w="med" len="med"/>
                    </a:lnB>
                  </a:tcPr>
                </a:tc>
                <a:tc>
                  <a:txBody>
                    <a:bodyPr/>
                    <a:lstStyle/>
                    <a:p>
                      <a:pPr algn="ctr" rtl="0">
                        <a:spcBef>
                          <a:spcPts val="0"/>
                        </a:spcBef>
                        <a:buNone/>
                      </a:pPr>
                      <a:r>
                        <a:rPr lang="pt-BR" dirty="0">
                          <a:latin typeface="Barlow Semi Condensed" panose="00000506000000000000" pitchFamily="2" charset="0"/>
                        </a:rPr>
                        <a:t>6</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5</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6</a:t>
                      </a:r>
                    </a:p>
                  </a:txBody>
                  <a:tcPr marL="91425" marR="91425" marT="91425" marB="91425">
                    <a:lnB w="12700" cap="flat" cmpd="sng" algn="ctr">
                      <a:solidFill>
                        <a:schemeClr val="tx1"/>
                      </a:solidFill>
                      <a:prstDash val="solid"/>
                      <a:round/>
                      <a:headEnd type="none" w="med" len="med"/>
                      <a:tailEnd type="none" w="med" len="med"/>
                    </a:lnB>
                  </a:tcPr>
                </a:tc>
                <a:tc>
                  <a:txBody>
                    <a:bodyPr/>
                    <a:lstStyle/>
                    <a:p>
                      <a:pPr algn="ctr" rtl="0">
                        <a:spcBef>
                          <a:spcPts val="0"/>
                        </a:spcBef>
                        <a:buNone/>
                      </a:pPr>
                      <a:r>
                        <a:rPr lang="pt-BR" dirty="0">
                          <a:latin typeface="Barlow Semi Condensed" panose="00000506000000000000" pitchFamily="2" charset="0"/>
                        </a:rPr>
                        <a:t>24</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29</a:t>
                      </a:r>
                    </a:p>
                    <a:p>
                      <a:pPr algn="ctr" rtl="0">
                        <a:spcBef>
                          <a:spcPts val="0"/>
                        </a:spcBef>
                        <a:buNone/>
                      </a:pPr>
                      <a:endParaRPr lang="pt-BR" dirty="0">
                        <a:latin typeface="Barlow Semi Condensed" panose="00000506000000000000" pitchFamily="2" charset="0"/>
                      </a:endParaRPr>
                    </a:p>
                    <a:p>
                      <a:pPr algn="ctr" rtl="0">
                        <a:spcBef>
                          <a:spcPts val="0"/>
                        </a:spcBef>
                        <a:buNone/>
                      </a:pPr>
                      <a:r>
                        <a:rPr lang="pt-BR" dirty="0">
                          <a:latin typeface="Barlow Semi Condensed" panose="00000506000000000000" pitchFamily="2" charset="0"/>
                        </a:rPr>
                        <a:t>35</a:t>
                      </a:r>
                    </a:p>
                  </a:txBody>
                  <a:tcPr marL="91425" marR="91425" marT="91425" marB="91425">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43823">
                <a:tc>
                  <a:txBody>
                    <a:bodyPr/>
                    <a:lstStyle/>
                    <a:p>
                      <a:pPr algn="ctr" rtl="0">
                        <a:spcBef>
                          <a:spcPts val="0"/>
                        </a:spcBef>
                        <a:buNone/>
                      </a:pPr>
                      <a:r>
                        <a:rPr lang="pt-BR" dirty="0">
                          <a:latin typeface="Barlow Semi Condensed" panose="00000506000000000000" pitchFamily="2" charset="0"/>
                        </a:rPr>
                        <a:t>Σ</a:t>
                      </a:r>
                      <a:endParaRPr lang="pt-BR" b="1" dirty="0">
                        <a:solidFill>
                          <a:schemeClr val="dk1"/>
                        </a:solidFill>
                        <a:latin typeface="Barlow Semi Condensed" panose="00000506000000000000" pitchFamily="2" charset="0"/>
                      </a:endParaRP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b="0" dirty="0">
                          <a:latin typeface="Barlow Semi Condensed" panose="00000506000000000000" pitchFamily="2" charset="0"/>
                        </a:rPr>
                        <a:t>35</a:t>
                      </a:r>
                    </a:p>
                  </a:txBody>
                  <a:tcPr marL="91425" marR="91425" marT="91425" marB="91425">
                    <a:lnT w="12700" cap="flat" cmpd="sng" algn="ctr">
                      <a:solidFill>
                        <a:schemeClr val="tx1"/>
                      </a:solidFill>
                      <a:prstDash val="solid"/>
                      <a:round/>
                      <a:headEnd type="none" w="med" len="med"/>
                      <a:tailEnd type="none" w="med" len="med"/>
                    </a:lnT>
                  </a:tcPr>
                </a:tc>
                <a:tc>
                  <a:txBody>
                    <a:bodyPr/>
                    <a:lstStyle/>
                    <a:p>
                      <a:pPr lvl="0" algn="ctr" rtl="0">
                        <a:spcBef>
                          <a:spcPts val="0"/>
                        </a:spcBef>
                        <a:buNone/>
                      </a:pPr>
                      <a:r>
                        <a:rPr lang="pt-BR" dirty="0">
                          <a:latin typeface="Barlow Semi Condensed" panose="00000506000000000000" pitchFamily="2" charset="0"/>
                        </a:rPr>
                        <a:t>119</a:t>
                      </a:r>
                      <a:endParaRPr dirty="0">
                        <a:latin typeface="Barlow Semi Condensed" panose="00000506000000000000" pitchFamily="2" charset="0"/>
                      </a:endParaRPr>
                    </a:p>
                  </a:txBody>
                  <a:tcPr marL="91425" marR="91425" marT="91425" marB="91425">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5"/>
                  </a:ext>
                </a:extLst>
              </a:tr>
            </a:tbl>
          </a:graphicData>
        </a:graphic>
      </p:graphicFrame>
      <p:sp>
        <p:nvSpPr>
          <p:cNvPr id="6" name="Título 12">
            <a:extLst>
              <a:ext uri="{FF2B5EF4-FFF2-40B4-BE49-F238E27FC236}">
                <a16:creationId xmlns:a16="http://schemas.microsoft.com/office/drawing/2014/main" id="{764A4211-6DFA-1366-F855-120B8081706E}"/>
              </a:ext>
            </a:extLst>
          </p:cNvPr>
          <p:cNvSpPr txBox="1">
            <a:spLocks/>
          </p:cNvSpPr>
          <p:nvPr/>
        </p:nvSpPr>
        <p:spPr>
          <a:xfrm>
            <a:off x="4724246" y="1276015"/>
            <a:ext cx="3565510" cy="815416"/>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1600" dirty="0">
              <a:latin typeface="Söhne"/>
            </a:endParaRPr>
          </a:p>
          <a:p>
            <a:r>
              <a:rPr lang="pt-BR" sz="1600" dirty="0">
                <a:latin typeface="Söhne"/>
              </a:rPr>
              <a:t>Podemos observar que n = 35, ou seja, é</a:t>
            </a:r>
            <a:r>
              <a:rPr lang="pt-BR" sz="1600" dirty="0">
                <a:solidFill>
                  <a:srgbClr val="77C6FC"/>
                </a:solidFill>
                <a:latin typeface="Söhne"/>
              </a:rPr>
              <a:t> impar</a:t>
            </a:r>
            <a:r>
              <a:rPr lang="pt-BR" sz="1600" dirty="0">
                <a:latin typeface="Söhne"/>
              </a:rPr>
              <a:t>, logo:</a:t>
            </a:r>
            <a:endParaRPr lang="en-US" sz="1600" dirty="0">
              <a:latin typeface="Söhne"/>
            </a:endParaRPr>
          </a:p>
        </p:txBody>
      </p:sp>
      <mc:AlternateContent xmlns:mc="http://schemas.openxmlformats.org/markup-compatibility/2006">
        <mc:Choice xmlns:a14="http://schemas.microsoft.com/office/drawing/2010/main" Requires="a14">
          <p:sp>
            <p:nvSpPr>
              <p:cNvPr id="8" name="CaixaDeTexto 7">
                <a:extLst>
                  <a:ext uri="{FF2B5EF4-FFF2-40B4-BE49-F238E27FC236}">
                    <a16:creationId xmlns:a16="http://schemas.microsoft.com/office/drawing/2014/main" id="{66E8AD65-E6E1-9015-3436-7120948C570F}"/>
                  </a:ext>
                </a:extLst>
              </p:cNvPr>
              <p:cNvSpPr txBox="1"/>
              <p:nvPr/>
            </p:nvSpPr>
            <p:spPr>
              <a:xfrm>
                <a:off x="5342868" y="2338737"/>
                <a:ext cx="2328265" cy="4660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BR" sz="1600" b="0" i="1" smtClean="0">
                          <a:latin typeface="Cambria Math" panose="02040503050406030204" pitchFamily="18" charset="0"/>
                        </a:rPr>
                        <m:t>𝑌</m:t>
                      </m:r>
                      <m:r>
                        <a:rPr lang="pt-BR" sz="1600" b="0" i="1" smtClean="0">
                          <a:latin typeface="Cambria Math" panose="02040503050406030204" pitchFamily="18" charset="0"/>
                        </a:rPr>
                        <m:t>= </m:t>
                      </m:r>
                      <m:f>
                        <m:fPr>
                          <m:ctrlPr>
                            <a:rPr lang="pt-BR" sz="1600" b="0" i="1" smtClean="0">
                              <a:latin typeface="Cambria Math" panose="02040503050406030204" pitchFamily="18" charset="0"/>
                            </a:rPr>
                          </m:ctrlPr>
                        </m:fPr>
                        <m:num>
                          <m:r>
                            <a:rPr lang="pt-BR" sz="1600" b="0" i="1" smtClean="0">
                              <a:latin typeface="Cambria Math" panose="02040503050406030204" pitchFamily="18" charset="0"/>
                            </a:rPr>
                            <m:t>𝑛</m:t>
                          </m:r>
                          <m:r>
                            <a:rPr lang="pt-BR" sz="1600" b="0" i="1" smtClean="0">
                              <a:latin typeface="Cambria Math" panose="02040503050406030204" pitchFamily="18" charset="0"/>
                            </a:rPr>
                            <m:t>+1</m:t>
                          </m:r>
                        </m:num>
                        <m:den>
                          <m:r>
                            <a:rPr lang="pt-BR" sz="1600" b="0" i="1" smtClean="0">
                              <a:latin typeface="Cambria Math" panose="02040503050406030204" pitchFamily="18" charset="0"/>
                            </a:rPr>
                            <m:t>2</m:t>
                          </m:r>
                        </m:den>
                      </m:f>
                      <m:r>
                        <a:rPr lang="pt-BR" sz="1600" b="0" i="1" smtClean="0">
                          <a:latin typeface="Cambria Math" panose="02040503050406030204" pitchFamily="18" charset="0"/>
                        </a:rPr>
                        <m:t>=</m:t>
                      </m:r>
                      <m:f>
                        <m:fPr>
                          <m:ctrlPr>
                            <a:rPr lang="pt-BR" sz="1600" i="1">
                              <a:latin typeface="Cambria Math" panose="02040503050406030204" pitchFamily="18" charset="0"/>
                            </a:rPr>
                          </m:ctrlPr>
                        </m:fPr>
                        <m:num>
                          <m:r>
                            <a:rPr lang="pt-BR" sz="1600" b="0" i="1" smtClean="0">
                              <a:latin typeface="Cambria Math" panose="02040503050406030204" pitchFamily="18" charset="0"/>
                            </a:rPr>
                            <m:t>35</m:t>
                          </m:r>
                          <m:r>
                            <a:rPr lang="pt-BR" sz="1600" i="1">
                              <a:latin typeface="Cambria Math" panose="02040503050406030204" pitchFamily="18" charset="0"/>
                            </a:rPr>
                            <m:t>+1</m:t>
                          </m:r>
                        </m:num>
                        <m:den>
                          <m:r>
                            <a:rPr lang="pt-BR" sz="1600" b="0" i="1" smtClean="0">
                              <a:latin typeface="Cambria Math" panose="02040503050406030204" pitchFamily="18" charset="0"/>
                            </a:rPr>
                            <m:t>2</m:t>
                          </m:r>
                        </m:den>
                      </m:f>
                      <m:r>
                        <a:rPr lang="pt-BR" sz="1600" b="0" i="1" smtClean="0">
                          <a:latin typeface="Cambria Math" panose="02040503050406030204" pitchFamily="18" charset="0"/>
                        </a:rPr>
                        <m:t>=18</m:t>
                      </m:r>
                    </m:oMath>
                  </m:oMathPara>
                </a14:m>
                <a:endParaRPr lang="pt-BR" sz="1600" dirty="0">
                  <a:latin typeface="Barlow Semi Condensed" panose="00000506000000000000" pitchFamily="2" charset="0"/>
                </a:endParaRPr>
              </a:p>
            </p:txBody>
          </p:sp>
        </mc:Choice>
        <mc:Fallback>
          <p:sp>
            <p:nvSpPr>
              <p:cNvPr id="8" name="CaixaDeTexto 7">
                <a:extLst>
                  <a:ext uri="{FF2B5EF4-FFF2-40B4-BE49-F238E27FC236}">
                    <a16:creationId xmlns:a16="http://schemas.microsoft.com/office/drawing/2014/main" id="{66E8AD65-E6E1-9015-3436-7120948C570F}"/>
                  </a:ext>
                </a:extLst>
              </p:cNvPr>
              <p:cNvSpPr txBox="1">
                <a:spLocks noRot="1" noChangeAspect="1" noMove="1" noResize="1" noEditPoints="1" noAdjustHandles="1" noChangeArrowheads="1" noChangeShapeType="1" noTextEdit="1"/>
              </p:cNvSpPr>
              <p:nvPr/>
            </p:nvSpPr>
            <p:spPr>
              <a:xfrm>
                <a:off x="5342868" y="2338737"/>
                <a:ext cx="2328265" cy="466025"/>
              </a:xfrm>
              <a:prstGeom prst="rect">
                <a:avLst/>
              </a:prstGeom>
              <a:blipFill>
                <a:blip r:embed="rId3"/>
                <a:stretch>
                  <a:fillRect/>
                </a:stretch>
              </a:blipFill>
            </p:spPr>
            <p:txBody>
              <a:bodyPr/>
              <a:lstStyle/>
              <a:p>
                <a:r>
                  <a:rPr lang="pt-BR">
                    <a:noFill/>
                  </a:rPr>
                  <a:t> </a:t>
                </a:r>
              </a:p>
            </p:txBody>
          </p:sp>
        </mc:Fallback>
      </mc:AlternateContent>
      <p:sp>
        <p:nvSpPr>
          <p:cNvPr id="10" name="Título 12">
            <a:extLst>
              <a:ext uri="{FF2B5EF4-FFF2-40B4-BE49-F238E27FC236}">
                <a16:creationId xmlns:a16="http://schemas.microsoft.com/office/drawing/2014/main" id="{1030A224-A9A1-A8F0-5841-21DF48CA3447}"/>
              </a:ext>
            </a:extLst>
          </p:cNvPr>
          <p:cNvSpPr txBox="1">
            <a:spLocks/>
          </p:cNvSpPr>
          <p:nvPr/>
        </p:nvSpPr>
        <p:spPr>
          <a:xfrm>
            <a:off x="4724246" y="3114771"/>
            <a:ext cx="3565510" cy="1072329"/>
          </a:xfrm>
          <a:prstGeom prst="rect">
            <a:avLst/>
          </a:prstGeom>
        </p:spPr>
        <p:txBody>
          <a:bodyPr vert="horz" lIns="121899" tIns="60949" rIns="121899" bIns="60949" rtlCol="0" anchor="b">
            <a:no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endParaRPr lang="pt-BR" sz="1600" dirty="0">
              <a:latin typeface="Söhne"/>
            </a:endParaRPr>
          </a:p>
          <a:p>
            <a:r>
              <a:rPr lang="pt-BR" sz="1600" dirty="0">
                <a:latin typeface="Söhne"/>
              </a:rPr>
              <a:t>Ou seja, a mediana está na posição 18, logo, pela tabela de frequência acumulada observamos que a mediana é </a:t>
            </a:r>
            <a:r>
              <a:rPr lang="pt-BR" sz="1600" dirty="0">
                <a:solidFill>
                  <a:srgbClr val="77C6FC"/>
                </a:solidFill>
                <a:latin typeface="Söhne"/>
              </a:rPr>
              <a:t>17</a:t>
            </a:r>
            <a:r>
              <a:rPr lang="pt-BR" sz="1600" dirty="0">
                <a:latin typeface="Söhne"/>
              </a:rPr>
              <a:t>.</a:t>
            </a:r>
            <a:endParaRPr lang="en-US" sz="1600" dirty="0">
              <a:latin typeface="Söhne"/>
            </a:endParaRPr>
          </a:p>
        </p:txBody>
      </p:sp>
    </p:spTree>
    <p:extLst>
      <p:ext uri="{BB962C8B-B14F-4D97-AF65-F5344CB8AC3E}">
        <p14:creationId xmlns:p14="http://schemas.microsoft.com/office/powerpoint/2010/main" val="590579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grpSp>
        <p:nvGrpSpPr>
          <p:cNvPr id="2162" name="Google Shape;2162;p39"/>
          <p:cNvGrpSpPr/>
          <p:nvPr/>
        </p:nvGrpSpPr>
        <p:grpSpPr>
          <a:xfrm>
            <a:off x="3732436" y="173697"/>
            <a:ext cx="1679127" cy="1679127"/>
            <a:chOff x="3614228" y="234880"/>
            <a:chExt cx="1915500" cy="1915500"/>
          </a:xfrm>
        </p:grpSpPr>
        <p:sp>
          <p:nvSpPr>
            <p:cNvPr id="2163" name="Google Shape;2163;p39"/>
            <p:cNvSpPr/>
            <p:nvPr/>
          </p:nvSpPr>
          <p:spPr>
            <a:xfrm>
              <a:off x="3614228" y="234880"/>
              <a:ext cx="1915500" cy="19155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39"/>
            <p:cNvSpPr/>
            <p:nvPr/>
          </p:nvSpPr>
          <p:spPr>
            <a:xfrm>
              <a:off x="3869711" y="490401"/>
              <a:ext cx="1404000" cy="14040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66" name="Google Shape;2166;p39"/>
          <p:cNvGrpSpPr/>
          <p:nvPr/>
        </p:nvGrpSpPr>
        <p:grpSpPr>
          <a:xfrm>
            <a:off x="4276614" y="716745"/>
            <a:ext cx="591455" cy="590639"/>
            <a:chOff x="1190625" y="238125"/>
            <a:chExt cx="5238750" cy="5231525"/>
          </a:xfrm>
        </p:grpSpPr>
        <p:sp>
          <p:nvSpPr>
            <p:cNvPr id="2167" name="Google Shape;2167;p39"/>
            <p:cNvSpPr/>
            <p:nvPr/>
          </p:nvSpPr>
          <p:spPr>
            <a:xfrm>
              <a:off x="1190625" y="259325"/>
              <a:ext cx="5238750" cy="5210325"/>
            </a:xfrm>
            <a:custGeom>
              <a:avLst/>
              <a:gdLst/>
              <a:ahLst/>
              <a:cxnLst/>
              <a:rect l="l" t="t" r="r" b="b"/>
              <a:pathLst>
                <a:path w="209550" h="208413" extrusionOk="0">
                  <a:moveTo>
                    <a:pt x="149830" y="7449"/>
                  </a:moveTo>
                  <a:lnTo>
                    <a:pt x="163530" y="9379"/>
                  </a:lnTo>
                  <a:lnTo>
                    <a:pt x="162179" y="19412"/>
                  </a:lnTo>
                  <a:cubicBezTo>
                    <a:pt x="161311" y="25105"/>
                    <a:pt x="165267" y="30411"/>
                    <a:pt x="170959" y="31279"/>
                  </a:cubicBezTo>
                  <a:cubicBezTo>
                    <a:pt x="171435" y="31345"/>
                    <a:pt x="171909" y="31377"/>
                    <a:pt x="172378" y="31377"/>
                  </a:cubicBezTo>
                  <a:cubicBezTo>
                    <a:pt x="174663" y="31377"/>
                    <a:pt x="176836" y="30614"/>
                    <a:pt x="178677" y="29253"/>
                  </a:cubicBezTo>
                  <a:lnTo>
                    <a:pt x="186878" y="23175"/>
                  </a:lnTo>
                  <a:lnTo>
                    <a:pt x="195175" y="34270"/>
                  </a:lnTo>
                  <a:lnTo>
                    <a:pt x="187071" y="40348"/>
                  </a:lnTo>
                  <a:cubicBezTo>
                    <a:pt x="182440" y="43821"/>
                    <a:pt x="181475" y="50382"/>
                    <a:pt x="184948" y="54916"/>
                  </a:cubicBezTo>
                  <a:cubicBezTo>
                    <a:pt x="186588" y="57135"/>
                    <a:pt x="189097" y="58679"/>
                    <a:pt x="191798" y="59065"/>
                  </a:cubicBezTo>
                  <a:lnTo>
                    <a:pt x="201832" y="60415"/>
                  </a:lnTo>
                  <a:lnTo>
                    <a:pt x="199902" y="74212"/>
                  </a:lnTo>
                  <a:lnTo>
                    <a:pt x="189869" y="72765"/>
                  </a:lnTo>
                  <a:cubicBezTo>
                    <a:pt x="189391" y="72700"/>
                    <a:pt x="188917" y="72668"/>
                    <a:pt x="188447" y="72668"/>
                  </a:cubicBezTo>
                  <a:cubicBezTo>
                    <a:pt x="183318" y="72668"/>
                    <a:pt x="178797" y="76426"/>
                    <a:pt x="178002" y="81641"/>
                  </a:cubicBezTo>
                  <a:cubicBezTo>
                    <a:pt x="177616" y="84342"/>
                    <a:pt x="178388" y="87140"/>
                    <a:pt x="180028" y="89359"/>
                  </a:cubicBezTo>
                  <a:lnTo>
                    <a:pt x="186106" y="97463"/>
                  </a:lnTo>
                  <a:lnTo>
                    <a:pt x="175011" y="105760"/>
                  </a:lnTo>
                  <a:lnTo>
                    <a:pt x="168933" y="97656"/>
                  </a:lnTo>
                  <a:cubicBezTo>
                    <a:pt x="166888" y="94930"/>
                    <a:pt x="163773" y="93507"/>
                    <a:pt x="160632" y="93507"/>
                  </a:cubicBezTo>
                  <a:cubicBezTo>
                    <a:pt x="158437" y="93507"/>
                    <a:pt x="156230" y="94201"/>
                    <a:pt x="154365" y="95630"/>
                  </a:cubicBezTo>
                  <a:cubicBezTo>
                    <a:pt x="152146" y="97270"/>
                    <a:pt x="150698" y="99682"/>
                    <a:pt x="150216" y="102480"/>
                  </a:cubicBezTo>
                  <a:lnTo>
                    <a:pt x="148865" y="112514"/>
                  </a:lnTo>
                  <a:lnTo>
                    <a:pt x="135069" y="110584"/>
                  </a:lnTo>
                  <a:lnTo>
                    <a:pt x="136516" y="100454"/>
                  </a:lnTo>
                  <a:cubicBezTo>
                    <a:pt x="137385" y="94762"/>
                    <a:pt x="133429" y="89552"/>
                    <a:pt x="127737" y="88683"/>
                  </a:cubicBezTo>
                  <a:cubicBezTo>
                    <a:pt x="127260" y="88618"/>
                    <a:pt x="126787" y="88586"/>
                    <a:pt x="126318" y="88586"/>
                  </a:cubicBezTo>
                  <a:cubicBezTo>
                    <a:pt x="124033" y="88586"/>
                    <a:pt x="121860" y="89349"/>
                    <a:pt x="120019" y="90710"/>
                  </a:cubicBezTo>
                  <a:lnTo>
                    <a:pt x="111818" y="96788"/>
                  </a:lnTo>
                  <a:lnTo>
                    <a:pt x="103521" y="85693"/>
                  </a:lnTo>
                  <a:lnTo>
                    <a:pt x="111625" y="79615"/>
                  </a:lnTo>
                  <a:cubicBezTo>
                    <a:pt x="116256" y="76141"/>
                    <a:pt x="117221" y="69581"/>
                    <a:pt x="113747" y="64950"/>
                  </a:cubicBezTo>
                  <a:cubicBezTo>
                    <a:pt x="112107" y="62731"/>
                    <a:pt x="109599" y="61284"/>
                    <a:pt x="106898" y="60898"/>
                  </a:cubicBezTo>
                  <a:lnTo>
                    <a:pt x="96767" y="59451"/>
                  </a:lnTo>
                  <a:lnTo>
                    <a:pt x="98793" y="45751"/>
                  </a:lnTo>
                  <a:lnTo>
                    <a:pt x="108827" y="47198"/>
                  </a:lnTo>
                  <a:cubicBezTo>
                    <a:pt x="109304" y="47263"/>
                    <a:pt x="109779" y="47294"/>
                    <a:pt x="110248" y="47294"/>
                  </a:cubicBezTo>
                  <a:cubicBezTo>
                    <a:pt x="115377" y="47294"/>
                    <a:pt x="119890" y="43537"/>
                    <a:pt x="120597" y="38322"/>
                  </a:cubicBezTo>
                  <a:cubicBezTo>
                    <a:pt x="120983" y="35621"/>
                    <a:pt x="120308" y="32823"/>
                    <a:pt x="118668" y="30604"/>
                  </a:cubicBezTo>
                  <a:lnTo>
                    <a:pt x="112493" y="22500"/>
                  </a:lnTo>
                  <a:lnTo>
                    <a:pt x="123588" y="14106"/>
                  </a:lnTo>
                  <a:lnTo>
                    <a:pt x="129763" y="22307"/>
                  </a:lnTo>
                  <a:cubicBezTo>
                    <a:pt x="131820" y="24993"/>
                    <a:pt x="134928" y="26427"/>
                    <a:pt x="138082" y="26427"/>
                  </a:cubicBezTo>
                  <a:cubicBezTo>
                    <a:pt x="140252" y="26427"/>
                    <a:pt x="142444" y="25748"/>
                    <a:pt x="144331" y="24333"/>
                  </a:cubicBezTo>
                  <a:cubicBezTo>
                    <a:pt x="146550" y="22693"/>
                    <a:pt x="147997" y="20184"/>
                    <a:pt x="148383" y="17483"/>
                  </a:cubicBezTo>
                  <a:lnTo>
                    <a:pt x="149830" y="7449"/>
                  </a:lnTo>
                  <a:close/>
                  <a:moveTo>
                    <a:pt x="45248" y="107690"/>
                  </a:moveTo>
                  <a:cubicBezTo>
                    <a:pt x="48432" y="114540"/>
                    <a:pt x="52870" y="120811"/>
                    <a:pt x="58176" y="126213"/>
                  </a:cubicBezTo>
                  <a:cubicBezTo>
                    <a:pt x="56131" y="131893"/>
                    <a:pt x="50817" y="135433"/>
                    <a:pt x="45127" y="135433"/>
                  </a:cubicBezTo>
                  <a:cubicBezTo>
                    <a:pt x="43568" y="135433"/>
                    <a:pt x="41980" y="135167"/>
                    <a:pt x="40424" y="134607"/>
                  </a:cubicBezTo>
                  <a:cubicBezTo>
                    <a:pt x="33188" y="132002"/>
                    <a:pt x="29426" y="124091"/>
                    <a:pt x="32031" y="116855"/>
                  </a:cubicBezTo>
                  <a:cubicBezTo>
                    <a:pt x="34057" y="111356"/>
                    <a:pt x="39267" y="107690"/>
                    <a:pt x="45152" y="107690"/>
                  </a:cubicBezTo>
                  <a:close/>
                  <a:moveTo>
                    <a:pt x="39845" y="89166"/>
                  </a:moveTo>
                  <a:cubicBezTo>
                    <a:pt x="40328" y="93121"/>
                    <a:pt x="41293" y="97077"/>
                    <a:pt x="42547" y="100936"/>
                  </a:cubicBezTo>
                  <a:cubicBezTo>
                    <a:pt x="31162" y="102287"/>
                    <a:pt x="22962" y="112610"/>
                    <a:pt x="24312" y="124091"/>
                  </a:cubicBezTo>
                  <a:cubicBezTo>
                    <a:pt x="25565" y="134650"/>
                    <a:pt x="34620" y="142471"/>
                    <a:pt x="45011" y="142471"/>
                  </a:cubicBezTo>
                  <a:cubicBezTo>
                    <a:pt x="45822" y="142471"/>
                    <a:pt x="46642" y="142423"/>
                    <a:pt x="47467" y="142325"/>
                  </a:cubicBezTo>
                  <a:cubicBezTo>
                    <a:pt x="54414" y="141457"/>
                    <a:pt x="60395" y="137308"/>
                    <a:pt x="63579" y="131134"/>
                  </a:cubicBezTo>
                  <a:cubicBezTo>
                    <a:pt x="65412" y="132677"/>
                    <a:pt x="67438" y="134125"/>
                    <a:pt x="69464" y="135475"/>
                  </a:cubicBezTo>
                  <a:cubicBezTo>
                    <a:pt x="72744" y="137501"/>
                    <a:pt x="75253" y="140685"/>
                    <a:pt x="76507" y="144351"/>
                  </a:cubicBezTo>
                  <a:lnTo>
                    <a:pt x="69078" y="151780"/>
                  </a:lnTo>
                  <a:lnTo>
                    <a:pt x="61842" y="146763"/>
                  </a:lnTo>
                  <a:cubicBezTo>
                    <a:pt x="60637" y="145960"/>
                    <a:pt x="59266" y="145571"/>
                    <a:pt x="57911" y="145571"/>
                  </a:cubicBezTo>
                  <a:cubicBezTo>
                    <a:pt x="55689" y="145571"/>
                    <a:pt x="53513" y="146618"/>
                    <a:pt x="52195" y="148596"/>
                  </a:cubicBezTo>
                  <a:cubicBezTo>
                    <a:pt x="51616" y="149368"/>
                    <a:pt x="51326" y="150236"/>
                    <a:pt x="51133" y="151105"/>
                  </a:cubicBezTo>
                  <a:lnTo>
                    <a:pt x="49300" y="159788"/>
                  </a:lnTo>
                  <a:lnTo>
                    <a:pt x="41003" y="159788"/>
                  </a:lnTo>
                  <a:lnTo>
                    <a:pt x="39170" y="151105"/>
                  </a:lnTo>
                  <a:cubicBezTo>
                    <a:pt x="38495" y="147815"/>
                    <a:pt x="35608" y="145558"/>
                    <a:pt x="32379" y="145558"/>
                  </a:cubicBezTo>
                  <a:cubicBezTo>
                    <a:pt x="31914" y="145558"/>
                    <a:pt x="31443" y="145605"/>
                    <a:pt x="30969" y="145702"/>
                  </a:cubicBezTo>
                  <a:cubicBezTo>
                    <a:pt x="30101" y="145895"/>
                    <a:pt x="29233" y="146281"/>
                    <a:pt x="28461" y="146860"/>
                  </a:cubicBezTo>
                  <a:lnTo>
                    <a:pt x="21225" y="151780"/>
                  </a:lnTo>
                  <a:lnTo>
                    <a:pt x="14954" y="145509"/>
                  </a:lnTo>
                  <a:lnTo>
                    <a:pt x="19874" y="138273"/>
                  </a:lnTo>
                  <a:cubicBezTo>
                    <a:pt x="22093" y="135089"/>
                    <a:pt x="21322" y="130748"/>
                    <a:pt x="18138" y="128625"/>
                  </a:cubicBezTo>
                  <a:cubicBezTo>
                    <a:pt x="17366" y="128046"/>
                    <a:pt x="16498" y="127661"/>
                    <a:pt x="15629" y="127468"/>
                  </a:cubicBezTo>
                  <a:lnTo>
                    <a:pt x="6946" y="125731"/>
                  </a:lnTo>
                  <a:lnTo>
                    <a:pt x="6946" y="117434"/>
                  </a:lnTo>
                  <a:lnTo>
                    <a:pt x="15629" y="115601"/>
                  </a:lnTo>
                  <a:cubicBezTo>
                    <a:pt x="19392" y="114829"/>
                    <a:pt x="21708" y="111163"/>
                    <a:pt x="20936" y="107400"/>
                  </a:cubicBezTo>
                  <a:cubicBezTo>
                    <a:pt x="20743" y="106532"/>
                    <a:pt x="20453" y="105664"/>
                    <a:pt x="19874" y="104892"/>
                  </a:cubicBezTo>
                  <a:lnTo>
                    <a:pt x="14954" y="97656"/>
                  </a:lnTo>
                  <a:lnTo>
                    <a:pt x="21225" y="91385"/>
                  </a:lnTo>
                  <a:lnTo>
                    <a:pt x="28461" y="96305"/>
                  </a:lnTo>
                  <a:cubicBezTo>
                    <a:pt x="29670" y="97148"/>
                    <a:pt x="31045" y="97545"/>
                    <a:pt x="32403" y="97545"/>
                  </a:cubicBezTo>
                  <a:cubicBezTo>
                    <a:pt x="34621" y="97545"/>
                    <a:pt x="36792" y="96484"/>
                    <a:pt x="38109" y="94569"/>
                  </a:cubicBezTo>
                  <a:cubicBezTo>
                    <a:pt x="38688" y="93797"/>
                    <a:pt x="38977" y="92929"/>
                    <a:pt x="39170" y="92060"/>
                  </a:cubicBezTo>
                  <a:lnTo>
                    <a:pt x="39845" y="89166"/>
                  </a:lnTo>
                  <a:close/>
                  <a:moveTo>
                    <a:pt x="118957" y="177154"/>
                  </a:moveTo>
                  <a:lnTo>
                    <a:pt x="118957" y="184100"/>
                  </a:lnTo>
                  <a:lnTo>
                    <a:pt x="91172" y="184100"/>
                  </a:lnTo>
                  <a:lnTo>
                    <a:pt x="91172" y="177154"/>
                  </a:lnTo>
                  <a:close/>
                  <a:moveTo>
                    <a:pt x="118957" y="191047"/>
                  </a:moveTo>
                  <a:lnTo>
                    <a:pt x="118957" y="194520"/>
                  </a:lnTo>
                  <a:cubicBezTo>
                    <a:pt x="118957" y="198282"/>
                    <a:pt x="115870" y="201466"/>
                    <a:pt x="112011" y="201466"/>
                  </a:cubicBezTo>
                  <a:lnTo>
                    <a:pt x="98118" y="201466"/>
                  </a:lnTo>
                  <a:cubicBezTo>
                    <a:pt x="94355" y="201466"/>
                    <a:pt x="91172" y="198282"/>
                    <a:pt x="91172" y="194520"/>
                  </a:cubicBezTo>
                  <a:lnTo>
                    <a:pt x="91172" y="191047"/>
                  </a:lnTo>
                  <a:close/>
                  <a:moveTo>
                    <a:pt x="146950" y="1"/>
                  </a:moveTo>
                  <a:cubicBezTo>
                    <a:pt x="145260" y="1"/>
                    <a:pt x="143732" y="1213"/>
                    <a:pt x="143463" y="3011"/>
                  </a:cubicBezTo>
                  <a:lnTo>
                    <a:pt x="141533" y="16518"/>
                  </a:lnTo>
                  <a:cubicBezTo>
                    <a:pt x="141272" y="18262"/>
                    <a:pt x="139828" y="19454"/>
                    <a:pt x="138129" y="19454"/>
                  </a:cubicBezTo>
                  <a:cubicBezTo>
                    <a:pt x="137948" y="19454"/>
                    <a:pt x="137763" y="19440"/>
                    <a:pt x="137577" y="19412"/>
                  </a:cubicBezTo>
                  <a:cubicBezTo>
                    <a:pt x="136709" y="19316"/>
                    <a:pt x="135841" y="18833"/>
                    <a:pt x="135262" y="18062"/>
                  </a:cubicBezTo>
                  <a:lnTo>
                    <a:pt x="127061" y="7160"/>
                  </a:lnTo>
                  <a:cubicBezTo>
                    <a:pt x="126437" y="6251"/>
                    <a:pt x="125411" y="5777"/>
                    <a:pt x="124357" y="5777"/>
                  </a:cubicBezTo>
                  <a:cubicBezTo>
                    <a:pt x="123621" y="5777"/>
                    <a:pt x="122872" y="6008"/>
                    <a:pt x="122238" y="6484"/>
                  </a:cubicBezTo>
                  <a:lnTo>
                    <a:pt x="111818" y="14299"/>
                  </a:lnTo>
                  <a:cubicBezTo>
                    <a:pt x="109454" y="14058"/>
                    <a:pt x="107090" y="13937"/>
                    <a:pt x="104727" y="13937"/>
                  </a:cubicBezTo>
                  <a:cubicBezTo>
                    <a:pt x="102363" y="13937"/>
                    <a:pt x="99999" y="14058"/>
                    <a:pt x="97636" y="14299"/>
                  </a:cubicBezTo>
                  <a:cubicBezTo>
                    <a:pt x="66666" y="17869"/>
                    <a:pt x="42450" y="42471"/>
                    <a:pt x="39459" y="73440"/>
                  </a:cubicBezTo>
                  <a:cubicBezTo>
                    <a:pt x="39363" y="74501"/>
                    <a:pt x="39267" y="75466"/>
                    <a:pt x="39267" y="76431"/>
                  </a:cubicBezTo>
                  <a:lnTo>
                    <a:pt x="38205" y="76431"/>
                  </a:lnTo>
                  <a:cubicBezTo>
                    <a:pt x="36565" y="76431"/>
                    <a:pt x="35118" y="77589"/>
                    <a:pt x="34829" y="79229"/>
                  </a:cubicBezTo>
                  <a:lnTo>
                    <a:pt x="32417" y="90613"/>
                  </a:lnTo>
                  <a:lnTo>
                    <a:pt x="22769" y="83956"/>
                  </a:lnTo>
                  <a:cubicBezTo>
                    <a:pt x="22185" y="83539"/>
                    <a:pt x="21511" y="83338"/>
                    <a:pt x="20833" y="83338"/>
                  </a:cubicBezTo>
                  <a:cubicBezTo>
                    <a:pt x="19942" y="83338"/>
                    <a:pt x="19043" y="83685"/>
                    <a:pt x="18331" y="84342"/>
                  </a:cubicBezTo>
                  <a:lnTo>
                    <a:pt x="7911" y="94762"/>
                  </a:lnTo>
                  <a:cubicBezTo>
                    <a:pt x="6753" y="96016"/>
                    <a:pt x="6560" y="97849"/>
                    <a:pt x="7525" y="99200"/>
                  </a:cubicBezTo>
                  <a:lnTo>
                    <a:pt x="14182" y="108847"/>
                  </a:lnTo>
                  <a:lnTo>
                    <a:pt x="2701" y="111259"/>
                  </a:lnTo>
                  <a:cubicBezTo>
                    <a:pt x="1158" y="111549"/>
                    <a:pt x="0" y="112996"/>
                    <a:pt x="0" y="114636"/>
                  </a:cubicBezTo>
                  <a:lnTo>
                    <a:pt x="0" y="128529"/>
                  </a:lnTo>
                  <a:cubicBezTo>
                    <a:pt x="0" y="130169"/>
                    <a:pt x="1158" y="131616"/>
                    <a:pt x="2798" y="131906"/>
                  </a:cubicBezTo>
                  <a:lnTo>
                    <a:pt x="14182" y="134318"/>
                  </a:lnTo>
                  <a:lnTo>
                    <a:pt x="7622" y="143869"/>
                  </a:lnTo>
                  <a:cubicBezTo>
                    <a:pt x="6657" y="145316"/>
                    <a:pt x="6753" y="147149"/>
                    <a:pt x="8008" y="148307"/>
                  </a:cubicBezTo>
                  <a:lnTo>
                    <a:pt x="18427" y="158726"/>
                  </a:lnTo>
                  <a:cubicBezTo>
                    <a:pt x="19085" y="159384"/>
                    <a:pt x="19960" y="159730"/>
                    <a:pt x="20858" y="159730"/>
                  </a:cubicBezTo>
                  <a:cubicBezTo>
                    <a:pt x="21542" y="159730"/>
                    <a:pt x="22240" y="159529"/>
                    <a:pt x="22865" y="159112"/>
                  </a:cubicBezTo>
                  <a:lnTo>
                    <a:pt x="32417" y="152552"/>
                  </a:lnTo>
                  <a:lnTo>
                    <a:pt x="34829" y="163936"/>
                  </a:lnTo>
                  <a:cubicBezTo>
                    <a:pt x="35118" y="165576"/>
                    <a:pt x="36565" y="166734"/>
                    <a:pt x="38205" y="166734"/>
                  </a:cubicBezTo>
                  <a:lnTo>
                    <a:pt x="52098" y="166734"/>
                  </a:lnTo>
                  <a:cubicBezTo>
                    <a:pt x="53738" y="166734"/>
                    <a:pt x="55185" y="165576"/>
                    <a:pt x="55475" y="163936"/>
                  </a:cubicBezTo>
                  <a:lnTo>
                    <a:pt x="57887" y="152552"/>
                  </a:lnTo>
                  <a:lnTo>
                    <a:pt x="67535" y="159112"/>
                  </a:lnTo>
                  <a:cubicBezTo>
                    <a:pt x="68118" y="159529"/>
                    <a:pt x="68792" y="159730"/>
                    <a:pt x="69463" y="159730"/>
                  </a:cubicBezTo>
                  <a:cubicBezTo>
                    <a:pt x="70344" y="159730"/>
                    <a:pt x="71219" y="159384"/>
                    <a:pt x="71876" y="158726"/>
                  </a:cubicBezTo>
                  <a:lnTo>
                    <a:pt x="77279" y="153324"/>
                  </a:lnTo>
                  <a:lnTo>
                    <a:pt x="77279" y="163261"/>
                  </a:lnTo>
                  <a:cubicBezTo>
                    <a:pt x="77375" y="168181"/>
                    <a:pt x="79980" y="172716"/>
                    <a:pt x="84225" y="175224"/>
                  </a:cubicBezTo>
                  <a:lnTo>
                    <a:pt x="84225" y="194520"/>
                  </a:lnTo>
                  <a:cubicBezTo>
                    <a:pt x="84225" y="202142"/>
                    <a:pt x="90496" y="208413"/>
                    <a:pt x="98118" y="208413"/>
                  </a:cubicBezTo>
                  <a:lnTo>
                    <a:pt x="112011" y="208413"/>
                  </a:lnTo>
                  <a:cubicBezTo>
                    <a:pt x="119729" y="208413"/>
                    <a:pt x="125904" y="202142"/>
                    <a:pt x="125904" y="194520"/>
                  </a:cubicBezTo>
                  <a:lnTo>
                    <a:pt x="125904" y="175224"/>
                  </a:lnTo>
                  <a:cubicBezTo>
                    <a:pt x="130245" y="172716"/>
                    <a:pt x="132850" y="168181"/>
                    <a:pt x="132850" y="163261"/>
                  </a:cubicBezTo>
                  <a:lnTo>
                    <a:pt x="132850" y="149465"/>
                  </a:lnTo>
                  <a:cubicBezTo>
                    <a:pt x="132947" y="143676"/>
                    <a:pt x="136034" y="138370"/>
                    <a:pt x="140954" y="135282"/>
                  </a:cubicBezTo>
                  <a:cubicBezTo>
                    <a:pt x="143752" y="133449"/>
                    <a:pt x="146550" y="131327"/>
                    <a:pt x="149058" y="129108"/>
                  </a:cubicBezTo>
                  <a:lnTo>
                    <a:pt x="144427" y="123898"/>
                  </a:lnTo>
                  <a:cubicBezTo>
                    <a:pt x="142208" y="125924"/>
                    <a:pt x="139700" y="127854"/>
                    <a:pt x="137095" y="129494"/>
                  </a:cubicBezTo>
                  <a:cubicBezTo>
                    <a:pt x="130245" y="133835"/>
                    <a:pt x="126000" y="141360"/>
                    <a:pt x="125904" y="149465"/>
                  </a:cubicBezTo>
                  <a:lnTo>
                    <a:pt x="125904" y="163261"/>
                  </a:lnTo>
                  <a:cubicBezTo>
                    <a:pt x="125904" y="167024"/>
                    <a:pt x="122816" y="170207"/>
                    <a:pt x="118957" y="170207"/>
                  </a:cubicBezTo>
                  <a:lnTo>
                    <a:pt x="91172" y="170207"/>
                  </a:lnTo>
                  <a:cubicBezTo>
                    <a:pt x="87409" y="170207"/>
                    <a:pt x="84225" y="167024"/>
                    <a:pt x="84225" y="163261"/>
                  </a:cubicBezTo>
                  <a:lnTo>
                    <a:pt x="84225" y="149175"/>
                  </a:lnTo>
                  <a:cubicBezTo>
                    <a:pt x="84225" y="141167"/>
                    <a:pt x="79980" y="133835"/>
                    <a:pt x="73227" y="129590"/>
                  </a:cubicBezTo>
                  <a:cubicBezTo>
                    <a:pt x="45731" y="112321"/>
                    <a:pt x="37433" y="75948"/>
                    <a:pt x="54703" y="48452"/>
                  </a:cubicBezTo>
                  <a:cubicBezTo>
                    <a:pt x="65412" y="31376"/>
                    <a:pt x="84225" y="20956"/>
                    <a:pt x="104389" y="20860"/>
                  </a:cubicBezTo>
                  <a:lnTo>
                    <a:pt x="104389" y="20860"/>
                  </a:lnTo>
                  <a:lnTo>
                    <a:pt x="104196" y="21245"/>
                  </a:lnTo>
                  <a:cubicBezTo>
                    <a:pt x="104100" y="22210"/>
                    <a:pt x="104293" y="23079"/>
                    <a:pt x="104871" y="23850"/>
                  </a:cubicBezTo>
                  <a:lnTo>
                    <a:pt x="113072" y="34752"/>
                  </a:lnTo>
                  <a:cubicBezTo>
                    <a:pt x="113940" y="35910"/>
                    <a:pt x="114037" y="37454"/>
                    <a:pt x="113265" y="38611"/>
                  </a:cubicBezTo>
                  <a:cubicBezTo>
                    <a:pt x="112694" y="39672"/>
                    <a:pt x="111572" y="40318"/>
                    <a:pt x="110423" y="40318"/>
                  </a:cubicBezTo>
                  <a:cubicBezTo>
                    <a:pt x="110212" y="40318"/>
                    <a:pt x="110001" y="40296"/>
                    <a:pt x="109792" y="40252"/>
                  </a:cubicBezTo>
                  <a:lnTo>
                    <a:pt x="96285" y="38322"/>
                  </a:lnTo>
                  <a:cubicBezTo>
                    <a:pt x="96154" y="38309"/>
                    <a:pt x="96024" y="38302"/>
                    <a:pt x="95895" y="38302"/>
                  </a:cubicBezTo>
                  <a:cubicBezTo>
                    <a:pt x="94126" y="38302"/>
                    <a:pt x="92599" y="39514"/>
                    <a:pt x="92329" y="41313"/>
                  </a:cubicBezTo>
                  <a:lnTo>
                    <a:pt x="89435" y="61959"/>
                  </a:lnTo>
                  <a:cubicBezTo>
                    <a:pt x="89146" y="63792"/>
                    <a:pt x="90496" y="65625"/>
                    <a:pt x="92329" y="65915"/>
                  </a:cubicBezTo>
                  <a:lnTo>
                    <a:pt x="105836" y="67844"/>
                  </a:lnTo>
                  <a:cubicBezTo>
                    <a:pt x="107766" y="68037"/>
                    <a:pt x="109117" y="69870"/>
                    <a:pt x="108827" y="71703"/>
                  </a:cubicBezTo>
                  <a:cubicBezTo>
                    <a:pt x="108731" y="72668"/>
                    <a:pt x="108248" y="73440"/>
                    <a:pt x="107476" y="74019"/>
                  </a:cubicBezTo>
                  <a:lnTo>
                    <a:pt x="96574" y="82219"/>
                  </a:lnTo>
                  <a:cubicBezTo>
                    <a:pt x="95031" y="83377"/>
                    <a:pt x="94741" y="85500"/>
                    <a:pt x="95899" y="87043"/>
                  </a:cubicBezTo>
                  <a:lnTo>
                    <a:pt x="108345" y="103734"/>
                  </a:lnTo>
                  <a:cubicBezTo>
                    <a:pt x="109026" y="104643"/>
                    <a:pt x="110076" y="105117"/>
                    <a:pt x="111139" y="105117"/>
                  </a:cubicBezTo>
                  <a:cubicBezTo>
                    <a:pt x="111881" y="105117"/>
                    <a:pt x="112630" y="104886"/>
                    <a:pt x="113265" y="104409"/>
                  </a:cubicBezTo>
                  <a:lnTo>
                    <a:pt x="124167" y="96209"/>
                  </a:lnTo>
                  <a:cubicBezTo>
                    <a:pt x="124776" y="95752"/>
                    <a:pt x="125475" y="95536"/>
                    <a:pt x="126169" y="95536"/>
                  </a:cubicBezTo>
                  <a:cubicBezTo>
                    <a:pt x="127235" y="95536"/>
                    <a:pt x="128290" y="96046"/>
                    <a:pt x="128991" y="96981"/>
                  </a:cubicBezTo>
                  <a:cubicBezTo>
                    <a:pt x="129570" y="97656"/>
                    <a:pt x="129763" y="98621"/>
                    <a:pt x="129666" y="99489"/>
                  </a:cubicBezTo>
                  <a:lnTo>
                    <a:pt x="127737" y="112996"/>
                  </a:lnTo>
                  <a:cubicBezTo>
                    <a:pt x="127447" y="114925"/>
                    <a:pt x="128798" y="116662"/>
                    <a:pt x="130631" y="116952"/>
                  </a:cubicBezTo>
                  <a:lnTo>
                    <a:pt x="151277" y="119942"/>
                  </a:lnTo>
                  <a:lnTo>
                    <a:pt x="151760" y="119942"/>
                  </a:lnTo>
                  <a:cubicBezTo>
                    <a:pt x="153496" y="119942"/>
                    <a:pt x="154944" y="118688"/>
                    <a:pt x="155233" y="116952"/>
                  </a:cubicBezTo>
                  <a:lnTo>
                    <a:pt x="157163" y="103445"/>
                  </a:lnTo>
                  <a:cubicBezTo>
                    <a:pt x="157432" y="101646"/>
                    <a:pt x="158959" y="100434"/>
                    <a:pt x="160728" y="100434"/>
                  </a:cubicBezTo>
                  <a:cubicBezTo>
                    <a:pt x="160857" y="100434"/>
                    <a:pt x="160987" y="100441"/>
                    <a:pt x="161118" y="100454"/>
                  </a:cubicBezTo>
                  <a:cubicBezTo>
                    <a:pt x="161986" y="100647"/>
                    <a:pt x="162855" y="101129"/>
                    <a:pt x="163337" y="101804"/>
                  </a:cubicBezTo>
                  <a:lnTo>
                    <a:pt x="171538" y="112803"/>
                  </a:lnTo>
                  <a:cubicBezTo>
                    <a:pt x="172232" y="113671"/>
                    <a:pt x="173309" y="114158"/>
                    <a:pt x="174393" y="114158"/>
                  </a:cubicBezTo>
                  <a:cubicBezTo>
                    <a:pt x="175115" y="114158"/>
                    <a:pt x="175841" y="113941"/>
                    <a:pt x="176458" y="113478"/>
                  </a:cubicBezTo>
                  <a:lnTo>
                    <a:pt x="193052" y="100936"/>
                  </a:lnTo>
                  <a:cubicBezTo>
                    <a:pt x="194596" y="99778"/>
                    <a:pt x="194982" y="97656"/>
                    <a:pt x="193824" y="96112"/>
                  </a:cubicBezTo>
                  <a:lnTo>
                    <a:pt x="185623" y="85210"/>
                  </a:lnTo>
                  <a:cubicBezTo>
                    <a:pt x="184755" y="84053"/>
                    <a:pt x="184659" y="82509"/>
                    <a:pt x="185431" y="81351"/>
                  </a:cubicBezTo>
                  <a:cubicBezTo>
                    <a:pt x="186029" y="80239"/>
                    <a:pt x="187159" y="79582"/>
                    <a:pt x="188417" y="79582"/>
                  </a:cubicBezTo>
                  <a:cubicBezTo>
                    <a:pt x="188577" y="79582"/>
                    <a:pt x="188740" y="79593"/>
                    <a:pt x="188904" y="79615"/>
                  </a:cubicBezTo>
                  <a:lnTo>
                    <a:pt x="202411" y="81544"/>
                  </a:lnTo>
                  <a:cubicBezTo>
                    <a:pt x="202587" y="81572"/>
                    <a:pt x="202764" y="81586"/>
                    <a:pt x="202939" y="81586"/>
                  </a:cubicBezTo>
                  <a:cubicBezTo>
                    <a:pt x="204582" y="81586"/>
                    <a:pt x="206095" y="80393"/>
                    <a:pt x="206270" y="78650"/>
                  </a:cubicBezTo>
                  <a:lnTo>
                    <a:pt x="209261" y="58004"/>
                  </a:lnTo>
                  <a:cubicBezTo>
                    <a:pt x="209550" y="56074"/>
                    <a:pt x="208199" y="54337"/>
                    <a:pt x="206270" y="54048"/>
                  </a:cubicBezTo>
                  <a:lnTo>
                    <a:pt x="192763" y="52118"/>
                  </a:lnTo>
                  <a:cubicBezTo>
                    <a:pt x="190930" y="51829"/>
                    <a:pt x="189579" y="50092"/>
                    <a:pt x="189869" y="48259"/>
                  </a:cubicBezTo>
                  <a:cubicBezTo>
                    <a:pt x="189965" y="47294"/>
                    <a:pt x="190447" y="46523"/>
                    <a:pt x="191219" y="45944"/>
                  </a:cubicBezTo>
                  <a:lnTo>
                    <a:pt x="202121" y="37743"/>
                  </a:lnTo>
                  <a:cubicBezTo>
                    <a:pt x="203665" y="36585"/>
                    <a:pt x="203954" y="34366"/>
                    <a:pt x="202797" y="32919"/>
                  </a:cubicBezTo>
                  <a:lnTo>
                    <a:pt x="190351" y="16229"/>
                  </a:lnTo>
                  <a:cubicBezTo>
                    <a:pt x="189669" y="15320"/>
                    <a:pt x="188620" y="14846"/>
                    <a:pt x="187557" y="14846"/>
                  </a:cubicBezTo>
                  <a:cubicBezTo>
                    <a:pt x="186814" y="14846"/>
                    <a:pt x="186065" y="15077"/>
                    <a:pt x="185431" y="15553"/>
                  </a:cubicBezTo>
                  <a:lnTo>
                    <a:pt x="174529" y="23657"/>
                  </a:lnTo>
                  <a:cubicBezTo>
                    <a:pt x="173892" y="24175"/>
                    <a:pt x="173157" y="24413"/>
                    <a:pt x="172432" y="24413"/>
                  </a:cubicBezTo>
                  <a:cubicBezTo>
                    <a:pt x="171398" y="24413"/>
                    <a:pt x="170385" y="23929"/>
                    <a:pt x="169705" y="23079"/>
                  </a:cubicBezTo>
                  <a:cubicBezTo>
                    <a:pt x="169126" y="22307"/>
                    <a:pt x="168836" y="21342"/>
                    <a:pt x="169029" y="20474"/>
                  </a:cubicBezTo>
                  <a:lnTo>
                    <a:pt x="170959" y="6967"/>
                  </a:lnTo>
                  <a:cubicBezTo>
                    <a:pt x="171152" y="5037"/>
                    <a:pt x="169898" y="3301"/>
                    <a:pt x="167968" y="3011"/>
                  </a:cubicBezTo>
                  <a:lnTo>
                    <a:pt x="147322" y="20"/>
                  </a:lnTo>
                  <a:cubicBezTo>
                    <a:pt x="147197" y="7"/>
                    <a:pt x="147073" y="1"/>
                    <a:pt x="146950"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68" name="Google Shape;2168;p39"/>
            <p:cNvSpPr/>
            <p:nvPr/>
          </p:nvSpPr>
          <p:spPr>
            <a:xfrm>
              <a:off x="4202861" y="1284806"/>
              <a:ext cx="1389300" cy="1389300"/>
            </a:xfrm>
            <a:custGeom>
              <a:avLst/>
              <a:gdLst/>
              <a:ahLst/>
              <a:cxnLst/>
              <a:rect l="l" t="t" r="r" b="b"/>
              <a:pathLst>
                <a:path w="55572" h="55572" extrusionOk="0">
                  <a:moveTo>
                    <a:pt x="27786" y="6947"/>
                  </a:moveTo>
                  <a:cubicBezTo>
                    <a:pt x="39267" y="6947"/>
                    <a:pt x="48625" y="16305"/>
                    <a:pt x="48625" y="27786"/>
                  </a:cubicBezTo>
                  <a:cubicBezTo>
                    <a:pt x="48625" y="39363"/>
                    <a:pt x="39267" y="48625"/>
                    <a:pt x="27786" y="48625"/>
                  </a:cubicBezTo>
                  <a:cubicBezTo>
                    <a:pt x="16305" y="48625"/>
                    <a:pt x="6947" y="39363"/>
                    <a:pt x="6947" y="27786"/>
                  </a:cubicBezTo>
                  <a:cubicBezTo>
                    <a:pt x="6947" y="16305"/>
                    <a:pt x="16305" y="6947"/>
                    <a:pt x="27786" y="6947"/>
                  </a:cubicBezTo>
                  <a:close/>
                  <a:moveTo>
                    <a:pt x="27786" y="0"/>
                  </a:moveTo>
                  <a:cubicBezTo>
                    <a:pt x="12446" y="0"/>
                    <a:pt x="0" y="12446"/>
                    <a:pt x="0" y="27786"/>
                  </a:cubicBezTo>
                  <a:cubicBezTo>
                    <a:pt x="0" y="43126"/>
                    <a:pt x="12446" y="55572"/>
                    <a:pt x="27786" y="55572"/>
                  </a:cubicBezTo>
                  <a:cubicBezTo>
                    <a:pt x="43126" y="55572"/>
                    <a:pt x="55571" y="43126"/>
                    <a:pt x="55571" y="27786"/>
                  </a:cubicBezTo>
                  <a:cubicBezTo>
                    <a:pt x="55571" y="12446"/>
                    <a:pt x="43126" y="97"/>
                    <a:pt x="2778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69" name="Google Shape;2169;p39"/>
            <p:cNvSpPr/>
            <p:nvPr/>
          </p:nvSpPr>
          <p:spPr>
            <a:xfrm>
              <a:off x="3730400" y="4080350"/>
              <a:ext cx="173675" cy="260500"/>
            </a:xfrm>
            <a:custGeom>
              <a:avLst/>
              <a:gdLst/>
              <a:ahLst/>
              <a:cxnLst/>
              <a:rect l="l" t="t" r="r" b="b"/>
              <a:pathLst>
                <a:path w="6947" h="10420" extrusionOk="0">
                  <a:moveTo>
                    <a:pt x="0" y="0"/>
                  </a:moveTo>
                  <a:lnTo>
                    <a:pt x="0" y="10420"/>
                  </a:lnTo>
                  <a:lnTo>
                    <a:pt x="6947" y="10420"/>
                  </a:lnTo>
                  <a:lnTo>
                    <a:pt x="694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0" name="Google Shape;2170;p39"/>
            <p:cNvSpPr/>
            <p:nvPr/>
          </p:nvSpPr>
          <p:spPr>
            <a:xfrm>
              <a:off x="2430350" y="1227000"/>
              <a:ext cx="1473725" cy="2679700"/>
            </a:xfrm>
            <a:custGeom>
              <a:avLst/>
              <a:gdLst/>
              <a:ahLst/>
              <a:cxnLst/>
              <a:rect l="l" t="t" r="r" b="b"/>
              <a:pathLst>
                <a:path w="58949" h="107188" extrusionOk="0">
                  <a:moveTo>
                    <a:pt x="29619" y="1"/>
                  </a:moveTo>
                  <a:cubicBezTo>
                    <a:pt x="6851" y="14376"/>
                    <a:pt x="1" y="44381"/>
                    <a:pt x="14376" y="67053"/>
                  </a:cubicBezTo>
                  <a:cubicBezTo>
                    <a:pt x="19875" y="75929"/>
                    <a:pt x="28076" y="82683"/>
                    <a:pt x="37820" y="86445"/>
                  </a:cubicBezTo>
                  <a:cubicBezTo>
                    <a:pt x="46407" y="89725"/>
                    <a:pt x="52002" y="98022"/>
                    <a:pt x="52002" y="107188"/>
                  </a:cubicBezTo>
                  <a:lnTo>
                    <a:pt x="58949" y="107188"/>
                  </a:lnTo>
                  <a:cubicBezTo>
                    <a:pt x="58949" y="95128"/>
                    <a:pt x="51616" y="84323"/>
                    <a:pt x="40328" y="79981"/>
                  </a:cubicBezTo>
                  <a:cubicBezTo>
                    <a:pt x="18910" y="71588"/>
                    <a:pt x="8298" y="47468"/>
                    <a:pt x="16691" y="26050"/>
                  </a:cubicBezTo>
                  <a:cubicBezTo>
                    <a:pt x="19875" y="17753"/>
                    <a:pt x="25760" y="10710"/>
                    <a:pt x="33286" y="5886"/>
                  </a:cubicBezTo>
                  <a:lnTo>
                    <a:pt x="29619"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1" name="Google Shape;2171;p39"/>
            <p:cNvSpPr/>
            <p:nvPr/>
          </p:nvSpPr>
          <p:spPr>
            <a:xfrm>
              <a:off x="5467000" y="3472525"/>
              <a:ext cx="607825" cy="173700"/>
            </a:xfrm>
            <a:custGeom>
              <a:avLst/>
              <a:gdLst/>
              <a:ahLst/>
              <a:cxnLst/>
              <a:rect l="l" t="t" r="r" b="b"/>
              <a:pathLst>
                <a:path w="24313" h="6948" extrusionOk="0">
                  <a:moveTo>
                    <a:pt x="0" y="1"/>
                  </a:moveTo>
                  <a:lnTo>
                    <a:pt x="0" y="6947"/>
                  </a:lnTo>
                  <a:lnTo>
                    <a:pt x="24313" y="6947"/>
                  </a:lnTo>
                  <a:lnTo>
                    <a:pt x="24313"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2" name="Google Shape;2172;p39"/>
            <p:cNvSpPr/>
            <p:nvPr/>
          </p:nvSpPr>
          <p:spPr>
            <a:xfrm>
              <a:off x="5324700" y="3925975"/>
              <a:ext cx="631950" cy="566850"/>
            </a:xfrm>
            <a:custGeom>
              <a:avLst/>
              <a:gdLst/>
              <a:ahLst/>
              <a:cxnLst/>
              <a:rect l="l" t="t" r="r" b="b"/>
              <a:pathLst>
                <a:path w="25278" h="22674" extrusionOk="0">
                  <a:moveTo>
                    <a:pt x="4438" y="1"/>
                  </a:moveTo>
                  <a:lnTo>
                    <a:pt x="0" y="5307"/>
                  </a:lnTo>
                  <a:lnTo>
                    <a:pt x="20839" y="22673"/>
                  </a:lnTo>
                  <a:lnTo>
                    <a:pt x="25277" y="17367"/>
                  </a:lnTo>
                  <a:lnTo>
                    <a:pt x="4438"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3" name="Google Shape;2173;p39"/>
            <p:cNvSpPr/>
            <p:nvPr/>
          </p:nvSpPr>
          <p:spPr>
            <a:xfrm>
              <a:off x="4946025" y="4167175"/>
              <a:ext cx="173675" cy="607825"/>
            </a:xfrm>
            <a:custGeom>
              <a:avLst/>
              <a:gdLst/>
              <a:ahLst/>
              <a:cxnLst/>
              <a:rect l="l" t="t" r="r" b="b"/>
              <a:pathLst>
                <a:path w="6947" h="24313" extrusionOk="0">
                  <a:moveTo>
                    <a:pt x="0" y="1"/>
                  </a:moveTo>
                  <a:lnTo>
                    <a:pt x="0" y="24313"/>
                  </a:lnTo>
                  <a:lnTo>
                    <a:pt x="6947" y="24313"/>
                  </a:lnTo>
                  <a:lnTo>
                    <a:pt x="6947"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4" name="Google Shape;2174;p39"/>
            <p:cNvSpPr/>
            <p:nvPr/>
          </p:nvSpPr>
          <p:spPr>
            <a:xfrm>
              <a:off x="1279850" y="1564675"/>
              <a:ext cx="735675" cy="342525"/>
            </a:xfrm>
            <a:custGeom>
              <a:avLst/>
              <a:gdLst/>
              <a:ahLst/>
              <a:cxnLst/>
              <a:rect l="l" t="t" r="r" b="b"/>
              <a:pathLst>
                <a:path w="29427" h="13701" extrusionOk="0">
                  <a:moveTo>
                    <a:pt x="27786" y="1"/>
                  </a:moveTo>
                  <a:lnTo>
                    <a:pt x="1" y="6947"/>
                  </a:lnTo>
                  <a:lnTo>
                    <a:pt x="1641" y="13701"/>
                  </a:lnTo>
                  <a:lnTo>
                    <a:pt x="29426" y="6754"/>
                  </a:lnTo>
                  <a:lnTo>
                    <a:pt x="2778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5" name="Google Shape;2175;p39"/>
            <p:cNvSpPr/>
            <p:nvPr/>
          </p:nvSpPr>
          <p:spPr>
            <a:xfrm>
              <a:off x="1424575" y="710850"/>
              <a:ext cx="706725" cy="574075"/>
            </a:xfrm>
            <a:custGeom>
              <a:avLst/>
              <a:gdLst/>
              <a:ahLst/>
              <a:cxnLst/>
              <a:rect l="l" t="t" r="r" b="b"/>
              <a:pathLst>
                <a:path w="28269" h="22963" extrusionOk="0">
                  <a:moveTo>
                    <a:pt x="3956" y="1"/>
                  </a:moveTo>
                  <a:lnTo>
                    <a:pt x="0" y="5596"/>
                  </a:lnTo>
                  <a:lnTo>
                    <a:pt x="24313" y="22962"/>
                  </a:lnTo>
                  <a:lnTo>
                    <a:pt x="28268" y="17367"/>
                  </a:lnTo>
                  <a:lnTo>
                    <a:pt x="3956"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sp>
          <p:nvSpPr>
            <p:cNvPr id="2176" name="Google Shape;2176;p39"/>
            <p:cNvSpPr/>
            <p:nvPr/>
          </p:nvSpPr>
          <p:spPr>
            <a:xfrm>
              <a:off x="2167450" y="238125"/>
              <a:ext cx="344925" cy="738075"/>
            </a:xfrm>
            <a:custGeom>
              <a:avLst/>
              <a:gdLst/>
              <a:ahLst/>
              <a:cxnLst/>
              <a:rect l="l" t="t" r="r" b="b"/>
              <a:pathLst>
                <a:path w="13797" h="29523" extrusionOk="0">
                  <a:moveTo>
                    <a:pt x="6754" y="0"/>
                  </a:moveTo>
                  <a:lnTo>
                    <a:pt x="1" y="1737"/>
                  </a:lnTo>
                  <a:lnTo>
                    <a:pt x="7140" y="29522"/>
                  </a:lnTo>
                  <a:lnTo>
                    <a:pt x="13797" y="27786"/>
                  </a:lnTo>
                  <a:lnTo>
                    <a:pt x="6754"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595959"/>
                </a:solidFill>
              </a:endParaRPr>
            </a:p>
          </p:txBody>
        </p:sp>
      </p:grpSp>
      <p:sp>
        <p:nvSpPr>
          <p:cNvPr id="2177" name="Google Shape;2177;p39"/>
          <p:cNvSpPr txBox="1">
            <a:spLocks noGrp="1"/>
          </p:cNvSpPr>
          <p:nvPr>
            <p:ph type="title"/>
          </p:nvPr>
        </p:nvSpPr>
        <p:spPr>
          <a:xfrm>
            <a:off x="2166964" y="1872429"/>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Descrição</a:t>
            </a:r>
            <a:endParaRPr dirty="0"/>
          </a:p>
        </p:txBody>
      </p:sp>
      <p:sp>
        <p:nvSpPr>
          <p:cNvPr id="2178" name="Google Shape;2178;p39"/>
          <p:cNvSpPr txBox="1">
            <a:spLocks noGrp="1"/>
          </p:cNvSpPr>
          <p:nvPr>
            <p:ph type="subTitle" idx="1"/>
          </p:nvPr>
        </p:nvSpPr>
        <p:spPr>
          <a:xfrm>
            <a:off x="974558" y="2556566"/>
            <a:ext cx="7243010" cy="150502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Tendência central, também conhecido como centro de distribuição, é um conceito fundamental na análise estatística de dados e pode ser definido como uma medida que representa o valor central ou mais típico de um conjunto de dados. Essa medida é utilizada para representar a "média" do conjunto de dados, isto é, um valor que está "no meio" dos dados.</a:t>
            </a:r>
            <a:endParaRPr sz="1800" dirty="0">
              <a:latin typeface="Barlow Semi Condensed"/>
              <a:ea typeface="Barlow Semi Condensed"/>
              <a:cs typeface="Barlow Semi Condensed"/>
              <a:sym typeface="Barlow Semi Condensed"/>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rgbClr val="77C6FC"/>
                </a:solidFill>
                <a:latin typeface="Barlow Semi Condensed" panose="00000506000000000000" pitchFamily="2" charset="0"/>
              </a:rPr>
              <a:t>Com Variáveis Discretas</a:t>
            </a:r>
          </a:p>
        </p:txBody>
      </p:sp>
      <p:pic>
        <p:nvPicPr>
          <p:cNvPr id="4" name="Picture 2" descr="Resultado de imagem para R">
            <a:extLst>
              <a:ext uri="{FF2B5EF4-FFF2-40B4-BE49-F238E27FC236}">
                <a16:creationId xmlns:a16="http://schemas.microsoft.com/office/drawing/2014/main" id="{29E427D6-8389-33CE-583A-AA26C07813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1549" y="35663"/>
            <a:ext cx="693248" cy="537838"/>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2">
            <a:extLst>
              <a:ext uri="{FF2B5EF4-FFF2-40B4-BE49-F238E27FC236}">
                <a16:creationId xmlns:a16="http://schemas.microsoft.com/office/drawing/2014/main" id="{09A2A0DD-328A-A176-4872-30CA40680485}"/>
              </a:ext>
            </a:extLst>
          </p:cNvPr>
          <p:cNvSpPr txBox="1">
            <a:spLocks/>
          </p:cNvSpPr>
          <p:nvPr/>
        </p:nvSpPr>
        <p:spPr>
          <a:xfrm>
            <a:off x="1855895" y="1152887"/>
            <a:ext cx="5680315" cy="736996"/>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i="1" dirty="0">
                <a:solidFill>
                  <a:srgbClr val="77C6FC"/>
                </a:solidFill>
                <a:latin typeface="Söhne"/>
              </a:rPr>
              <a:t>`</a:t>
            </a:r>
            <a:r>
              <a:rPr lang="pt-BR" sz="2000" i="1" dirty="0" err="1">
                <a:solidFill>
                  <a:srgbClr val="77C6FC"/>
                </a:solidFill>
                <a:latin typeface="Söhne"/>
                <a:cs typeface="Courier New" panose="02070309020205020404" pitchFamily="49" charset="0"/>
              </a:rPr>
              <a:t>median</a:t>
            </a:r>
            <a:r>
              <a:rPr lang="pt-BR" sz="2000" i="1" dirty="0">
                <a:solidFill>
                  <a:srgbClr val="77C6FC"/>
                </a:solidFill>
                <a:latin typeface="Söhne"/>
                <a:cs typeface="Courier New" panose="02070309020205020404" pitchFamily="49" charset="0"/>
              </a:rPr>
              <a:t>()</a:t>
            </a:r>
            <a:r>
              <a:rPr lang="pt-BR" sz="2000" i="1" dirty="0">
                <a:solidFill>
                  <a:srgbClr val="77C6FC"/>
                </a:solidFill>
                <a:latin typeface="Söhne"/>
              </a:rPr>
              <a:t>`</a:t>
            </a:r>
            <a:r>
              <a:rPr lang="pt-BR" sz="2000" dirty="0">
                <a:solidFill>
                  <a:srgbClr val="374151"/>
                </a:solidFill>
                <a:latin typeface="Söhne"/>
              </a:rPr>
              <a:t>, retorna a mediana de um vetor passado como parâmetro</a:t>
            </a:r>
            <a:endParaRPr lang="en-US" sz="2000" dirty="0">
              <a:solidFill>
                <a:srgbClr val="374151"/>
              </a:solidFill>
              <a:latin typeface="Söhne"/>
            </a:endParaRPr>
          </a:p>
        </p:txBody>
      </p:sp>
      <p:pic>
        <p:nvPicPr>
          <p:cNvPr id="7" name="Imagem 6">
            <a:extLst>
              <a:ext uri="{FF2B5EF4-FFF2-40B4-BE49-F238E27FC236}">
                <a16:creationId xmlns:a16="http://schemas.microsoft.com/office/drawing/2014/main" id="{470F4FE6-ACCF-1827-ECC3-98DF2E45CAC1}"/>
              </a:ext>
            </a:extLst>
          </p:cNvPr>
          <p:cNvPicPr>
            <a:picLocks noChangeAspect="1"/>
          </p:cNvPicPr>
          <p:nvPr/>
        </p:nvPicPr>
        <p:blipFill rotWithShape="1">
          <a:blip r:embed="rId4"/>
          <a:srcRect l="307" t="49300" r="80828" b="33201"/>
          <a:stretch/>
        </p:blipFill>
        <p:spPr>
          <a:xfrm>
            <a:off x="1399398" y="2056100"/>
            <a:ext cx="6345203" cy="1934513"/>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4801784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chemeClr val="accent2">
                    <a:lumMod val="50000"/>
                  </a:schemeClr>
                </a:solidFill>
                <a:latin typeface="Barlow Semi Condensed" panose="00000506000000000000" pitchFamily="2" charset="0"/>
              </a:rPr>
              <a:t>Com Variáveis Continuas</a:t>
            </a:r>
          </a:p>
        </p:txBody>
      </p:sp>
      <p:sp>
        <p:nvSpPr>
          <p:cNvPr id="4" name="Espaço Reservado para Conteúdo 13">
            <a:extLst>
              <a:ext uri="{FF2B5EF4-FFF2-40B4-BE49-F238E27FC236}">
                <a16:creationId xmlns:a16="http://schemas.microsoft.com/office/drawing/2014/main" id="{F0D1DE03-F177-19C6-0163-F5EBABD2E3D9}"/>
              </a:ext>
            </a:extLst>
          </p:cNvPr>
          <p:cNvSpPr txBox="1">
            <a:spLocks/>
          </p:cNvSpPr>
          <p:nvPr/>
        </p:nvSpPr>
        <p:spPr>
          <a:xfrm>
            <a:off x="1323473" y="726321"/>
            <a:ext cx="6705547" cy="1026557"/>
          </a:xfrm>
          <a:prstGeom prst="rect">
            <a:avLst/>
          </a:prstGeom>
          <a:noFill/>
          <a:ln>
            <a:noFill/>
          </a:ln>
        </p:spPr>
        <p:txBody>
          <a:bodyPr spcFirstLastPara="1" wrap="square" lIns="91425" tIns="91425" rIns="91425" bIns="91425" rtlCol="0" anchor="t" anchorCtr="0">
            <a:norm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1pPr>
            <a:lvl2pPr marR="0" lvl="1"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2pPr>
            <a:lvl3pPr marR="0" lvl="2"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3pPr>
            <a:lvl4pPr marR="0" lvl="3"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4pPr>
            <a:lvl5pPr marR="0" lvl="4"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5pPr>
            <a:lvl6pPr marR="0" lvl="5"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6pPr>
            <a:lvl7pPr marR="0" lvl="6"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7pPr>
            <a:lvl8pPr marR="0" lvl="7"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8pPr>
            <a:lvl9pPr marR="0" lvl="8" algn="l" rtl="0">
              <a:lnSpc>
                <a:spcPct val="100000"/>
              </a:lnSpc>
              <a:spcBef>
                <a:spcPts val="0"/>
              </a:spcBef>
              <a:spcAft>
                <a:spcPts val="0"/>
              </a:spcAft>
              <a:buClr>
                <a:srgbClr val="000000"/>
              </a:buClr>
              <a:buFont typeface="Arial"/>
              <a:buNone/>
              <a:defRPr sz="1400" b="0" i="0" u="none" strike="noStrike" cap="none">
                <a:solidFill>
                  <a:schemeClr val="dk2"/>
                </a:solidFill>
                <a:latin typeface="Barlow Semi Condensed"/>
                <a:ea typeface="Barlow Semi Condensed"/>
                <a:cs typeface="Barlow Semi Condensed"/>
                <a:sym typeface="Barlow Semi Condensed"/>
              </a:defRPr>
            </a:lvl9pPr>
          </a:lstStyle>
          <a:p>
            <a:pPr algn="just"/>
            <a:endParaRPr lang="pt-BR" sz="1800" dirty="0">
              <a:solidFill>
                <a:srgbClr val="374151"/>
              </a:solidFill>
              <a:latin typeface="Söhne"/>
            </a:endParaRPr>
          </a:p>
          <a:p>
            <a:pPr algn="just"/>
            <a:r>
              <a:rPr lang="pt-BR" sz="1800" dirty="0">
                <a:solidFill>
                  <a:srgbClr val="374151"/>
                </a:solidFill>
                <a:latin typeface="Söhne"/>
              </a:rPr>
              <a:t>Para variáveis continuas, aplicamos a fórmula de interpolação linear e identificamos pela FAC a classe que contém a mediana:</a:t>
            </a:r>
            <a:endParaRPr lang="en-US" sz="1800" dirty="0">
              <a:solidFill>
                <a:srgbClr val="374151"/>
              </a:solidFill>
              <a:latin typeface="Söhne"/>
            </a:endParaRPr>
          </a:p>
          <a:p>
            <a:pPr algn="just"/>
            <a:endParaRPr lang="en-US" sz="1800" dirty="0">
              <a:solidFill>
                <a:srgbClr val="374151"/>
              </a:solidFill>
              <a:latin typeface="Söhne"/>
            </a:endParaRPr>
          </a:p>
          <a:p>
            <a:pPr algn="just"/>
            <a:endParaRPr lang="en-US" sz="1800" dirty="0">
              <a:solidFill>
                <a:srgbClr val="374151"/>
              </a:solidFill>
              <a:latin typeface="Söhne"/>
            </a:endParaRPr>
          </a:p>
        </p:txBody>
      </p:sp>
      <mc:AlternateContent xmlns:mc="http://schemas.openxmlformats.org/markup-compatibility/2006">
        <mc:Choice xmlns:a14="http://schemas.microsoft.com/office/drawing/2010/main" Requires="a14">
          <p:sp>
            <p:nvSpPr>
              <p:cNvPr id="5" name="CaixaDeTexto 4">
                <a:extLst>
                  <a:ext uri="{FF2B5EF4-FFF2-40B4-BE49-F238E27FC236}">
                    <a16:creationId xmlns:a16="http://schemas.microsoft.com/office/drawing/2014/main" id="{21B439B6-738B-2C67-D531-AA2360103258}"/>
                  </a:ext>
                </a:extLst>
              </p:cNvPr>
              <p:cNvSpPr txBox="1"/>
              <p:nvPr/>
            </p:nvSpPr>
            <p:spPr>
              <a:xfrm>
                <a:off x="3070770" y="2047114"/>
                <a:ext cx="3041271" cy="851130"/>
              </a:xfrm>
              <a:prstGeom prst="rect">
                <a:avLst/>
              </a:prstGeom>
              <a:noFill/>
            </p:spPr>
            <p:txBody>
              <a:bodyPr wrap="square" lIns="0" tIns="0" rIns="0" bIns="0" rtlCol="0">
                <a:spAutoFit/>
              </a:bodyPr>
              <a:lstStyle/>
              <a:p>
                <a14:m>
                  <m:oMath xmlns:m="http://schemas.openxmlformats.org/officeDocument/2006/math">
                    <m:r>
                      <a:rPr lang="pt-BR" sz="2000" b="0" i="1" smtClean="0">
                        <a:solidFill>
                          <a:srgbClr val="374151"/>
                        </a:solidFill>
                        <a:latin typeface="Söhne"/>
                      </a:rPr>
                      <m:t>𝑌</m:t>
                    </m:r>
                    <m:r>
                      <a:rPr lang="pt-BR" sz="2000" b="0" i="1" smtClean="0">
                        <a:solidFill>
                          <a:srgbClr val="374151"/>
                        </a:solidFill>
                        <a:latin typeface="Söhne"/>
                      </a:rPr>
                      <m:t>=</m:t>
                    </m:r>
                    <m:r>
                      <a:rPr lang="pt-BR" sz="2000" b="0" i="1" smtClean="0">
                        <a:solidFill>
                          <a:srgbClr val="374151"/>
                        </a:solidFill>
                        <a:latin typeface="Söhne"/>
                      </a:rPr>
                      <m:t>𝑙</m:t>
                    </m:r>
                    <m:r>
                      <a:rPr lang="pt-BR" sz="2000" b="0" i="1" smtClean="0">
                        <a:solidFill>
                          <a:srgbClr val="374151"/>
                        </a:solidFill>
                        <a:latin typeface="Söhne"/>
                      </a:rPr>
                      <m:t>+</m:t>
                    </m:r>
                    <m:f>
                      <m:fPr>
                        <m:ctrlPr>
                          <a:rPr lang="pt-BR" sz="2000" i="1">
                            <a:solidFill>
                              <a:srgbClr val="374151"/>
                            </a:solidFill>
                            <a:latin typeface="Söhne"/>
                          </a:rPr>
                        </m:ctrlPr>
                      </m:fPr>
                      <m:num>
                        <m:f>
                          <m:fPr>
                            <m:ctrlPr>
                              <a:rPr lang="pt-BR" sz="2000" i="1" smtClean="0">
                                <a:solidFill>
                                  <a:srgbClr val="374151"/>
                                </a:solidFill>
                                <a:latin typeface="Söhne"/>
                              </a:rPr>
                            </m:ctrlPr>
                          </m:fPr>
                          <m:num>
                            <m:r>
                              <a:rPr lang="pt-BR" sz="2000" b="0" i="1" smtClean="0">
                                <a:solidFill>
                                  <a:srgbClr val="374151"/>
                                </a:solidFill>
                                <a:latin typeface="Söhne"/>
                              </a:rPr>
                              <m:t>𝑛</m:t>
                            </m:r>
                          </m:num>
                          <m:den>
                            <m:r>
                              <a:rPr lang="pt-BR" sz="2000" b="0" i="1" smtClean="0">
                                <a:solidFill>
                                  <a:srgbClr val="374151"/>
                                </a:solidFill>
                                <a:latin typeface="Söhne"/>
                              </a:rPr>
                              <m:t>2</m:t>
                            </m:r>
                          </m:den>
                        </m:f>
                        <m:r>
                          <a:rPr lang="pt-BR" sz="2000" b="0" i="1" smtClean="0">
                            <a:solidFill>
                              <a:srgbClr val="374151"/>
                            </a:solidFill>
                            <a:latin typeface="Söhne"/>
                          </a:rPr>
                          <m:t>  −  </m:t>
                        </m:r>
                        <m:r>
                          <m:rPr>
                            <m:sty m:val="p"/>
                          </m:rPr>
                          <a:rPr lang="el-GR" sz="2000" b="0" i="1" smtClean="0">
                            <a:solidFill>
                              <a:srgbClr val="374151"/>
                            </a:solidFill>
                            <a:latin typeface="Söhne"/>
                            <a:ea typeface="Cambria Math" panose="02040503050406030204" pitchFamily="18" charset="0"/>
                          </a:rPr>
                          <m:t>Σ</m:t>
                        </m:r>
                        <m:r>
                          <a:rPr lang="pt-BR" sz="2000" b="0" i="1" smtClean="0">
                            <a:solidFill>
                              <a:srgbClr val="374151"/>
                            </a:solidFill>
                            <a:latin typeface="Söhne"/>
                            <a:ea typeface="Cambria Math" panose="02040503050406030204" pitchFamily="18" charset="0"/>
                          </a:rPr>
                          <m:t>𝑓𝑎𝑛𝑡</m:t>
                        </m:r>
                      </m:num>
                      <m:den>
                        <m:r>
                          <a:rPr lang="pt-BR" sz="2000" b="0" i="1" smtClean="0">
                            <a:solidFill>
                              <a:srgbClr val="374151"/>
                            </a:solidFill>
                            <a:latin typeface="Söhne"/>
                          </a:rPr>
                          <m:t>𝐹𝑚𝑑</m:t>
                        </m:r>
                      </m:den>
                    </m:f>
                  </m:oMath>
                </a14:m>
                <a:r>
                  <a:rPr lang="pt-BR" sz="2000" dirty="0">
                    <a:solidFill>
                      <a:srgbClr val="374151"/>
                    </a:solidFill>
                    <a:latin typeface="Söhne"/>
                  </a:rPr>
                  <a:t> </a:t>
                </a:r>
                <a14:m>
                  <m:oMath xmlns:m="http://schemas.openxmlformats.org/officeDocument/2006/math">
                    <m:r>
                      <a:rPr lang="pt-BR" sz="2000" i="1" dirty="0" smtClean="0">
                        <a:solidFill>
                          <a:srgbClr val="374151"/>
                        </a:solidFill>
                        <a:latin typeface="Söhne"/>
                        <a:ea typeface="Cambria Math" panose="02040503050406030204" pitchFamily="18" charset="0"/>
                      </a:rPr>
                      <m:t>×</m:t>
                    </m:r>
                    <m:r>
                      <a:rPr lang="pt-BR" sz="2000" b="0" i="1" dirty="0" smtClean="0">
                        <a:solidFill>
                          <a:srgbClr val="374151"/>
                        </a:solidFill>
                        <a:latin typeface="Söhne"/>
                        <a:ea typeface="Cambria Math" panose="02040503050406030204" pitchFamily="18" charset="0"/>
                      </a:rPr>
                      <m:t>(</m:t>
                    </m:r>
                    <m:r>
                      <a:rPr lang="pt-BR" sz="2000" b="0" i="1" dirty="0" smtClean="0">
                        <a:solidFill>
                          <a:srgbClr val="374151"/>
                        </a:solidFill>
                        <a:latin typeface="Söhne"/>
                        <a:ea typeface="Cambria Math" panose="02040503050406030204" pitchFamily="18" charset="0"/>
                      </a:rPr>
                      <m:t>𝐿</m:t>
                    </m:r>
                    <m:r>
                      <a:rPr lang="pt-BR" sz="2000" b="0" i="1" dirty="0" smtClean="0">
                        <a:solidFill>
                          <a:srgbClr val="374151"/>
                        </a:solidFill>
                        <a:latin typeface="Söhne"/>
                        <a:ea typeface="Cambria Math" panose="02040503050406030204" pitchFamily="18" charset="0"/>
                      </a:rPr>
                      <m:t> −</m:t>
                    </m:r>
                    <m:r>
                      <a:rPr lang="pt-BR" sz="2000" b="0" i="1" dirty="0" smtClean="0">
                        <a:solidFill>
                          <a:srgbClr val="374151"/>
                        </a:solidFill>
                        <a:latin typeface="Söhne"/>
                        <a:ea typeface="Cambria Math" panose="02040503050406030204" pitchFamily="18" charset="0"/>
                      </a:rPr>
                      <m:t>𝑙</m:t>
                    </m:r>
                    <m:r>
                      <a:rPr lang="pt-BR" sz="2000" b="0" i="1" dirty="0" smtClean="0">
                        <a:solidFill>
                          <a:srgbClr val="374151"/>
                        </a:solidFill>
                        <a:latin typeface="Söhne"/>
                        <a:ea typeface="Cambria Math" panose="02040503050406030204" pitchFamily="18" charset="0"/>
                      </a:rPr>
                      <m:t>)</m:t>
                    </m:r>
                  </m:oMath>
                </a14:m>
                <a:endParaRPr lang="pt-BR" sz="2000" dirty="0">
                  <a:solidFill>
                    <a:srgbClr val="374151"/>
                  </a:solidFill>
                  <a:latin typeface="Söhne"/>
                </a:endParaRPr>
              </a:p>
              <a:p>
                <a:r>
                  <a:rPr lang="pt-BR" sz="2000" dirty="0">
                    <a:solidFill>
                      <a:srgbClr val="374151"/>
                    </a:solidFill>
                    <a:latin typeface="Söhne"/>
                  </a:rPr>
                  <a:t> </a:t>
                </a:r>
              </a:p>
            </p:txBody>
          </p:sp>
        </mc:Choice>
        <mc:Fallback>
          <p:sp>
            <p:nvSpPr>
              <p:cNvPr id="5" name="CaixaDeTexto 4">
                <a:extLst>
                  <a:ext uri="{FF2B5EF4-FFF2-40B4-BE49-F238E27FC236}">
                    <a16:creationId xmlns:a16="http://schemas.microsoft.com/office/drawing/2014/main" id="{21B439B6-738B-2C67-D531-AA2360103258}"/>
                  </a:ext>
                </a:extLst>
              </p:cNvPr>
              <p:cNvSpPr txBox="1">
                <a:spLocks noRot="1" noChangeAspect="1" noMove="1" noResize="1" noEditPoints="1" noAdjustHandles="1" noChangeArrowheads="1" noChangeShapeType="1" noTextEdit="1"/>
              </p:cNvSpPr>
              <p:nvPr/>
            </p:nvSpPr>
            <p:spPr>
              <a:xfrm>
                <a:off x="3070770" y="2047114"/>
                <a:ext cx="3041271" cy="851130"/>
              </a:xfrm>
              <a:prstGeom prst="rect">
                <a:avLst/>
              </a:prstGeom>
              <a:blipFill>
                <a:blip r:embed="rId3"/>
                <a:stretch>
                  <a:fillRect/>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7" name="CaixaDeTexto 6">
                <a:extLst>
                  <a:ext uri="{FF2B5EF4-FFF2-40B4-BE49-F238E27FC236}">
                    <a16:creationId xmlns:a16="http://schemas.microsoft.com/office/drawing/2014/main" id="{ED49C9AA-FC23-B5F8-52E2-505B38CB6A71}"/>
                  </a:ext>
                </a:extLst>
              </p:cNvPr>
              <p:cNvSpPr txBox="1"/>
              <p:nvPr/>
            </p:nvSpPr>
            <p:spPr>
              <a:xfrm>
                <a:off x="3065044" y="2079287"/>
                <a:ext cx="21800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BR" sz="1800" b="0" i="1" smtClean="0">
                          <a:solidFill>
                            <a:srgbClr val="374151"/>
                          </a:solidFill>
                          <a:latin typeface="Söhne"/>
                        </a:rPr>
                        <m:t>~</m:t>
                      </m:r>
                    </m:oMath>
                  </m:oMathPara>
                </a14:m>
                <a:endParaRPr lang="pt-BR" sz="1800" dirty="0">
                  <a:solidFill>
                    <a:srgbClr val="374151"/>
                  </a:solidFill>
                  <a:latin typeface="Söhne"/>
                </a:endParaRPr>
              </a:p>
            </p:txBody>
          </p:sp>
        </mc:Choice>
        <mc:Fallback>
          <p:sp>
            <p:nvSpPr>
              <p:cNvPr id="7" name="CaixaDeTexto 6">
                <a:extLst>
                  <a:ext uri="{FF2B5EF4-FFF2-40B4-BE49-F238E27FC236}">
                    <a16:creationId xmlns:a16="http://schemas.microsoft.com/office/drawing/2014/main" id="{ED49C9AA-FC23-B5F8-52E2-505B38CB6A71}"/>
                  </a:ext>
                </a:extLst>
              </p:cNvPr>
              <p:cNvSpPr txBox="1">
                <a:spLocks noRot="1" noChangeAspect="1" noMove="1" noResize="1" noEditPoints="1" noAdjustHandles="1" noChangeArrowheads="1" noChangeShapeType="1" noTextEdit="1"/>
              </p:cNvSpPr>
              <p:nvPr/>
            </p:nvSpPr>
            <p:spPr>
              <a:xfrm>
                <a:off x="3065044" y="2079287"/>
                <a:ext cx="218008" cy="276999"/>
              </a:xfrm>
              <a:prstGeom prst="rect">
                <a:avLst/>
              </a:prstGeom>
              <a:blipFill>
                <a:blip r:embed="rId4"/>
                <a:stretch>
                  <a:fillRect l="-11111" r="-5556"/>
                </a:stretch>
              </a:blipFill>
            </p:spPr>
            <p:txBody>
              <a:bodyPr/>
              <a:lstStyle/>
              <a:p>
                <a:r>
                  <a:rPr lang="pt-BR">
                    <a:noFill/>
                  </a:rPr>
                  <a:t> </a:t>
                </a:r>
              </a:p>
            </p:txBody>
          </p:sp>
        </mc:Fallback>
      </mc:AlternateContent>
      <p:grpSp>
        <p:nvGrpSpPr>
          <p:cNvPr id="12" name="Agrupar 2">
            <a:extLst>
              <a:ext uri="{FF2B5EF4-FFF2-40B4-BE49-F238E27FC236}">
                <a16:creationId xmlns:a16="http://schemas.microsoft.com/office/drawing/2014/main" id="{FAF63E00-2D7F-44B4-9EEA-F106E48E0EE8}"/>
              </a:ext>
            </a:extLst>
          </p:cNvPr>
          <p:cNvGrpSpPr/>
          <p:nvPr/>
        </p:nvGrpSpPr>
        <p:grpSpPr>
          <a:xfrm>
            <a:off x="1316184" y="3079598"/>
            <a:ext cx="4613763" cy="1076397"/>
            <a:chOff x="2601615" y="4721919"/>
            <a:chExt cx="4378944" cy="1076397"/>
          </a:xfrm>
        </p:grpSpPr>
        <mc:AlternateContent xmlns:mc="http://schemas.openxmlformats.org/markup-compatibility/2006">
          <mc:Choice xmlns:a14="http://schemas.microsoft.com/office/drawing/2010/main" Requires="a14">
            <p:sp>
              <p:nvSpPr>
                <p:cNvPr id="13" name="Retângulo 12">
                  <a:extLst>
                    <a:ext uri="{FF2B5EF4-FFF2-40B4-BE49-F238E27FC236}">
                      <a16:creationId xmlns:a16="http://schemas.microsoft.com/office/drawing/2014/main" id="{834F335D-806D-1A1E-6B68-E400DC226D66}"/>
                    </a:ext>
                  </a:extLst>
                </p:cNvPr>
                <p:cNvSpPr/>
                <p:nvPr/>
              </p:nvSpPr>
              <p:spPr>
                <a:xfrm>
                  <a:off x="2608533" y="4721919"/>
                  <a:ext cx="3670085" cy="338554"/>
                </a:xfrm>
                <a:prstGeom prst="rect">
                  <a:avLst/>
                </a:prstGeom>
              </p:spPr>
              <p:txBody>
                <a:bodyPr wrap="none">
                  <a:spAutoFit/>
                </a:bodyPr>
                <a:lstStyle/>
                <a:p>
                  <a:r>
                    <a:rPr lang="pt-BR" sz="1600" dirty="0">
                      <a:solidFill>
                        <a:srgbClr val="374151"/>
                      </a:solidFill>
                      <a:latin typeface="Söhne"/>
                    </a:rPr>
                    <a:t>L  e </a:t>
                  </a:r>
                  <a14:m>
                    <m:oMath xmlns:m="http://schemas.openxmlformats.org/officeDocument/2006/math">
                      <m:r>
                        <a:rPr lang="pt-BR" sz="1600" i="1">
                          <a:solidFill>
                            <a:srgbClr val="374151"/>
                          </a:solidFill>
                          <a:latin typeface="Söhne"/>
                        </a:rPr>
                        <m:t>𝑙</m:t>
                      </m:r>
                    </m:oMath>
                  </a14:m>
                  <a:r>
                    <a:rPr lang="pt-BR" sz="1600" dirty="0">
                      <a:solidFill>
                        <a:srgbClr val="374151"/>
                      </a:solidFill>
                      <a:latin typeface="Söhne"/>
                    </a:rPr>
                    <a:t>: Limite superior e inferior da classe </a:t>
                  </a:r>
                  <a:r>
                    <a:rPr lang="pt-BR" sz="1600" dirty="0" err="1">
                      <a:solidFill>
                        <a:srgbClr val="374151"/>
                      </a:solidFill>
                      <a:latin typeface="Söhne"/>
                    </a:rPr>
                    <a:t>md</a:t>
                  </a:r>
                  <a:endParaRPr lang="pt-BR" sz="1600" dirty="0">
                    <a:solidFill>
                      <a:srgbClr val="374151"/>
                    </a:solidFill>
                    <a:latin typeface="Söhne"/>
                  </a:endParaRPr>
                </a:p>
              </p:txBody>
            </p:sp>
          </mc:Choice>
          <mc:Fallback>
            <p:sp>
              <p:nvSpPr>
                <p:cNvPr id="13" name="Retângulo 12">
                  <a:extLst>
                    <a:ext uri="{FF2B5EF4-FFF2-40B4-BE49-F238E27FC236}">
                      <a16:creationId xmlns:a16="http://schemas.microsoft.com/office/drawing/2014/main" id="{834F335D-806D-1A1E-6B68-E400DC226D66}"/>
                    </a:ext>
                  </a:extLst>
                </p:cNvPr>
                <p:cNvSpPr>
                  <a:spLocks noRot="1" noChangeAspect="1" noMove="1" noResize="1" noEditPoints="1" noAdjustHandles="1" noChangeArrowheads="1" noChangeShapeType="1" noTextEdit="1"/>
                </p:cNvSpPr>
                <p:nvPr/>
              </p:nvSpPr>
              <p:spPr>
                <a:xfrm>
                  <a:off x="2608533" y="4721919"/>
                  <a:ext cx="3670085" cy="338554"/>
                </a:xfrm>
                <a:prstGeom prst="rect">
                  <a:avLst/>
                </a:prstGeom>
                <a:blipFill>
                  <a:blip r:embed="rId5"/>
                  <a:stretch>
                    <a:fillRect l="-789" t="-5357" b="-21429"/>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4" name="Retângulo 13">
                  <a:extLst>
                    <a:ext uri="{FF2B5EF4-FFF2-40B4-BE49-F238E27FC236}">
                      <a16:creationId xmlns:a16="http://schemas.microsoft.com/office/drawing/2014/main" id="{A9E5B904-B099-7104-AB99-C43A22840362}"/>
                    </a:ext>
                  </a:extLst>
                </p:cNvPr>
                <p:cNvSpPr/>
                <p:nvPr/>
              </p:nvSpPr>
              <p:spPr>
                <a:xfrm>
                  <a:off x="2601615" y="4962551"/>
                  <a:ext cx="2650735" cy="338554"/>
                </a:xfrm>
                <a:prstGeom prst="rect">
                  <a:avLst/>
                </a:prstGeom>
              </p:spPr>
              <p:txBody>
                <a:bodyPr wrap="none">
                  <a:spAutoFit/>
                </a:bodyPr>
                <a:lstStyle/>
                <a:p>
                  <a14:m>
                    <m:oMath xmlns:m="http://schemas.openxmlformats.org/officeDocument/2006/math">
                      <m:r>
                        <a:rPr lang="pt-BR" sz="1600" b="0" i="1" smtClean="0">
                          <a:solidFill>
                            <a:srgbClr val="374151"/>
                          </a:solidFill>
                          <a:latin typeface="Söhne"/>
                        </a:rPr>
                        <m:t>𝐹𝑚𝑑</m:t>
                      </m:r>
                    </m:oMath>
                  </a14:m>
                  <a:r>
                    <a:rPr lang="pt-BR" sz="1600" dirty="0">
                      <a:solidFill>
                        <a:srgbClr val="374151"/>
                      </a:solidFill>
                      <a:latin typeface="Söhne"/>
                    </a:rPr>
                    <a:t>: Frequência da classe </a:t>
                  </a:r>
                  <a:r>
                    <a:rPr lang="pt-BR" sz="1600" dirty="0" err="1">
                      <a:solidFill>
                        <a:srgbClr val="374151"/>
                      </a:solidFill>
                      <a:latin typeface="Söhne"/>
                    </a:rPr>
                    <a:t>md</a:t>
                  </a:r>
                  <a:r>
                    <a:rPr lang="pt-BR" sz="1600" dirty="0">
                      <a:solidFill>
                        <a:srgbClr val="374151"/>
                      </a:solidFill>
                      <a:latin typeface="Söhne"/>
                    </a:rPr>
                    <a:t>.</a:t>
                  </a:r>
                </a:p>
              </p:txBody>
            </p:sp>
          </mc:Choice>
          <mc:Fallback>
            <p:sp>
              <p:nvSpPr>
                <p:cNvPr id="14" name="Retângulo 13">
                  <a:extLst>
                    <a:ext uri="{FF2B5EF4-FFF2-40B4-BE49-F238E27FC236}">
                      <a16:creationId xmlns:a16="http://schemas.microsoft.com/office/drawing/2014/main" id="{A9E5B904-B099-7104-AB99-C43A22840362}"/>
                    </a:ext>
                  </a:extLst>
                </p:cNvPr>
                <p:cNvSpPr>
                  <a:spLocks noRot="1" noChangeAspect="1" noMove="1" noResize="1" noEditPoints="1" noAdjustHandles="1" noChangeArrowheads="1" noChangeShapeType="1" noTextEdit="1"/>
                </p:cNvSpPr>
                <p:nvPr/>
              </p:nvSpPr>
              <p:spPr>
                <a:xfrm>
                  <a:off x="2601615" y="4962551"/>
                  <a:ext cx="2650735" cy="338554"/>
                </a:xfrm>
                <a:prstGeom prst="rect">
                  <a:avLst/>
                </a:prstGeom>
                <a:blipFill>
                  <a:blip r:embed="rId6"/>
                  <a:stretch>
                    <a:fillRect t="-5455" b="-23636"/>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8" name="Retângulo 17">
                  <a:extLst>
                    <a:ext uri="{FF2B5EF4-FFF2-40B4-BE49-F238E27FC236}">
                      <a16:creationId xmlns:a16="http://schemas.microsoft.com/office/drawing/2014/main" id="{4858784E-C58A-2344-550F-9BB3EC00C06C}"/>
                    </a:ext>
                  </a:extLst>
                </p:cNvPr>
                <p:cNvSpPr/>
                <p:nvPr/>
              </p:nvSpPr>
              <p:spPr>
                <a:xfrm>
                  <a:off x="2601615" y="5241827"/>
                  <a:ext cx="4378944" cy="338554"/>
                </a:xfrm>
                <a:prstGeom prst="rect">
                  <a:avLst/>
                </a:prstGeom>
              </p:spPr>
              <p:txBody>
                <a:bodyPr wrap="none">
                  <a:spAutoFit/>
                </a:bodyPr>
                <a:lstStyle/>
                <a:p>
                  <a14:m>
                    <m:oMath xmlns:m="http://schemas.openxmlformats.org/officeDocument/2006/math">
                      <m:nary>
                        <m:naryPr>
                          <m:chr m:val="∑"/>
                          <m:subHide m:val="on"/>
                          <m:supHide m:val="on"/>
                          <m:ctrlPr>
                            <a:rPr lang="pt-BR" sz="1600" i="1" smtClean="0">
                              <a:solidFill>
                                <a:srgbClr val="374151"/>
                              </a:solidFill>
                              <a:latin typeface="Söhne"/>
                            </a:rPr>
                          </m:ctrlPr>
                        </m:naryPr>
                        <m:sub/>
                        <m:sup/>
                        <m:e>
                          <m:r>
                            <a:rPr lang="pt-BR" sz="1600" i="1">
                              <a:solidFill>
                                <a:srgbClr val="374151"/>
                              </a:solidFill>
                              <a:latin typeface="Söhne"/>
                            </a:rPr>
                            <m:t>𝑓𝑎𝑛𝑡</m:t>
                          </m:r>
                          <m:r>
                            <m:rPr>
                              <m:nor/>
                            </m:rPr>
                            <a:rPr lang="pt-BR" sz="1600" dirty="0">
                              <a:solidFill>
                                <a:srgbClr val="374151"/>
                              </a:solidFill>
                              <a:latin typeface="Söhne"/>
                            </a:rPr>
                            <m:t>:</m:t>
                          </m:r>
                        </m:e>
                      </m:nary>
                    </m:oMath>
                  </a14:m>
                  <a:r>
                    <a:rPr lang="pt-BR" sz="1600" dirty="0">
                      <a:solidFill>
                        <a:srgbClr val="374151"/>
                      </a:solidFill>
                      <a:latin typeface="Söhne"/>
                    </a:rPr>
                    <a:t> Soma das frequências anteriores à classe </a:t>
                  </a:r>
                  <a:r>
                    <a:rPr lang="pt-BR" sz="1600" dirty="0" err="1">
                      <a:solidFill>
                        <a:srgbClr val="374151"/>
                      </a:solidFill>
                      <a:latin typeface="Söhne"/>
                    </a:rPr>
                    <a:t>md</a:t>
                  </a:r>
                  <a:endParaRPr lang="pt-BR" sz="1600" dirty="0">
                    <a:solidFill>
                      <a:srgbClr val="374151"/>
                    </a:solidFill>
                    <a:latin typeface="Söhne"/>
                  </a:endParaRPr>
                </a:p>
              </p:txBody>
            </p:sp>
          </mc:Choice>
          <mc:Fallback>
            <p:sp>
              <p:nvSpPr>
                <p:cNvPr id="18" name="Retângulo 17">
                  <a:extLst>
                    <a:ext uri="{FF2B5EF4-FFF2-40B4-BE49-F238E27FC236}">
                      <a16:creationId xmlns:a16="http://schemas.microsoft.com/office/drawing/2014/main" id="{4858784E-C58A-2344-550F-9BB3EC00C06C}"/>
                    </a:ext>
                  </a:extLst>
                </p:cNvPr>
                <p:cNvSpPr>
                  <a:spLocks noRot="1" noChangeAspect="1" noMove="1" noResize="1" noEditPoints="1" noAdjustHandles="1" noChangeArrowheads="1" noChangeShapeType="1" noTextEdit="1"/>
                </p:cNvSpPr>
                <p:nvPr/>
              </p:nvSpPr>
              <p:spPr>
                <a:xfrm>
                  <a:off x="2601615" y="5241827"/>
                  <a:ext cx="4378944" cy="338554"/>
                </a:xfrm>
                <a:prstGeom prst="rect">
                  <a:avLst/>
                </a:prstGeom>
                <a:blipFill>
                  <a:blip r:embed="rId7"/>
                  <a:stretch>
                    <a:fillRect l="-6077" t="-108929" b="-167857"/>
                  </a:stretch>
                </a:blipFill>
              </p:spPr>
              <p:txBody>
                <a:bodyPr/>
                <a:lstStyle/>
                <a:p>
                  <a:r>
                    <a:rPr lang="pt-BR">
                      <a:noFill/>
                    </a:rPr>
                    <a:t> </a:t>
                  </a:r>
                </a:p>
              </p:txBody>
            </p:sp>
          </mc:Fallback>
        </mc:AlternateContent>
        <mc:AlternateContent xmlns:mc="http://schemas.openxmlformats.org/markup-compatibility/2006">
          <mc:Choice xmlns:a14="http://schemas.microsoft.com/office/drawing/2010/main" Requires="a14">
            <p:sp>
              <p:nvSpPr>
                <p:cNvPr id="19" name="Retângulo 18">
                  <a:extLst>
                    <a:ext uri="{FF2B5EF4-FFF2-40B4-BE49-F238E27FC236}">
                      <a16:creationId xmlns:a16="http://schemas.microsoft.com/office/drawing/2014/main" id="{34FB5860-8845-156A-E465-3CB82395563E}"/>
                    </a:ext>
                  </a:extLst>
                </p:cNvPr>
                <p:cNvSpPr/>
                <p:nvPr/>
              </p:nvSpPr>
              <p:spPr>
                <a:xfrm>
                  <a:off x="2608533" y="5459762"/>
                  <a:ext cx="1794360" cy="338554"/>
                </a:xfrm>
                <a:prstGeom prst="rect">
                  <a:avLst/>
                </a:prstGeom>
              </p:spPr>
              <p:txBody>
                <a:bodyPr wrap="none">
                  <a:spAutoFit/>
                </a:bodyPr>
                <a:lstStyle/>
                <a:p>
                  <a14:m>
                    <m:oMath xmlns:m="http://schemas.openxmlformats.org/officeDocument/2006/math">
                      <m:r>
                        <a:rPr lang="pt-BR" sz="1600" b="0" i="1" smtClean="0">
                          <a:solidFill>
                            <a:srgbClr val="374151"/>
                          </a:solidFill>
                          <a:latin typeface="Söhne"/>
                        </a:rPr>
                        <m:t>𝑛</m:t>
                      </m:r>
                      <m:r>
                        <a:rPr lang="pt-BR" sz="1600" b="0" i="1" smtClean="0">
                          <a:solidFill>
                            <a:srgbClr val="374151"/>
                          </a:solidFill>
                          <a:latin typeface="Söhne"/>
                        </a:rPr>
                        <m:t>:</m:t>
                      </m:r>
                    </m:oMath>
                  </a14:m>
                  <a:r>
                    <a:rPr lang="pt-BR" sz="1600" dirty="0">
                      <a:solidFill>
                        <a:srgbClr val="374151"/>
                      </a:solidFill>
                      <a:latin typeface="Söhne"/>
                    </a:rPr>
                    <a:t> Tamanho da série</a:t>
                  </a:r>
                </a:p>
              </p:txBody>
            </p:sp>
          </mc:Choice>
          <mc:Fallback>
            <p:sp>
              <p:nvSpPr>
                <p:cNvPr id="19" name="Retângulo 18">
                  <a:extLst>
                    <a:ext uri="{FF2B5EF4-FFF2-40B4-BE49-F238E27FC236}">
                      <a16:creationId xmlns:a16="http://schemas.microsoft.com/office/drawing/2014/main" id="{34FB5860-8845-156A-E465-3CB82395563E}"/>
                    </a:ext>
                  </a:extLst>
                </p:cNvPr>
                <p:cNvSpPr>
                  <a:spLocks noRot="1" noChangeAspect="1" noMove="1" noResize="1" noEditPoints="1" noAdjustHandles="1" noChangeArrowheads="1" noChangeShapeType="1" noTextEdit="1"/>
                </p:cNvSpPr>
                <p:nvPr/>
              </p:nvSpPr>
              <p:spPr>
                <a:xfrm>
                  <a:off x="2608533" y="5459762"/>
                  <a:ext cx="1794360" cy="338554"/>
                </a:xfrm>
                <a:prstGeom prst="rect">
                  <a:avLst/>
                </a:prstGeom>
                <a:blipFill>
                  <a:blip r:embed="rId8"/>
                  <a:stretch>
                    <a:fillRect t="-5357" r="-645" b="-21429"/>
                  </a:stretch>
                </a:blipFill>
              </p:spPr>
              <p:txBody>
                <a:bodyPr/>
                <a:lstStyle/>
                <a:p>
                  <a:r>
                    <a:rPr lang="pt-BR">
                      <a:noFill/>
                    </a:rPr>
                    <a:t> </a:t>
                  </a:r>
                </a:p>
              </p:txBody>
            </p:sp>
          </mc:Fallback>
        </mc:AlternateContent>
      </p:grpSp>
    </p:spTree>
    <p:extLst>
      <p:ext uri="{BB962C8B-B14F-4D97-AF65-F5344CB8AC3E}">
        <p14:creationId xmlns:p14="http://schemas.microsoft.com/office/powerpoint/2010/main" val="682797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 name="Google Shape;2177;p39">
            <a:extLst>
              <a:ext uri="{FF2B5EF4-FFF2-40B4-BE49-F238E27FC236}">
                <a16:creationId xmlns:a16="http://schemas.microsoft.com/office/drawing/2014/main" id="{60D5226E-9139-0A06-B188-FC37EE628534}"/>
              </a:ext>
            </a:extLst>
          </p:cNvPr>
          <p:cNvSpPr txBox="1">
            <a:spLocks noGrp="1"/>
          </p:cNvSpPr>
          <p:nvPr>
            <p:ph type="title"/>
          </p:nvPr>
        </p:nvSpPr>
        <p:spPr>
          <a:xfrm>
            <a:off x="2002397" y="153791"/>
            <a:ext cx="4809600" cy="576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pt-BR" dirty="0"/>
              <a:t>Mediana com R</a:t>
            </a:r>
            <a:endParaRPr dirty="0"/>
          </a:p>
        </p:txBody>
      </p:sp>
      <p:sp>
        <p:nvSpPr>
          <p:cNvPr id="9" name="CaixaDeTexto 8">
            <a:extLst>
              <a:ext uri="{FF2B5EF4-FFF2-40B4-BE49-F238E27FC236}">
                <a16:creationId xmlns:a16="http://schemas.microsoft.com/office/drawing/2014/main" id="{504567BA-51BE-E680-8E12-34E5921075E5}"/>
              </a:ext>
            </a:extLst>
          </p:cNvPr>
          <p:cNvSpPr txBox="1"/>
          <p:nvPr/>
        </p:nvSpPr>
        <p:spPr>
          <a:xfrm>
            <a:off x="4407196" y="576887"/>
            <a:ext cx="3407734" cy="369332"/>
          </a:xfrm>
          <a:prstGeom prst="rect">
            <a:avLst/>
          </a:prstGeom>
          <a:noFill/>
        </p:spPr>
        <p:txBody>
          <a:bodyPr wrap="square" rtlCol="0">
            <a:spAutoFit/>
          </a:bodyPr>
          <a:lstStyle/>
          <a:p>
            <a:r>
              <a:rPr lang="pt-BR" sz="1800" dirty="0">
                <a:solidFill>
                  <a:schemeClr val="accent2">
                    <a:lumMod val="50000"/>
                  </a:schemeClr>
                </a:solidFill>
                <a:latin typeface="Barlow Semi Condensed" panose="00000506000000000000" pitchFamily="2" charset="0"/>
              </a:rPr>
              <a:t>Com Variáveis Continuas</a:t>
            </a:r>
          </a:p>
        </p:txBody>
      </p:sp>
      <p:pic>
        <p:nvPicPr>
          <p:cNvPr id="4" name="Picture 2" descr="Resultado de imagem para R">
            <a:extLst>
              <a:ext uri="{FF2B5EF4-FFF2-40B4-BE49-F238E27FC236}">
                <a16:creationId xmlns:a16="http://schemas.microsoft.com/office/drawing/2014/main" id="{29E427D6-8389-33CE-583A-AA26C07813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1549" y="35663"/>
            <a:ext cx="693248" cy="537838"/>
          </a:xfrm>
          <a:prstGeom prst="rect">
            <a:avLst/>
          </a:prstGeom>
          <a:noFill/>
          <a:extLst>
            <a:ext uri="{909E8E84-426E-40DD-AFC4-6F175D3DCCD1}">
              <a14:hiddenFill xmlns:a14="http://schemas.microsoft.com/office/drawing/2010/main">
                <a:solidFill>
                  <a:srgbClr val="FFFFFF"/>
                </a:solidFill>
              </a14:hiddenFill>
            </a:ext>
          </a:extLst>
        </p:spPr>
      </p:pic>
      <p:sp>
        <p:nvSpPr>
          <p:cNvPr id="5" name="Título 12">
            <a:extLst>
              <a:ext uri="{FF2B5EF4-FFF2-40B4-BE49-F238E27FC236}">
                <a16:creationId xmlns:a16="http://schemas.microsoft.com/office/drawing/2014/main" id="{09A2A0DD-328A-A176-4872-30CA40680485}"/>
              </a:ext>
            </a:extLst>
          </p:cNvPr>
          <p:cNvSpPr txBox="1">
            <a:spLocks/>
          </p:cNvSpPr>
          <p:nvPr/>
        </p:nvSpPr>
        <p:spPr>
          <a:xfrm>
            <a:off x="1573916" y="936459"/>
            <a:ext cx="5996168" cy="736996"/>
          </a:xfrm>
          <a:prstGeom prst="rect">
            <a:avLst/>
          </a:prstGeom>
        </p:spPr>
        <p:txBody>
          <a:bodyPr vert="horz" lIns="121899" tIns="60949" rIns="121899" bIns="60949" rtlCol="0" anchor="b">
            <a:normAutofit/>
          </a:bodyPr>
          <a:lstStyle>
            <a:lvl1pPr algn="l" defTabSz="1218987" rtl="0" eaLnBrk="1" latinLnBrk="0" hangingPunct="1">
              <a:lnSpc>
                <a:spcPct val="90000"/>
              </a:lnSpc>
              <a:spcBef>
                <a:spcPct val="0"/>
              </a:spcBef>
              <a:buNone/>
              <a:defRPr sz="3600" kern="1200">
                <a:solidFill>
                  <a:schemeClr val="tx1"/>
                </a:solidFill>
                <a:latin typeface="+mj-lt"/>
                <a:ea typeface="+mj-ea"/>
                <a:cs typeface="+mj-cs"/>
              </a:defRPr>
            </a:lvl1pPr>
          </a:lstStyle>
          <a:p>
            <a:pPr algn="ctr"/>
            <a:r>
              <a:rPr lang="pt-BR" sz="2000" dirty="0">
                <a:solidFill>
                  <a:srgbClr val="374151"/>
                </a:solidFill>
                <a:latin typeface="Söhne"/>
              </a:rPr>
              <a:t>A função </a:t>
            </a:r>
            <a:r>
              <a:rPr lang="pt-BR" sz="2000" i="1" dirty="0">
                <a:solidFill>
                  <a:srgbClr val="77C6FC"/>
                </a:solidFill>
                <a:latin typeface="Söhne"/>
              </a:rPr>
              <a:t>`</a:t>
            </a:r>
            <a:r>
              <a:rPr lang="pt-BR" sz="2000" i="1" dirty="0" err="1">
                <a:solidFill>
                  <a:srgbClr val="77C6FC"/>
                </a:solidFill>
                <a:latin typeface="Söhne"/>
                <a:cs typeface="Courier New" panose="02070309020205020404" pitchFamily="49" charset="0"/>
              </a:rPr>
              <a:t>median</a:t>
            </a:r>
            <a:r>
              <a:rPr lang="pt-BR" sz="2000" i="1" dirty="0">
                <a:solidFill>
                  <a:srgbClr val="77C6FC"/>
                </a:solidFill>
                <a:latin typeface="Söhne"/>
                <a:cs typeface="Courier New" panose="02070309020205020404" pitchFamily="49" charset="0"/>
              </a:rPr>
              <a:t>()</a:t>
            </a:r>
            <a:r>
              <a:rPr lang="pt-BR" sz="2000" i="1" dirty="0">
                <a:solidFill>
                  <a:srgbClr val="77C6FC"/>
                </a:solidFill>
                <a:latin typeface="Söhne"/>
              </a:rPr>
              <a:t>`</a:t>
            </a:r>
            <a:r>
              <a:rPr lang="pt-BR" sz="2000" i="1" dirty="0">
                <a:solidFill>
                  <a:srgbClr val="374151"/>
                </a:solidFill>
                <a:latin typeface="Söhne"/>
              </a:rPr>
              <a:t> </a:t>
            </a:r>
            <a:r>
              <a:rPr lang="pt-BR" sz="2000" dirty="0">
                <a:solidFill>
                  <a:srgbClr val="374151"/>
                </a:solidFill>
                <a:latin typeface="Söhne"/>
              </a:rPr>
              <a:t>também aceita objetos do tipo </a:t>
            </a:r>
            <a:r>
              <a:rPr lang="pt-BR" sz="2000" dirty="0" err="1">
                <a:solidFill>
                  <a:srgbClr val="374151"/>
                </a:solidFill>
                <a:latin typeface="Söhne"/>
              </a:rPr>
              <a:t>fdt</a:t>
            </a:r>
            <a:r>
              <a:rPr lang="pt-BR" sz="2000" dirty="0">
                <a:solidFill>
                  <a:srgbClr val="374151"/>
                </a:solidFill>
                <a:latin typeface="Söhne"/>
              </a:rPr>
              <a:t>:</a:t>
            </a:r>
            <a:endParaRPr lang="en-US" sz="2000" dirty="0">
              <a:solidFill>
                <a:srgbClr val="374151"/>
              </a:solidFill>
              <a:latin typeface="Söhne"/>
            </a:endParaRPr>
          </a:p>
        </p:txBody>
      </p:sp>
      <p:pic>
        <p:nvPicPr>
          <p:cNvPr id="3" name="Imagem 2">
            <a:extLst>
              <a:ext uri="{FF2B5EF4-FFF2-40B4-BE49-F238E27FC236}">
                <a16:creationId xmlns:a16="http://schemas.microsoft.com/office/drawing/2014/main" id="{C77CB8A8-A352-E409-07D9-630CBC415590}"/>
              </a:ext>
            </a:extLst>
          </p:cNvPr>
          <p:cNvPicPr>
            <a:picLocks noChangeAspect="1"/>
          </p:cNvPicPr>
          <p:nvPr/>
        </p:nvPicPr>
        <p:blipFill rotWithShape="1">
          <a:blip r:embed="rId4"/>
          <a:srcRect l="306" t="43700" r="82669" b="33201"/>
          <a:stretch/>
        </p:blipFill>
        <p:spPr>
          <a:xfrm>
            <a:off x="1907704" y="2033027"/>
            <a:ext cx="5328592" cy="2376264"/>
          </a:xfrm>
          <a:prstGeom prst="rect">
            <a:avLst/>
          </a:prstGeom>
          <a:ln>
            <a:solidFill>
              <a:schemeClr val="accent1"/>
            </a:solidFill>
          </a:ln>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val="28368695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3498" name="Google Shape;3498;p61"/>
          <p:cNvSpPr txBox="1">
            <a:spLocks noGrp="1"/>
          </p:cNvSpPr>
          <p:nvPr>
            <p:ph type="title"/>
          </p:nvPr>
        </p:nvSpPr>
        <p:spPr>
          <a:xfrm>
            <a:off x="1807671" y="338325"/>
            <a:ext cx="5528700" cy="61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pt-BR" dirty="0"/>
              <a:t>Mediana</a:t>
            </a:r>
            <a:endParaRPr dirty="0"/>
          </a:p>
        </p:txBody>
      </p:sp>
      <p:sp>
        <p:nvSpPr>
          <p:cNvPr id="3501" name="Google Shape;3501;p61"/>
          <p:cNvSpPr/>
          <p:nvPr/>
        </p:nvSpPr>
        <p:spPr>
          <a:xfrm>
            <a:off x="1707060"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2" name="Google Shape;3502;p61"/>
          <p:cNvSpPr/>
          <p:nvPr/>
        </p:nvSpPr>
        <p:spPr>
          <a:xfrm>
            <a:off x="1892161"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7" name="Google Shape;3507;p61"/>
          <p:cNvSpPr txBox="1">
            <a:spLocks noGrp="1"/>
          </p:cNvSpPr>
          <p:nvPr>
            <p:ph type="title" idx="5"/>
          </p:nvPr>
        </p:nvSpPr>
        <p:spPr>
          <a:xfrm>
            <a:off x="2065726" y="1342353"/>
            <a:ext cx="2005406" cy="52329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pt-BR" sz="2000" dirty="0">
                <a:latin typeface="Fjalla One" panose="02000506040000020004" pitchFamily="2" charset="0"/>
              </a:rPr>
              <a:t>Vantagens</a:t>
            </a:r>
          </a:p>
        </p:txBody>
      </p:sp>
      <p:sp>
        <p:nvSpPr>
          <p:cNvPr id="5" name="Subtítulo 4">
            <a:extLst>
              <a:ext uri="{FF2B5EF4-FFF2-40B4-BE49-F238E27FC236}">
                <a16:creationId xmlns:a16="http://schemas.microsoft.com/office/drawing/2014/main" id="{B84ECDF7-7B91-5E30-C7A6-88EF7FA6CFBC}"/>
              </a:ext>
            </a:extLst>
          </p:cNvPr>
          <p:cNvSpPr>
            <a:spLocks noGrp="1"/>
          </p:cNvSpPr>
          <p:nvPr>
            <p:ph type="subTitle" idx="2"/>
          </p:nvPr>
        </p:nvSpPr>
        <p:spPr>
          <a:xfrm>
            <a:off x="1882028" y="1923502"/>
            <a:ext cx="2411073" cy="2602651"/>
          </a:xfrm>
        </p:spPr>
        <p:txBody>
          <a:bodyPr/>
          <a:lstStyle/>
          <a:p>
            <a:pPr marL="285750" indent="-285750" algn="l">
              <a:buClr>
                <a:srgbClr val="92D050"/>
              </a:buClr>
              <a:buFont typeface="Wingdings" panose="05000000000000000000" pitchFamily="2" charset="2"/>
              <a:buChar char="ü"/>
            </a:pPr>
            <a:r>
              <a:rPr lang="pt-BR" sz="1400" dirty="0"/>
              <a:t>Fácil de compreender e calcular</a:t>
            </a:r>
          </a:p>
          <a:p>
            <a:pPr marL="285750" indent="-285750" algn="l">
              <a:buClr>
                <a:srgbClr val="92D050"/>
              </a:buClr>
              <a:buFont typeface="Wingdings" panose="05000000000000000000" pitchFamily="2" charset="2"/>
              <a:buChar char="ü"/>
            </a:pPr>
            <a:r>
              <a:rPr lang="pt-BR" sz="1400" dirty="0"/>
              <a:t>Não é afetada por valores extremos</a:t>
            </a:r>
          </a:p>
          <a:p>
            <a:pPr marL="285750" indent="-285750" algn="l">
              <a:buClr>
                <a:srgbClr val="92D050"/>
              </a:buClr>
              <a:buFont typeface="Wingdings" panose="05000000000000000000" pitchFamily="2" charset="2"/>
              <a:buChar char="ü"/>
            </a:pPr>
            <a:r>
              <a:rPr lang="pt-BR" sz="1400" dirty="0"/>
              <a:t>É um valor único</a:t>
            </a:r>
          </a:p>
          <a:p>
            <a:pPr marL="285750" indent="-285750" algn="l">
              <a:buClr>
                <a:srgbClr val="92D050"/>
              </a:buClr>
              <a:buFont typeface="Wingdings" panose="05000000000000000000" pitchFamily="2" charset="2"/>
              <a:buChar char="ü"/>
            </a:pPr>
            <a:r>
              <a:rPr lang="pt-BR" sz="1400" dirty="0"/>
              <a:t>Pode ser determinada nas escalas: ordinal, intervalar e proporcional</a:t>
            </a:r>
          </a:p>
          <a:p>
            <a:pPr>
              <a:buClr>
                <a:srgbClr val="92D050"/>
              </a:buClr>
            </a:pPr>
            <a:endParaRPr lang="pt-BR" sz="1400" dirty="0">
              <a:solidFill>
                <a:srgbClr val="77C6FC"/>
              </a:solidFill>
            </a:endParaRPr>
          </a:p>
        </p:txBody>
      </p:sp>
      <p:sp>
        <p:nvSpPr>
          <p:cNvPr id="16" name="Google Shape;3501;p61">
            <a:extLst>
              <a:ext uri="{FF2B5EF4-FFF2-40B4-BE49-F238E27FC236}">
                <a16:creationId xmlns:a16="http://schemas.microsoft.com/office/drawing/2014/main" id="{BFE1EB75-04BC-F3DD-0118-9DBAA1839468}"/>
              </a:ext>
            </a:extLst>
          </p:cNvPr>
          <p:cNvSpPr/>
          <p:nvPr/>
        </p:nvSpPr>
        <p:spPr>
          <a:xfrm>
            <a:off x="4668358" y="1135707"/>
            <a:ext cx="2771141" cy="3613727"/>
          </a:xfrm>
          <a:prstGeom prst="roundRect">
            <a:avLst>
              <a:gd name="adj" fmla="val 16667"/>
            </a:avLst>
          </a:prstGeom>
          <a:solidFill>
            <a:schemeClr val="accent1"/>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3502;p61">
            <a:extLst>
              <a:ext uri="{FF2B5EF4-FFF2-40B4-BE49-F238E27FC236}">
                <a16:creationId xmlns:a16="http://schemas.microsoft.com/office/drawing/2014/main" id="{B318A416-295E-3808-99E3-7F579B0F1AF5}"/>
              </a:ext>
            </a:extLst>
          </p:cNvPr>
          <p:cNvSpPr/>
          <p:nvPr/>
        </p:nvSpPr>
        <p:spPr>
          <a:xfrm>
            <a:off x="4853459" y="1310922"/>
            <a:ext cx="2400940" cy="3273081"/>
          </a:xfrm>
          <a:prstGeom prst="roundRect">
            <a:avLst>
              <a:gd name="adj" fmla="val 16667"/>
            </a:avLst>
          </a:prstGeom>
          <a:solidFill>
            <a:srgbClr val="FFFFFF"/>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3507;p61">
            <a:extLst>
              <a:ext uri="{FF2B5EF4-FFF2-40B4-BE49-F238E27FC236}">
                <a16:creationId xmlns:a16="http://schemas.microsoft.com/office/drawing/2014/main" id="{46C629AF-A1AE-34F8-36FC-D59CCE95E500}"/>
              </a:ext>
            </a:extLst>
          </p:cNvPr>
          <p:cNvSpPr txBox="1">
            <a:spLocks/>
          </p:cNvSpPr>
          <p:nvPr/>
        </p:nvSpPr>
        <p:spPr>
          <a:xfrm>
            <a:off x="5051225" y="1204489"/>
            <a:ext cx="2005406" cy="523299"/>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1pPr>
            <a:lvl2pPr marR="0" lvl="1"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2pPr>
            <a:lvl3pPr marR="0" lvl="2"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3pPr>
            <a:lvl4pPr marR="0" lvl="3"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4pPr>
            <a:lvl5pPr marR="0" lvl="4"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5pPr>
            <a:lvl6pPr marR="0" lvl="5"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6pPr>
            <a:lvl7pPr marR="0" lvl="6"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7pPr>
            <a:lvl8pPr marR="0" lvl="7"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8pPr>
            <a:lvl9pPr marR="0" lvl="8" algn="ctr" rtl="0">
              <a:lnSpc>
                <a:spcPct val="100000"/>
              </a:lnSpc>
              <a:spcBef>
                <a:spcPts val="0"/>
              </a:spcBef>
              <a:spcAft>
                <a:spcPts val="0"/>
              </a:spcAft>
              <a:buClr>
                <a:schemeClr val="dk2"/>
              </a:buClr>
              <a:buSzPts val="3000"/>
              <a:buFont typeface="Fjalla One"/>
              <a:buNone/>
              <a:defRPr sz="3000" b="0" i="0" u="none" strike="noStrike" cap="none">
                <a:solidFill>
                  <a:schemeClr val="dk2"/>
                </a:solidFill>
                <a:latin typeface="Fjalla One"/>
                <a:ea typeface="Fjalla One"/>
                <a:cs typeface="Fjalla One"/>
                <a:sym typeface="Fjalla One"/>
              </a:defRPr>
            </a:lvl9pPr>
          </a:lstStyle>
          <a:p>
            <a:br>
              <a:rPr lang="pt-BR" sz="2000" dirty="0">
                <a:latin typeface="Fjalla One" panose="02000506040000020004" pitchFamily="2" charset="0"/>
              </a:rPr>
            </a:br>
            <a:r>
              <a:rPr lang="pt-BR" sz="2000" dirty="0">
                <a:latin typeface="Fjalla One" panose="02000506040000020004" pitchFamily="2" charset="0"/>
              </a:rPr>
              <a:t>Desvantagens</a:t>
            </a:r>
          </a:p>
        </p:txBody>
      </p:sp>
      <p:sp>
        <p:nvSpPr>
          <p:cNvPr id="19" name="Subtítulo 4">
            <a:extLst>
              <a:ext uri="{FF2B5EF4-FFF2-40B4-BE49-F238E27FC236}">
                <a16:creationId xmlns:a16="http://schemas.microsoft.com/office/drawing/2014/main" id="{3CC0ABAC-A4BD-CAC2-EC05-2D7D11741803}"/>
              </a:ext>
            </a:extLst>
          </p:cNvPr>
          <p:cNvSpPr txBox="1">
            <a:spLocks/>
          </p:cNvSpPr>
          <p:nvPr/>
        </p:nvSpPr>
        <p:spPr>
          <a:xfrm>
            <a:off x="4853459" y="1727788"/>
            <a:ext cx="2323518" cy="248326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1pPr>
            <a:lvl2pPr marR="0" lvl="1"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2pPr>
            <a:lvl3pPr marR="0" lvl="2"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3pPr>
            <a:lvl4pPr marR="0" lvl="3"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4pPr>
            <a:lvl5pPr marR="0" lvl="4"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5pPr>
            <a:lvl6pPr marR="0" lvl="5"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6pPr>
            <a:lvl7pPr marR="0" lvl="6"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7pPr>
            <a:lvl8pPr marR="0" lvl="7"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8pPr>
            <a:lvl9pPr marR="0" lvl="8" algn="ctr" rtl="0">
              <a:lnSpc>
                <a:spcPct val="100000"/>
              </a:lnSpc>
              <a:spcBef>
                <a:spcPts val="0"/>
              </a:spcBef>
              <a:spcAft>
                <a:spcPts val="0"/>
              </a:spcAft>
              <a:buClr>
                <a:srgbClr val="000000"/>
              </a:buClr>
              <a:buFont typeface="Arial"/>
              <a:buNone/>
              <a:defRPr sz="1600" b="0" i="0" u="none" strike="noStrike" cap="none">
                <a:solidFill>
                  <a:schemeClr val="dk2"/>
                </a:solidFill>
                <a:latin typeface="Barlow Semi Condensed"/>
                <a:ea typeface="Barlow Semi Condensed"/>
                <a:cs typeface="Barlow Semi Condensed"/>
                <a:sym typeface="Barlow Semi Condensed"/>
              </a:defRPr>
            </a:lvl9pPr>
          </a:lstStyle>
          <a:p>
            <a:pPr algn="l">
              <a:buClr>
                <a:srgbClr val="FF0000"/>
              </a:buClr>
            </a:pPr>
            <a:endParaRPr lang="pt-BR" sz="1400" dirty="0">
              <a:solidFill>
                <a:schemeClr val="tx1"/>
              </a:solidFill>
            </a:endParaRPr>
          </a:p>
          <a:p>
            <a:pPr marL="285750" indent="-285750" algn="l">
              <a:buClr>
                <a:srgbClr val="FF0000"/>
              </a:buClr>
              <a:buFont typeface="Barlow Semi Condensed" panose="00000506000000000000" pitchFamily="2" charset="0"/>
              <a:buChar char="×"/>
            </a:pPr>
            <a:r>
              <a:rPr lang="pt-BR" sz="1400" dirty="0">
                <a:solidFill>
                  <a:schemeClr val="tx1"/>
                </a:solidFill>
              </a:rPr>
              <a:t>É difícil ser incluída em expressões matemáticas</a:t>
            </a:r>
          </a:p>
          <a:p>
            <a:pPr marL="285750" indent="-285750" algn="l">
              <a:buClr>
                <a:srgbClr val="FF0000"/>
              </a:buClr>
              <a:buFont typeface="Barlow Semi Condensed" panose="00000506000000000000" pitchFamily="2" charset="0"/>
              <a:buChar char="×"/>
            </a:pPr>
            <a:r>
              <a:rPr lang="pt-BR" sz="1400" dirty="0">
                <a:solidFill>
                  <a:schemeClr val="tx1"/>
                </a:solidFill>
              </a:rPr>
              <a:t>Não usa todos os valores da série</a:t>
            </a:r>
          </a:p>
        </p:txBody>
      </p:sp>
    </p:spTree>
    <p:extLst>
      <p:ext uri="{BB962C8B-B14F-4D97-AF65-F5344CB8AC3E}">
        <p14:creationId xmlns:p14="http://schemas.microsoft.com/office/powerpoint/2010/main" val="229210517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2737"/>
        <p:cNvGrpSpPr/>
        <p:nvPr/>
      </p:nvGrpSpPr>
      <p:grpSpPr>
        <a:xfrm>
          <a:off x="0" y="0"/>
          <a:ext cx="0" cy="0"/>
          <a:chOff x="0" y="0"/>
          <a:chExt cx="0" cy="0"/>
        </a:xfrm>
      </p:grpSpPr>
      <p:sp>
        <p:nvSpPr>
          <p:cNvPr id="2738" name="Google Shape;2738;p51"/>
          <p:cNvSpPr txBox="1">
            <a:spLocks noGrp="1"/>
          </p:cNvSpPr>
          <p:nvPr>
            <p:ph type="title"/>
          </p:nvPr>
        </p:nvSpPr>
        <p:spPr>
          <a:xfrm>
            <a:off x="2279044" y="269141"/>
            <a:ext cx="47277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dirty="0"/>
              <a:t>Aplicabilidade</a:t>
            </a:r>
            <a:endParaRPr sz="3600" dirty="0"/>
          </a:p>
        </p:txBody>
      </p:sp>
      <p:grpSp>
        <p:nvGrpSpPr>
          <p:cNvPr id="2739" name="Google Shape;2739;p51"/>
          <p:cNvGrpSpPr/>
          <p:nvPr/>
        </p:nvGrpSpPr>
        <p:grpSpPr>
          <a:xfrm>
            <a:off x="1980375" y="1051323"/>
            <a:ext cx="5183250" cy="3541786"/>
            <a:chOff x="277900" y="420125"/>
            <a:chExt cx="6852525" cy="4682425"/>
          </a:xfrm>
        </p:grpSpPr>
        <p:sp>
          <p:nvSpPr>
            <p:cNvPr id="2740" name="Google Shape;2740;p51"/>
            <p:cNvSpPr/>
            <p:nvPr/>
          </p:nvSpPr>
          <p:spPr>
            <a:xfrm>
              <a:off x="277900" y="420125"/>
              <a:ext cx="6852525" cy="4609425"/>
            </a:xfrm>
            <a:custGeom>
              <a:avLst/>
              <a:gdLst/>
              <a:ahLst/>
              <a:cxnLst/>
              <a:rect l="l" t="t" r="r" b="b"/>
              <a:pathLst>
                <a:path w="274101" h="184377" extrusionOk="0">
                  <a:moveTo>
                    <a:pt x="136337" y="1"/>
                  </a:moveTo>
                  <a:cubicBezTo>
                    <a:pt x="108563" y="1"/>
                    <a:pt x="91709" y="26310"/>
                    <a:pt x="78045" y="41336"/>
                  </a:cubicBezTo>
                  <a:cubicBezTo>
                    <a:pt x="62518" y="58454"/>
                    <a:pt x="45178" y="46845"/>
                    <a:pt x="22479" y="65183"/>
                  </a:cubicBezTo>
                  <a:cubicBezTo>
                    <a:pt x="0" y="83335"/>
                    <a:pt x="19077" y="165447"/>
                    <a:pt x="35677" y="184376"/>
                  </a:cubicBezTo>
                  <a:lnTo>
                    <a:pt x="253434" y="184376"/>
                  </a:lnTo>
                  <a:cubicBezTo>
                    <a:pt x="255208" y="177574"/>
                    <a:pt x="261124" y="154837"/>
                    <a:pt x="265116" y="131804"/>
                  </a:cubicBezTo>
                  <a:cubicBezTo>
                    <a:pt x="269923" y="104298"/>
                    <a:pt x="274100" y="66403"/>
                    <a:pt x="254987" y="50505"/>
                  </a:cubicBezTo>
                  <a:cubicBezTo>
                    <a:pt x="249034" y="45561"/>
                    <a:pt x="242499" y="43992"/>
                    <a:pt x="235926" y="43992"/>
                  </a:cubicBezTo>
                  <a:cubicBezTo>
                    <a:pt x="230211" y="43992"/>
                    <a:pt x="224467" y="45178"/>
                    <a:pt x="219051" y="46365"/>
                  </a:cubicBezTo>
                  <a:cubicBezTo>
                    <a:pt x="213642" y="47537"/>
                    <a:pt x="208543" y="48726"/>
                    <a:pt x="204134" y="48726"/>
                  </a:cubicBezTo>
                  <a:cubicBezTo>
                    <a:pt x="201733" y="48726"/>
                    <a:pt x="199538" y="48373"/>
                    <a:pt x="197608" y="47474"/>
                  </a:cubicBezTo>
                  <a:cubicBezTo>
                    <a:pt x="184447" y="41336"/>
                    <a:pt x="183855" y="10799"/>
                    <a:pt x="148585" y="1630"/>
                  </a:cubicBezTo>
                  <a:cubicBezTo>
                    <a:pt x="144277" y="510"/>
                    <a:pt x="140202" y="1"/>
                    <a:pt x="13633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1" name="Google Shape;2741;p51"/>
            <p:cNvSpPr/>
            <p:nvPr/>
          </p:nvSpPr>
          <p:spPr>
            <a:xfrm>
              <a:off x="582900" y="420200"/>
              <a:ext cx="6424600" cy="4609350"/>
            </a:xfrm>
            <a:custGeom>
              <a:avLst/>
              <a:gdLst/>
              <a:ahLst/>
              <a:cxnLst/>
              <a:rect l="l" t="t" r="r" b="b"/>
              <a:pathLst>
                <a:path w="256984" h="184374" extrusionOk="0">
                  <a:moveTo>
                    <a:pt x="124148" y="0"/>
                  </a:moveTo>
                  <a:cubicBezTo>
                    <a:pt x="96383" y="0"/>
                    <a:pt x="79487" y="26323"/>
                    <a:pt x="65845" y="41333"/>
                  </a:cubicBezTo>
                  <a:cubicBezTo>
                    <a:pt x="50318" y="58451"/>
                    <a:pt x="32978" y="46842"/>
                    <a:pt x="10279" y="65180"/>
                  </a:cubicBezTo>
                  <a:cubicBezTo>
                    <a:pt x="2921" y="71095"/>
                    <a:pt x="38" y="83887"/>
                    <a:pt x="38" y="99082"/>
                  </a:cubicBezTo>
                  <a:cubicBezTo>
                    <a:pt x="1" y="130285"/>
                    <a:pt x="12312" y="171618"/>
                    <a:pt x="23477" y="184373"/>
                  </a:cubicBezTo>
                  <a:lnTo>
                    <a:pt x="241234" y="184373"/>
                  </a:lnTo>
                  <a:cubicBezTo>
                    <a:pt x="243008" y="177571"/>
                    <a:pt x="248924" y="154834"/>
                    <a:pt x="252916" y="131801"/>
                  </a:cubicBezTo>
                  <a:cubicBezTo>
                    <a:pt x="254987" y="119896"/>
                    <a:pt x="256946" y="106032"/>
                    <a:pt x="256983" y="92834"/>
                  </a:cubicBezTo>
                  <a:cubicBezTo>
                    <a:pt x="256983" y="75605"/>
                    <a:pt x="253619" y="59523"/>
                    <a:pt x="242787" y="50502"/>
                  </a:cubicBezTo>
                  <a:cubicBezTo>
                    <a:pt x="236834" y="45548"/>
                    <a:pt x="230290" y="43995"/>
                    <a:pt x="223710" y="43995"/>
                  </a:cubicBezTo>
                  <a:cubicBezTo>
                    <a:pt x="218016" y="43995"/>
                    <a:pt x="212286" y="45178"/>
                    <a:pt x="206851" y="46362"/>
                  </a:cubicBezTo>
                  <a:cubicBezTo>
                    <a:pt x="201453" y="47545"/>
                    <a:pt x="196388" y="48728"/>
                    <a:pt x="191989" y="48728"/>
                  </a:cubicBezTo>
                  <a:cubicBezTo>
                    <a:pt x="189549" y="48728"/>
                    <a:pt x="187331" y="48358"/>
                    <a:pt x="185408" y="47471"/>
                  </a:cubicBezTo>
                  <a:cubicBezTo>
                    <a:pt x="172247" y="41333"/>
                    <a:pt x="171655" y="10796"/>
                    <a:pt x="136385" y="1627"/>
                  </a:cubicBezTo>
                  <a:cubicBezTo>
                    <a:pt x="132097" y="481"/>
                    <a:pt x="127993" y="0"/>
                    <a:pt x="124148"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2" name="Google Shape;2742;p51"/>
            <p:cNvSpPr/>
            <p:nvPr/>
          </p:nvSpPr>
          <p:spPr>
            <a:xfrm>
              <a:off x="702125" y="5036900"/>
              <a:ext cx="6191675" cy="65650"/>
            </a:xfrm>
            <a:custGeom>
              <a:avLst/>
              <a:gdLst/>
              <a:ahLst/>
              <a:cxnLst/>
              <a:rect l="l" t="t" r="r" b="b"/>
              <a:pathLst>
                <a:path w="247667" h="2626" extrusionOk="0">
                  <a:moveTo>
                    <a:pt x="1" y="1"/>
                  </a:moveTo>
                  <a:lnTo>
                    <a:pt x="1" y="2626"/>
                  </a:lnTo>
                  <a:lnTo>
                    <a:pt x="247667" y="2626"/>
                  </a:lnTo>
                  <a:lnTo>
                    <a:pt x="2476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3" name="Google Shape;2743;p51"/>
            <p:cNvSpPr/>
            <p:nvPr/>
          </p:nvSpPr>
          <p:spPr>
            <a:xfrm>
              <a:off x="665175" y="3566050"/>
              <a:ext cx="125725" cy="97450"/>
            </a:xfrm>
            <a:custGeom>
              <a:avLst/>
              <a:gdLst/>
              <a:ahLst/>
              <a:cxnLst/>
              <a:rect l="l" t="t" r="r" b="b"/>
              <a:pathLst>
                <a:path w="5029" h="3898" extrusionOk="0">
                  <a:moveTo>
                    <a:pt x="1558" y="0"/>
                  </a:moveTo>
                  <a:cubicBezTo>
                    <a:pt x="1494" y="0"/>
                    <a:pt x="1431" y="5"/>
                    <a:pt x="1368" y="15"/>
                  </a:cubicBezTo>
                  <a:cubicBezTo>
                    <a:pt x="481" y="125"/>
                    <a:pt x="0" y="976"/>
                    <a:pt x="185" y="1789"/>
                  </a:cubicBezTo>
                  <a:cubicBezTo>
                    <a:pt x="407" y="2639"/>
                    <a:pt x="1257" y="3231"/>
                    <a:pt x="1996" y="3564"/>
                  </a:cubicBezTo>
                  <a:cubicBezTo>
                    <a:pt x="2705" y="3872"/>
                    <a:pt x="4312" y="3897"/>
                    <a:pt x="4828" y="3897"/>
                  </a:cubicBezTo>
                  <a:cubicBezTo>
                    <a:pt x="4932" y="3897"/>
                    <a:pt x="4991" y="3896"/>
                    <a:pt x="4991" y="3896"/>
                  </a:cubicBezTo>
                  <a:cubicBezTo>
                    <a:pt x="5028" y="3896"/>
                    <a:pt x="4547" y="2529"/>
                    <a:pt x="4510" y="2418"/>
                  </a:cubicBezTo>
                  <a:cubicBezTo>
                    <a:pt x="4055" y="1507"/>
                    <a:pt x="2705" y="0"/>
                    <a:pt x="155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4" name="Google Shape;2744;p51"/>
            <p:cNvSpPr/>
            <p:nvPr/>
          </p:nvSpPr>
          <p:spPr>
            <a:xfrm>
              <a:off x="667950" y="3411900"/>
              <a:ext cx="777325" cy="1632425"/>
            </a:xfrm>
            <a:custGeom>
              <a:avLst/>
              <a:gdLst/>
              <a:ahLst/>
              <a:cxnLst/>
              <a:rect l="l" t="t" r="r" b="b"/>
              <a:pathLst>
                <a:path w="31093" h="65297" extrusionOk="0">
                  <a:moveTo>
                    <a:pt x="14640" y="31764"/>
                  </a:moveTo>
                  <a:cubicBezTo>
                    <a:pt x="15232" y="32430"/>
                    <a:pt x="16822" y="33206"/>
                    <a:pt x="17043" y="33317"/>
                  </a:cubicBezTo>
                  <a:cubicBezTo>
                    <a:pt x="16822" y="33835"/>
                    <a:pt x="16600" y="34352"/>
                    <a:pt x="16378" y="34833"/>
                  </a:cubicBezTo>
                  <a:cubicBezTo>
                    <a:pt x="15676" y="36533"/>
                    <a:pt x="15010" y="37901"/>
                    <a:pt x="14529" y="38826"/>
                  </a:cubicBezTo>
                  <a:cubicBezTo>
                    <a:pt x="14419" y="39011"/>
                    <a:pt x="14345" y="39195"/>
                    <a:pt x="14234" y="39343"/>
                  </a:cubicBezTo>
                  <a:lnTo>
                    <a:pt x="14160" y="39343"/>
                  </a:lnTo>
                  <a:cubicBezTo>
                    <a:pt x="14160" y="39158"/>
                    <a:pt x="14123" y="38974"/>
                    <a:pt x="14086" y="38752"/>
                  </a:cubicBezTo>
                  <a:cubicBezTo>
                    <a:pt x="13938" y="37680"/>
                    <a:pt x="13716" y="36164"/>
                    <a:pt x="13346" y="34352"/>
                  </a:cubicBezTo>
                  <a:cubicBezTo>
                    <a:pt x="13235" y="33761"/>
                    <a:pt x="13125" y="33169"/>
                    <a:pt x="12977" y="32541"/>
                  </a:cubicBezTo>
                  <a:cubicBezTo>
                    <a:pt x="13125" y="32467"/>
                    <a:pt x="13901" y="32171"/>
                    <a:pt x="14640" y="31764"/>
                  </a:cubicBezTo>
                  <a:close/>
                  <a:moveTo>
                    <a:pt x="6531" y="0"/>
                  </a:moveTo>
                  <a:cubicBezTo>
                    <a:pt x="6326" y="0"/>
                    <a:pt x="6117" y="49"/>
                    <a:pt x="5915" y="154"/>
                  </a:cubicBezTo>
                  <a:cubicBezTo>
                    <a:pt x="4843" y="709"/>
                    <a:pt x="4547" y="2853"/>
                    <a:pt x="4732" y="3925"/>
                  </a:cubicBezTo>
                  <a:cubicBezTo>
                    <a:pt x="4769" y="4036"/>
                    <a:pt x="5176" y="5441"/>
                    <a:pt x="5176" y="5441"/>
                  </a:cubicBezTo>
                  <a:lnTo>
                    <a:pt x="5213" y="5404"/>
                  </a:lnTo>
                  <a:lnTo>
                    <a:pt x="5213" y="5404"/>
                  </a:lnTo>
                  <a:cubicBezTo>
                    <a:pt x="5139" y="5737"/>
                    <a:pt x="5102" y="6107"/>
                    <a:pt x="5065" y="6513"/>
                  </a:cubicBezTo>
                  <a:cubicBezTo>
                    <a:pt x="4991" y="7253"/>
                    <a:pt x="4917" y="8103"/>
                    <a:pt x="4880" y="9027"/>
                  </a:cubicBezTo>
                  <a:cubicBezTo>
                    <a:pt x="4880" y="9952"/>
                    <a:pt x="4880" y="10950"/>
                    <a:pt x="4954" y="11985"/>
                  </a:cubicBezTo>
                  <a:cubicBezTo>
                    <a:pt x="5065" y="13057"/>
                    <a:pt x="5213" y="14166"/>
                    <a:pt x="5509" y="15275"/>
                  </a:cubicBezTo>
                  <a:lnTo>
                    <a:pt x="5509" y="15312"/>
                  </a:lnTo>
                  <a:cubicBezTo>
                    <a:pt x="5324" y="15017"/>
                    <a:pt x="4769" y="14203"/>
                    <a:pt x="4732" y="14129"/>
                  </a:cubicBezTo>
                  <a:cubicBezTo>
                    <a:pt x="4142" y="13446"/>
                    <a:pt x="2744" y="12502"/>
                    <a:pt x="1654" y="12502"/>
                  </a:cubicBezTo>
                  <a:cubicBezTo>
                    <a:pt x="1446" y="12502"/>
                    <a:pt x="1250" y="12536"/>
                    <a:pt x="1072" y="12613"/>
                  </a:cubicBezTo>
                  <a:cubicBezTo>
                    <a:pt x="259" y="12946"/>
                    <a:pt x="0" y="13907"/>
                    <a:pt x="407" y="14647"/>
                  </a:cubicBezTo>
                  <a:cubicBezTo>
                    <a:pt x="850" y="15423"/>
                    <a:pt x="1812" y="15793"/>
                    <a:pt x="2625" y="15904"/>
                  </a:cubicBezTo>
                  <a:cubicBezTo>
                    <a:pt x="2705" y="15914"/>
                    <a:pt x="2794" y="15918"/>
                    <a:pt x="2889" y="15918"/>
                  </a:cubicBezTo>
                  <a:cubicBezTo>
                    <a:pt x="3840" y="15918"/>
                    <a:pt x="5414" y="15457"/>
                    <a:pt x="5583" y="15423"/>
                  </a:cubicBezTo>
                  <a:cubicBezTo>
                    <a:pt x="5878" y="16495"/>
                    <a:pt x="6248" y="17568"/>
                    <a:pt x="6729" y="18603"/>
                  </a:cubicBezTo>
                  <a:cubicBezTo>
                    <a:pt x="6987" y="19231"/>
                    <a:pt x="7246" y="19823"/>
                    <a:pt x="7542" y="20414"/>
                  </a:cubicBezTo>
                  <a:cubicBezTo>
                    <a:pt x="7357" y="20155"/>
                    <a:pt x="7209" y="19934"/>
                    <a:pt x="7209" y="19897"/>
                  </a:cubicBezTo>
                  <a:cubicBezTo>
                    <a:pt x="6584" y="19208"/>
                    <a:pt x="5164" y="18282"/>
                    <a:pt x="4070" y="18282"/>
                  </a:cubicBezTo>
                  <a:cubicBezTo>
                    <a:pt x="3871" y="18282"/>
                    <a:pt x="3683" y="18313"/>
                    <a:pt x="3512" y="18381"/>
                  </a:cubicBezTo>
                  <a:cubicBezTo>
                    <a:pt x="2736" y="18751"/>
                    <a:pt x="2477" y="19712"/>
                    <a:pt x="2884" y="20451"/>
                  </a:cubicBezTo>
                  <a:cubicBezTo>
                    <a:pt x="3290" y="21191"/>
                    <a:pt x="4289" y="21560"/>
                    <a:pt x="5102" y="21671"/>
                  </a:cubicBezTo>
                  <a:cubicBezTo>
                    <a:pt x="5187" y="21683"/>
                    <a:pt x="5282" y="21689"/>
                    <a:pt x="5385" y="21689"/>
                  </a:cubicBezTo>
                  <a:cubicBezTo>
                    <a:pt x="6221" y="21689"/>
                    <a:pt x="7554" y="21326"/>
                    <a:pt x="7949" y="21228"/>
                  </a:cubicBezTo>
                  <a:cubicBezTo>
                    <a:pt x="8060" y="21449"/>
                    <a:pt x="8171" y="21671"/>
                    <a:pt x="8281" y="21930"/>
                  </a:cubicBezTo>
                  <a:cubicBezTo>
                    <a:pt x="8836" y="23002"/>
                    <a:pt x="9391" y="24111"/>
                    <a:pt x="9908" y="25183"/>
                  </a:cubicBezTo>
                  <a:cubicBezTo>
                    <a:pt x="10093" y="25553"/>
                    <a:pt x="10241" y="25960"/>
                    <a:pt x="10426" y="26330"/>
                  </a:cubicBezTo>
                  <a:cubicBezTo>
                    <a:pt x="10241" y="26108"/>
                    <a:pt x="10130" y="25923"/>
                    <a:pt x="10093" y="25886"/>
                  </a:cubicBezTo>
                  <a:cubicBezTo>
                    <a:pt x="9499" y="25198"/>
                    <a:pt x="8084" y="24271"/>
                    <a:pt x="6990" y="24271"/>
                  </a:cubicBezTo>
                  <a:cubicBezTo>
                    <a:pt x="6792" y="24271"/>
                    <a:pt x="6604" y="24302"/>
                    <a:pt x="6433" y="24370"/>
                  </a:cubicBezTo>
                  <a:cubicBezTo>
                    <a:pt x="5620" y="24740"/>
                    <a:pt x="5398" y="25701"/>
                    <a:pt x="5804" y="26404"/>
                  </a:cubicBezTo>
                  <a:cubicBezTo>
                    <a:pt x="6211" y="27180"/>
                    <a:pt x="7209" y="27550"/>
                    <a:pt x="7986" y="27661"/>
                  </a:cubicBezTo>
                  <a:cubicBezTo>
                    <a:pt x="8077" y="27674"/>
                    <a:pt x="8179" y="27680"/>
                    <a:pt x="8289" y="27680"/>
                  </a:cubicBezTo>
                  <a:cubicBezTo>
                    <a:pt x="9106" y="27680"/>
                    <a:pt x="10339" y="27352"/>
                    <a:pt x="10795" y="27254"/>
                  </a:cubicBezTo>
                  <a:cubicBezTo>
                    <a:pt x="10943" y="27624"/>
                    <a:pt x="11091" y="28030"/>
                    <a:pt x="11239" y="28437"/>
                  </a:cubicBezTo>
                  <a:cubicBezTo>
                    <a:pt x="11313" y="28696"/>
                    <a:pt x="11424" y="28955"/>
                    <a:pt x="11498" y="29213"/>
                  </a:cubicBezTo>
                  <a:cubicBezTo>
                    <a:pt x="11572" y="29509"/>
                    <a:pt x="11646" y="29768"/>
                    <a:pt x="11720" y="30027"/>
                  </a:cubicBezTo>
                  <a:cubicBezTo>
                    <a:pt x="11831" y="30544"/>
                    <a:pt x="11978" y="31062"/>
                    <a:pt x="12089" y="31579"/>
                  </a:cubicBezTo>
                  <a:cubicBezTo>
                    <a:pt x="12163" y="31949"/>
                    <a:pt x="12237" y="32282"/>
                    <a:pt x="12274" y="32615"/>
                  </a:cubicBezTo>
                  <a:cubicBezTo>
                    <a:pt x="12126" y="32245"/>
                    <a:pt x="11757" y="31505"/>
                    <a:pt x="11720" y="31432"/>
                  </a:cubicBezTo>
                  <a:cubicBezTo>
                    <a:pt x="11183" y="30593"/>
                    <a:pt x="9793" y="29358"/>
                    <a:pt x="8657" y="29358"/>
                  </a:cubicBezTo>
                  <a:cubicBezTo>
                    <a:pt x="8541" y="29358"/>
                    <a:pt x="8428" y="29371"/>
                    <a:pt x="8318" y="29398"/>
                  </a:cubicBezTo>
                  <a:cubicBezTo>
                    <a:pt x="7468" y="29583"/>
                    <a:pt x="7098" y="30507"/>
                    <a:pt x="7394" y="31284"/>
                  </a:cubicBezTo>
                  <a:cubicBezTo>
                    <a:pt x="7690" y="32097"/>
                    <a:pt x="8614" y="32615"/>
                    <a:pt x="9354" y="32836"/>
                  </a:cubicBezTo>
                  <a:cubicBezTo>
                    <a:pt x="9658" y="32929"/>
                    <a:pt x="10095" y="32960"/>
                    <a:pt x="10542" y="32960"/>
                  </a:cubicBezTo>
                  <a:cubicBezTo>
                    <a:pt x="11345" y="32960"/>
                    <a:pt x="12182" y="32860"/>
                    <a:pt x="12348" y="32836"/>
                  </a:cubicBezTo>
                  <a:cubicBezTo>
                    <a:pt x="12459" y="33391"/>
                    <a:pt x="12570" y="33946"/>
                    <a:pt x="12644" y="34463"/>
                  </a:cubicBezTo>
                  <a:cubicBezTo>
                    <a:pt x="12977" y="36275"/>
                    <a:pt x="13162" y="37791"/>
                    <a:pt x="13272" y="38826"/>
                  </a:cubicBezTo>
                  <a:cubicBezTo>
                    <a:pt x="13309" y="39011"/>
                    <a:pt x="13309" y="39195"/>
                    <a:pt x="13346" y="39343"/>
                  </a:cubicBezTo>
                  <a:lnTo>
                    <a:pt x="9686" y="39343"/>
                  </a:lnTo>
                  <a:lnTo>
                    <a:pt x="11017" y="65297"/>
                  </a:lnTo>
                  <a:lnTo>
                    <a:pt x="17228" y="65297"/>
                  </a:lnTo>
                  <a:lnTo>
                    <a:pt x="18559" y="39343"/>
                  </a:lnTo>
                  <a:lnTo>
                    <a:pt x="15158" y="39343"/>
                  </a:lnTo>
                  <a:lnTo>
                    <a:pt x="15232" y="39195"/>
                  </a:lnTo>
                  <a:cubicBezTo>
                    <a:pt x="15712" y="38234"/>
                    <a:pt x="16341" y="36829"/>
                    <a:pt x="17043" y="35129"/>
                  </a:cubicBezTo>
                  <a:cubicBezTo>
                    <a:pt x="17265" y="34574"/>
                    <a:pt x="17487" y="34019"/>
                    <a:pt x="17746" y="33391"/>
                  </a:cubicBezTo>
                  <a:cubicBezTo>
                    <a:pt x="17924" y="33450"/>
                    <a:pt x="19154" y="33701"/>
                    <a:pt x="20090" y="33701"/>
                  </a:cubicBezTo>
                  <a:cubicBezTo>
                    <a:pt x="20318" y="33701"/>
                    <a:pt x="20529" y="33686"/>
                    <a:pt x="20704" y="33650"/>
                  </a:cubicBezTo>
                  <a:cubicBezTo>
                    <a:pt x="21480" y="33465"/>
                    <a:pt x="22441" y="33021"/>
                    <a:pt x="22774" y="32245"/>
                  </a:cubicBezTo>
                  <a:cubicBezTo>
                    <a:pt x="23144" y="31469"/>
                    <a:pt x="22811" y="30544"/>
                    <a:pt x="21997" y="30248"/>
                  </a:cubicBezTo>
                  <a:cubicBezTo>
                    <a:pt x="21860" y="30204"/>
                    <a:pt x="21713" y="30184"/>
                    <a:pt x="21561" y="30184"/>
                  </a:cubicBezTo>
                  <a:cubicBezTo>
                    <a:pt x="20442" y="30184"/>
                    <a:pt x="19001" y="31279"/>
                    <a:pt x="18448" y="32060"/>
                  </a:cubicBezTo>
                  <a:cubicBezTo>
                    <a:pt x="18411" y="32097"/>
                    <a:pt x="18079" y="32689"/>
                    <a:pt x="17857" y="33095"/>
                  </a:cubicBezTo>
                  <a:cubicBezTo>
                    <a:pt x="17931" y="32836"/>
                    <a:pt x="18042" y="32615"/>
                    <a:pt x="18116" y="32356"/>
                  </a:cubicBezTo>
                  <a:cubicBezTo>
                    <a:pt x="18300" y="31838"/>
                    <a:pt x="18485" y="31358"/>
                    <a:pt x="18670" y="30803"/>
                  </a:cubicBezTo>
                  <a:cubicBezTo>
                    <a:pt x="18744" y="30544"/>
                    <a:pt x="18818" y="30285"/>
                    <a:pt x="18892" y="29990"/>
                  </a:cubicBezTo>
                  <a:cubicBezTo>
                    <a:pt x="18966" y="29731"/>
                    <a:pt x="19040" y="29435"/>
                    <a:pt x="19114" y="29176"/>
                  </a:cubicBezTo>
                  <a:cubicBezTo>
                    <a:pt x="19262" y="28511"/>
                    <a:pt x="19410" y="27845"/>
                    <a:pt x="19520" y="27143"/>
                  </a:cubicBezTo>
                  <a:cubicBezTo>
                    <a:pt x="19949" y="27321"/>
                    <a:pt x="21412" y="27810"/>
                    <a:pt x="22244" y="27810"/>
                  </a:cubicBezTo>
                  <a:cubicBezTo>
                    <a:pt x="22274" y="27810"/>
                    <a:pt x="22302" y="27810"/>
                    <a:pt x="22330" y="27808"/>
                  </a:cubicBezTo>
                  <a:cubicBezTo>
                    <a:pt x="23107" y="27734"/>
                    <a:pt x="24142" y="27439"/>
                    <a:pt x="24585" y="26736"/>
                  </a:cubicBezTo>
                  <a:cubicBezTo>
                    <a:pt x="25066" y="26034"/>
                    <a:pt x="24881" y="25073"/>
                    <a:pt x="24105" y="24666"/>
                  </a:cubicBezTo>
                  <a:cubicBezTo>
                    <a:pt x="23888" y="24554"/>
                    <a:pt x="23637" y="24505"/>
                    <a:pt x="23368" y="24505"/>
                  </a:cubicBezTo>
                  <a:cubicBezTo>
                    <a:pt x="22303" y="24505"/>
                    <a:pt x="20953" y="25266"/>
                    <a:pt x="20334" y="25886"/>
                  </a:cubicBezTo>
                  <a:cubicBezTo>
                    <a:pt x="20297" y="25923"/>
                    <a:pt x="19816" y="26551"/>
                    <a:pt x="19557" y="26884"/>
                  </a:cubicBezTo>
                  <a:cubicBezTo>
                    <a:pt x="19594" y="26477"/>
                    <a:pt x="19668" y="26071"/>
                    <a:pt x="19742" y="25664"/>
                  </a:cubicBezTo>
                  <a:cubicBezTo>
                    <a:pt x="19890" y="24444"/>
                    <a:pt x="20001" y="23224"/>
                    <a:pt x="20112" y="22004"/>
                  </a:cubicBezTo>
                  <a:cubicBezTo>
                    <a:pt x="20149" y="21634"/>
                    <a:pt x="20186" y="21265"/>
                    <a:pt x="20223" y="20895"/>
                  </a:cubicBezTo>
                  <a:cubicBezTo>
                    <a:pt x="20367" y="20967"/>
                    <a:pt x="22121" y="21599"/>
                    <a:pt x="23067" y="21599"/>
                  </a:cubicBezTo>
                  <a:cubicBezTo>
                    <a:pt x="23093" y="21599"/>
                    <a:pt x="23119" y="21598"/>
                    <a:pt x="23144" y="21597"/>
                  </a:cubicBezTo>
                  <a:cubicBezTo>
                    <a:pt x="23920" y="21523"/>
                    <a:pt x="24955" y="21228"/>
                    <a:pt x="25399" y="20525"/>
                  </a:cubicBezTo>
                  <a:cubicBezTo>
                    <a:pt x="25879" y="19823"/>
                    <a:pt x="25695" y="18825"/>
                    <a:pt x="24918" y="18418"/>
                  </a:cubicBezTo>
                  <a:cubicBezTo>
                    <a:pt x="24707" y="18309"/>
                    <a:pt x="24463" y="18261"/>
                    <a:pt x="24201" y="18261"/>
                  </a:cubicBezTo>
                  <a:cubicBezTo>
                    <a:pt x="23133" y="18261"/>
                    <a:pt x="21771" y="19051"/>
                    <a:pt x="21147" y="19675"/>
                  </a:cubicBezTo>
                  <a:cubicBezTo>
                    <a:pt x="21110" y="19712"/>
                    <a:pt x="20408" y="20599"/>
                    <a:pt x="20223" y="20821"/>
                  </a:cubicBezTo>
                  <a:cubicBezTo>
                    <a:pt x="20334" y="20008"/>
                    <a:pt x="20408" y="19194"/>
                    <a:pt x="20556" y="18418"/>
                  </a:cubicBezTo>
                  <a:cubicBezTo>
                    <a:pt x="20704" y="17309"/>
                    <a:pt x="20925" y="16237"/>
                    <a:pt x="21221" y="15201"/>
                  </a:cubicBezTo>
                  <a:cubicBezTo>
                    <a:pt x="21293" y="15237"/>
                    <a:pt x="23120" y="15905"/>
                    <a:pt x="24069" y="15905"/>
                  </a:cubicBezTo>
                  <a:cubicBezTo>
                    <a:pt x="24094" y="15905"/>
                    <a:pt x="24118" y="15905"/>
                    <a:pt x="24142" y="15904"/>
                  </a:cubicBezTo>
                  <a:cubicBezTo>
                    <a:pt x="24955" y="15830"/>
                    <a:pt x="25990" y="15534"/>
                    <a:pt x="26434" y="14832"/>
                  </a:cubicBezTo>
                  <a:cubicBezTo>
                    <a:pt x="26915" y="14129"/>
                    <a:pt x="26730" y="13131"/>
                    <a:pt x="25953" y="12761"/>
                  </a:cubicBezTo>
                  <a:cubicBezTo>
                    <a:pt x="25732" y="12639"/>
                    <a:pt x="25474" y="12586"/>
                    <a:pt x="25198" y="12586"/>
                  </a:cubicBezTo>
                  <a:cubicBezTo>
                    <a:pt x="24136" y="12586"/>
                    <a:pt x="22798" y="13365"/>
                    <a:pt x="22182" y="13981"/>
                  </a:cubicBezTo>
                  <a:cubicBezTo>
                    <a:pt x="22145" y="14018"/>
                    <a:pt x="21369" y="14980"/>
                    <a:pt x="21258" y="15164"/>
                  </a:cubicBezTo>
                  <a:cubicBezTo>
                    <a:pt x="21258" y="15090"/>
                    <a:pt x="21295" y="15017"/>
                    <a:pt x="21295" y="14980"/>
                  </a:cubicBezTo>
                  <a:cubicBezTo>
                    <a:pt x="21628" y="13870"/>
                    <a:pt x="22071" y="12872"/>
                    <a:pt x="22552" y="11948"/>
                  </a:cubicBezTo>
                  <a:cubicBezTo>
                    <a:pt x="22848" y="11393"/>
                    <a:pt x="23144" y="10913"/>
                    <a:pt x="23439" y="10432"/>
                  </a:cubicBezTo>
                  <a:cubicBezTo>
                    <a:pt x="23772" y="10617"/>
                    <a:pt x="25362" y="11356"/>
                    <a:pt x="26212" y="11393"/>
                  </a:cubicBezTo>
                  <a:cubicBezTo>
                    <a:pt x="26274" y="11396"/>
                    <a:pt x="26337" y="11398"/>
                    <a:pt x="26402" y="11398"/>
                  </a:cubicBezTo>
                  <a:cubicBezTo>
                    <a:pt x="27150" y="11398"/>
                    <a:pt x="28068" y="11193"/>
                    <a:pt x="28578" y="10580"/>
                  </a:cubicBezTo>
                  <a:cubicBezTo>
                    <a:pt x="29096" y="9952"/>
                    <a:pt x="29059" y="8953"/>
                    <a:pt x="28319" y="8473"/>
                  </a:cubicBezTo>
                  <a:cubicBezTo>
                    <a:pt x="28057" y="8298"/>
                    <a:pt x="27723" y="8225"/>
                    <a:pt x="27357" y="8225"/>
                  </a:cubicBezTo>
                  <a:cubicBezTo>
                    <a:pt x="26333" y="8225"/>
                    <a:pt x="25064" y="8796"/>
                    <a:pt x="24438" y="9286"/>
                  </a:cubicBezTo>
                  <a:cubicBezTo>
                    <a:pt x="24401" y="9323"/>
                    <a:pt x="23957" y="9730"/>
                    <a:pt x="23661" y="10062"/>
                  </a:cubicBezTo>
                  <a:cubicBezTo>
                    <a:pt x="23809" y="9841"/>
                    <a:pt x="23957" y="9619"/>
                    <a:pt x="24068" y="9397"/>
                  </a:cubicBezTo>
                  <a:cubicBezTo>
                    <a:pt x="24585" y="8658"/>
                    <a:pt x="25103" y="7992"/>
                    <a:pt x="25547" y="7401"/>
                  </a:cubicBezTo>
                  <a:cubicBezTo>
                    <a:pt x="25805" y="7068"/>
                    <a:pt x="26064" y="6772"/>
                    <a:pt x="26286" y="6513"/>
                  </a:cubicBezTo>
                  <a:cubicBezTo>
                    <a:pt x="26730" y="6476"/>
                    <a:pt x="28430" y="6439"/>
                    <a:pt x="29170" y="6070"/>
                  </a:cubicBezTo>
                  <a:cubicBezTo>
                    <a:pt x="29909" y="5737"/>
                    <a:pt x="30760" y="5108"/>
                    <a:pt x="30907" y="4258"/>
                  </a:cubicBezTo>
                  <a:cubicBezTo>
                    <a:pt x="31092" y="3445"/>
                    <a:pt x="30575" y="2594"/>
                    <a:pt x="29724" y="2483"/>
                  </a:cubicBezTo>
                  <a:cubicBezTo>
                    <a:pt x="29685" y="2480"/>
                    <a:pt x="29646" y="2478"/>
                    <a:pt x="29607" y="2478"/>
                  </a:cubicBezTo>
                  <a:cubicBezTo>
                    <a:pt x="28415" y="2478"/>
                    <a:pt x="27085" y="4067"/>
                    <a:pt x="26656" y="4997"/>
                  </a:cubicBezTo>
                  <a:cubicBezTo>
                    <a:pt x="26619" y="5108"/>
                    <a:pt x="26175" y="6513"/>
                    <a:pt x="26175" y="6513"/>
                  </a:cubicBezTo>
                  <a:lnTo>
                    <a:pt x="26212" y="6513"/>
                  </a:lnTo>
                  <a:cubicBezTo>
                    <a:pt x="25990" y="6772"/>
                    <a:pt x="25732" y="7031"/>
                    <a:pt x="25473" y="7364"/>
                  </a:cubicBezTo>
                  <a:cubicBezTo>
                    <a:pt x="25029" y="7918"/>
                    <a:pt x="24511" y="8584"/>
                    <a:pt x="23957" y="9323"/>
                  </a:cubicBezTo>
                  <a:cubicBezTo>
                    <a:pt x="23439" y="10099"/>
                    <a:pt x="22885" y="10913"/>
                    <a:pt x="22404" y="11837"/>
                  </a:cubicBezTo>
                  <a:cubicBezTo>
                    <a:pt x="21887" y="12798"/>
                    <a:pt x="21406" y="13797"/>
                    <a:pt x="21036" y="14906"/>
                  </a:cubicBezTo>
                  <a:lnTo>
                    <a:pt x="21036" y="14943"/>
                  </a:lnTo>
                  <a:cubicBezTo>
                    <a:pt x="21036" y="14573"/>
                    <a:pt x="21036" y="13575"/>
                    <a:pt x="20999" y="13501"/>
                  </a:cubicBezTo>
                  <a:cubicBezTo>
                    <a:pt x="20888" y="12429"/>
                    <a:pt x="19964" y="10432"/>
                    <a:pt x="18781" y="10210"/>
                  </a:cubicBezTo>
                  <a:cubicBezTo>
                    <a:pt x="18701" y="10196"/>
                    <a:pt x="18622" y="10190"/>
                    <a:pt x="18544" y="10190"/>
                  </a:cubicBezTo>
                  <a:cubicBezTo>
                    <a:pt x="17797" y="10190"/>
                    <a:pt x="17184" y="10808"/>
                    <a:pt x="17117" y="11578"/>
                  </a:cubicBezTo>
                  <a:cubicBezTo>
                    <a:pt x="17043" y="12429"/>
                    <a:pt x="17672" y="13279"/>
                    <a:pt x="18263" y="13797"/>
                  </a:cubicBezTo>
                  <a:cubicBezTo>
                    <a:pt x="18966" y="14425"/>
                    <a:pt x="20851" y="15017"/>
                    <a:pt x="20999" y="15054"/>
                  </a:cubicBezTo>
                  <a:cubicBezTo>
                    <a:pt x="20667" y="16089"/>
                    <a:pt x="20408" y="17198"/>
                    <a:pt x="20186" y="18344"/>
                  </a:cubicBezTo>
                  <a:cubicBezTo>
                    <a:pt x="20075" y="19009"/>
                    <a:pt x="20001" y="19638"/>
                    <a:pt x="19890" y="20303"/>
                  </a:cubicBezTo>
                  <a:cubicBezTo>
                    <a:pt x="19890" y="20008"/>
                    <a:pt x="19890" y="19712"/>
                    <a:pt x="19890" y="19675"/>
                  </a:cubicBezTo>
                  <a:cubicBezTo>
                    <a:pt x="19742" y="18603"/>
                    <a:pt x="18855" y="16606"/>
                    <a:pt x="17672" y="16421"/>
                  </a:cubicBezTo>
                  <a:cubicBezTo>
                    <a:pt x="17571" y="16400"/>
                    <a:pt x="17472" y="16390"/>
                    <a:pt x="17377" y="16390"/>
                  </a:cubicBezTo>
                  <a:cubicBezTo>
                    <a:pt x="16633" y="16390"/>
                    <a:pt x="16074" y="16999"/>
                    <a:pt x="16008" y="17752"/>
                  </a:cubicBezTo>
                  <a:cubicBezTo>
                    <a:pt x="15934" y="18603"/>
                    <a:pt x="16563" y="19453"/>
                    <a:pt x="17154" y="20008"/>
                  </a:cubicBezTo>
                  <a:cubicBezTo>
                    <a:pt x="17746" y="20525"/>
                    <a:pt x="19373" y="21080"/>
                    <a:pt x="19779" y="21191"/>
                  </a:cubicBezTo>
                  <a:cubicBezTo>
                    <a:pt x="19742" y="21449"/>
                    <a:pt x="19705" y="21708"/>
                    <a:pt x="19705" y="21967"/>
                  </a:cubicBezTo>
                  <a:cubicBezTo>
                    <a:pt x="19557" y="23187"/>
                    <a:pt x="19410" y="24407"/>
                    <a:pt x="19225" y="25590"/>
                  </a:cubicBezTo>
                  <a:cubicBezTo>
                    <a:pt x="19188" y="25997"/>
                    <a:pt x="19077" y="26404"/>
                    <a:pt x="19003" y="26810"/>
                  </a:cubicBezTo>
                  <a:cubicBezTo>
                    <a:pt x="19003" y="26551"/>
                    <a:pt x="19003" y="26330"/>
                    <a:pt x="19003" y="26293"/>
                  </a:cubicBezTo>
                  <a:cubicBezTo>
                    <a:pt x="18855" y="25220"/>
                    <a:pt x="17968" y="23224"/>
                    <a:pt x="16785" y="23002"/>
                  </a:cubicBezTo>
                  <a:cubicBezTo>
                    <a:pt x="16704" y="22988"/>
                    <a:pt x="16625" y="22982"/>
                    <a:pt x="16547" y="22982"/>
                  </a:cubicBezTo>
                  <a:cubicBezTo>
                    <a:pt x="15800" y="22982"/>
                    <a:pt x="15188" y="23597"/>
                    <a:pt x="15121" y="24333"/>
                  </a:cubicBezTo>
                  <a:cubicBezTo>
                    <a:pt x="15047" y="25183"/>
                    <a:pt x="15676" y="26034"/>
                    <a:pt x="16267" y="26588"/>
                  </a:cubicBezTo>
                  <a:cubicBezTo>
                    <a:pt x="16859" y="27106"/>
                    <a:pt x="18337" y="27624"/>
                    <a:pt x="18818" y="27771"/>
                  </a:cubicBezTo>
                  <a:cubicBezTo>
                    <a:pt x="18744" y="28178"/>
                    <a:pt x="18670" y="28622"/>
                    <a:pt x="18559" y="29028"/>
                  </a:cubicBezTo>
                  <a:cubicBezTo>
                    <a:pt x="18485" y="29287"/>
                    <a:pt x="18411" y="29546"/>
                    <a:pt x="18337" y="29842"/>
                  </a:cubicBezTo>
                  <a:cubicBezTo>
                    <a:pt x="18226" y="30101"/>
                    <a:pt x="18153" y="30359"/>
                    <a:pt x="18079" y="30618"/>
                  </a:cubicBezTo>
                  <a:cubicBezTo>
                    <a:pt x="17894" y="31136"/>
                    <a:pt x="17709" y="31653"/>
                    <a:pt x="17524" y="32134"/>
                  </a:cubicBezTo>
                  <a:cubicBezTo>
                    <a:pt x="17376" y="32467"/>
                    <a:pt x="17265" y="32762"/>
                    <a:pt x="17117" y="33095"/>
                  </a:cubicBezTo>
                  <a:cubicBezTo>
                    <a:pt x="17191" y="32689"/>
                    <a:pt x="17302" y="31875"/>
                    <a:pt x="17302" y="31801"/>
                  </a:cubicBezTo>
                  <a:cubicBezTo>
                    <a:pt x="17302" y="31062"/>
                    <a:pt x="17080" y="29916"/>
                    <a:pt x="16563" y="29102"/>
                  </a:cubicBezTo>
                  <a:cubicBezTo>
                    <a:pt x="16563" y="28991"/>
                    <a:pt x="16563" y="28881"/>
                    <a:pt x="16526" y="28770"/>
                  </a:cubicBezTo>
                  <a:cubicBezTo>
                    <a:pt x="16430" y="28068"/>
                    <a:pt x="15840" y="27505"/>
                    <a:pt x="15134" y="27505"/>
                  </a:cubicBezTo>
                  <a:cubicBezTo>
                    <a:pt x="15021" y="27505"/>
                    <a:pt x="14905" y="27519"/>
                    <a:pt x="14788" y="27550"/>
                  </a:cubicBezTo>
                  <a:cubicBezTo>
                    <a:pt x="13605" y="27882"/>
                    <a:pt x="12866" y="29916"/>
                    <a:pt x="12829" y="30988"/>
                  </a:cubicBezTo>
                  <a:cubicBezTo>
                    <a:pt x="12829" y="31062"/>
                    <a:pt x="12866" y="31764"/>
                    <a:pt x="12903" y="32208"/>
                  </a:cubicBezTo>
                  <a:cubicBezTo>
                    <a:pt x="12829" y="31949"/>
                    <a:pt x="12792" y="31690"/>
                    <a:pt x="12718" y="31432"/>
                  </a:cubicBezTo>
                  <a:cubicBezTo>
                    <a:pt x="12607" y="30914"/>
                    <a:pt x="12459" y="30396"/>
                    <a:pt x="12311" y="29842"/>
                  </a:cubicBezTo>
                  <a:cubicBezTo>
                    <a:pt x="12237" y="29583"/>
                    <a:pt x="12126" y="29324"/>
                    <a:pt x="12052" y="29065"/>
                  </a:cubicBezTo>
                  <a:cubicBezTo>
                    <a:pt x="11978" y="28770"/>
                    <a:pt x="11868" y="28511"/>
                    <a:pt x="11794" y="28252"/>
                  </a:cubicBezTo>
                  <a:cubicBezTo>
                    <a:pt x="11535" y="27587"/>
                    <a:pt x="11276" y="26958"/>
                    <a:pt x="11017" y="26330"/>
                  </a:cubicBezTo>
                  <a:cubicBezTo>
                    <a:pt x="11461" y="26219"/>
                    <a:pt x="13051" y="25812"/>
                    <a:pt x="13716" y="25331"/>
                  </a:cubicBezTo>
                  <a:cubicBezTo>
                    <a:pt x="14345" y="24851"/>
                    <a:pt x="15010" y="24037"/>
                    <a:pt x="15010" y="23187"/>
                  </a:cubicBezTo>
                  <a:cubicBezTo>
                    <a:pt x="15010" y="22378"/>
                    <a:pt x="14408" y="21703"/>
                    <a:pt x="13585" y="21703"/>
                  </a:cubicBezTo>
                  <a:cubicBezTo>
                    <a:pt x="13543" y="21703"/>
                    <a:pt x="13500" y="21705"/>
                    <a:pt x="13457" y="21708"/>
                  </a:cubicBezTo>
                  <a:cubicBezTo>
                    <a:pt x="12274" y="21856"/>
                    <a:pt x="11202" y="23779"/>
                    <a:pt x="11017" y="24814"/>
                  </a:cubicBezTo>
                  <a:cubicBezTo>
                    <a:pt x="10980" y="24888"/>
                    <a:pt x="10906" y="25664"/>
                    <a:pt x="10869" y="26108"/>
                  </a:cubicBezTo>
                  <a:cubicBezTo>
                    <a:pt x="10721" y="25701"/>
                    <a:pt x="10537" y="25331"/>
                    <a:pt x="10352" y="24962"/>
                  </a:cubicBezTo>
                  <a:cubicBezTo>
                    <a:pt x="9834" y="23890"/>
                    <a:pt x="9243" y="22817"/>
                    <a:pt x="8651" y="21708"/>
                  </a:cubicBezTo>
                  <a:cubicBezTo>
                    <a:pt x="8503" y="21376"/>
                    <a:pt x="8318" y="21043"/>
                    <a:pt x="8134" y="20710"/>
                  </a:cubicBezTo>
                  <a:cubicBezTo>
                    <a:pt x="8318" y="20673"/>
                    <a:pt x="10241" y="20229"/>
                    <a:pt x="10943" y="19675"/>
                  </a:cubicBezTo>
                  <a:cubicBezTo>
                    <a:pt x="11572" y="19194"/>
                    <a:pt x="12274" y="18381"/>
                    <a:pt x="12274" y="17531"/>
                  </a:cubicBezTo>
                  <a:cubicBezTo>
                    <a:pt x="12274" y="16772"/>
                    <a:pt x="11663" y="16078"/>
                    <a:pt x="10891" y="16078"/>
                  </a:cubicBezTo>
                  <a:cubicBezTo>
                    <a:pt x="10835" y="16078"/>
                    <a:pt x="10779" y="16081"/>
                    <a:pt x="10721" y="16089"/>
                  </a:cubicBezTo>
                  <a:cubicBezTo>
                    <a:pt x="9501" y="16200"/>
                    <a:pt x="8466" y="18122"/>
                    <a:pt x="8244" y="19194"/>
                  </a:cubicBezTo>
                  <a:cubicBezTo>
                    <a:pt x="8244" y="19268"/>
                    <a:pt x="8134" y="20377"/>
                    <a:pt x="8134" y="20673"/>
                  </a:cubicBezTo>
                  <a:cubicBezTo>
                    <a:pt x="7727" y="19934"/>
                    <a:pt x="7357" y="19194"/>
                    <a:pt x="7024" y="18455"/>
                  </a:cubicBezTo>
                  <a:cubicBezTo>
                    <a:pt x="6581" y="17457"/>
                    <a:pt x="6174" y="16421"/>
                    <a:pt x="5841" y="15423"/>
                  </a:cubicBezTo>
                  <a:cubicBezTo>
                    <a:pt x="5915" y="15386"/>
                    <a:pt x="7912" y="14943"/>
                    <a:pt x="8651" y="14388"/>
                  </a:cubicBezTo>
                  <a:cubicBezTo>
                    <a:pt x="9317" y="13870"/>
                    <a:pt x="9982" y="13094"/>
                    <a:pt x="9982" y="12244"/>
                  </a:cubicBezTo>
                  <a:cubicBezTo>
                    <a:pt x="9982" y="11451"/>
                    <a:pt x="9403" y="10754"/>
                    <a:pt x="8605" y="10754"/>
                  </a:cubicBezTo>
                  <a:cubicBezTo>
                    <a:pt x="8548" y="10754"/>
                    <a:pt x="8489" y="10757"/>
                    <a:pt x="8429" y="10765"/>
                  </a:cubicBezTo>
                  <a:cubicBezTo>
                    <a:pt x="7209" y="10876"/>
                    <a:pt x="6174" y="12798"/>
                    <a:pt x="5952" y="13870"/>
                  </a:cubicBezTo>
                  <a:cubicBezTo>
                    <a:pt x="5952" y="13944"/>
                    <a:pt x="5841" y="15164"/>
                    <a:pt x="5841" y="15386"/>
                  </a:cubicBezTo>
                  <a:cubicBezTo>
                    <a:pt x="5804" y="15312"/>
                    <a:pt x="5804" y="15238"/>
                    <a:pt x="5767" y="15201"/>
                  </a:cubicBezTo>
                  <a:cubicBezTo>
                    <a:pt x="5435" y="14092"/>
                    <a:pt x="5287" y="13020"/>
                    <a:pt x="5176" y="11985"/>
                  </a:cubicBezTo>
                  <a:cubicBezTo>
                    <a:pt x="5102" y="11356"/>
                    <a:pt x="5065" y="10802"/>
                    <a:pt x="5028" y="10210"/>
                  </a:cubicBezTo>
                  <a:cubicBezTo>
                    <a:pt x="5435" y="10173"/>
                    <a:pt x="7172" y="9952"/>
                    <a:pt x="7875" y="9508"/>
                  </a:cubicBezTo>
                  <a:cubicBezTo>
                    <a:pt x="8577" y="9101"/>
                    <a:pt x="9354" y="8362"/>
                    <a:pt x="9427" y="7511"/>
                  </a:cubicBezTo>
                  <a:cubicBezTo>
                    <a:pt x="9501" y="6698"/>
                    <a:pt x="8910" y="5885"/>
                    <a:pt x="8060" y="5885"/>
                  </a:cubicBezTo>
                  <a:cubicBezTo>
                    <a:pt x="6840" y="5885"/>
                    <a:pt x="5583" y="7696"/>
                    <a:pt x="5250" y="8695"/>
                  </a:cubicBezTo>
                  <a:cubicBezTo>
                    <a:pt x="5250" y="8768"/>
                    <a:pt x="5102" y="9360"/>
                    <a:pt x="5028" y="9804"/>
                  </a:cubicBezTo>
                  <a:cubicBezTo>
                    <a:pt x="5028" y="9545"/>
                    <a:pt x="5028" y="9286"/>
                    <a:pt x="5028" y="9027"/>
                  </a:cubicBezTo>
                  <a:cubicBezTo>
                    <a:pt x="5028" y="8103"/>
                    <a:pt x="5102" y="7253"/>
                    <a:pt x="5139" y="6513"/>
                  </a:cubicBezTo>
                  <a:cubicBezTo>
                    <a:pt x="5176" y="6107"/>
                    <a:pt x="5213" y="5737"/>
                    <a:pt x="5250" y="5367"/>
                  </a:cubicBezTo>
                  <a:cubicBezTo>
                    <a:pt x="5620" y="5145"/>
                    <a:pt x="7024" y="4147"/>
                    <a:pt x="7431" y="3445"/>
                  </a:cubicBezTo>
                  <a:cubicBezTo>
                    <a:pt x="7875" y="2742"/>
                    <a:pt x="8207" y="1744"/>
                    <a:pt x="7912" y="968"/>
                  </a:cubicBezTo>
                  <a:cubicBezTo>
                    <a:pt x="7665" y="393"/>
                    <a:pt x="7115" y="0"/>
                    <a:pt x="65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5" name="Google Shape;2745;p51"/>
            <p:cNvSpPr/>
            <p:nvPr/>
          </p:nvSpPr>
          <p:spPr>
            <a:xfrm>
              <a:off x="1174425" y="3532200"/>
              <a:ext cx="91525" cy="134975"/>
            </a:xfrm>
            <a:custGeom>
              <a:avLst/>
              <a:gdLst/>
              <a:ahLst/>
              <a:cxnLst/>
              <a:rect l="l" t="t" r="r" b="b"/>
              <a:pathLst>
                <a:path w="3661" h="5399" extrusionOk="0">
                  <a:moveTo>
                    <a:pt x="1633" y="1"/>
                  </a:moveTo>
                  <a:cubicBezTo>
                    <a:pt x="1052" y="1"/>
                    <a:pt x="518" y="417"/>
                    <a:pt x="297" y="999"/>
                  </a:cubicBezTo>
                  <a:cubicBezTo>
                    <a:pt x="1" y="1812"/>
                    <a:pt x="371" y="2773"/>
                    <a:pt x="814" y="3476"/>
                  </a:cubicBezTo>
                  <a:cubicBezTo>
                    <a:pt x="1332" y="4252"/>
                    <a:pt x="3106" y="5398"/>
                    <a:pt x="3106" y="5398"/>
                  </a:cubicBezTo>
                  <a:cubicBezTo>
                    <a:pt x="3143" y="5398"/>
                    <a:pt x="3513" y="3993"/>
                    <a:pt x="3513" y="3883"/>
                  </a:cubicBezTo>
                  <a:cubicBezTo>
                    <a:pt x="3661" y="2810"/>
                    <a:pt x="3328" y="666"/>
                    <a:pt x="2219" y="149"/>
                  </a:cubicBezTo>
                  <a:cubicBezTo>
                    <a:pt x="2025" y="47"/>
                    <a:pt x="1826" y="1"/>
                    <a:pt x="163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6" name="Google Shape;2746;p51"/>
            <p:cNvSpPr/>
            <p:nvPr/>
          </p:nvSpPr>
          <p:spPr>
            <a:xfrm>
              <a:off x="4182000" y="4206925"/>
              <a:ext cx="147900" cy="871025"/>
            </a:xfrm>
            <a:custGeom>
              <a:avLst/>
              <a:gdLst/>
              <a:ahLst/>
              <a:cxnLst/>
              <a:rect l="l" t="t" r="r" b="b"/>
              <a:pathLst>
                <a:path w="5916" h="34841" extrusionOk="0">
                  <a:moveTo>
                    <a:pt x="2551" y="0"/>
                  </a:moveTo>
                  <a:lnTo>
                    <a:pt x="0" y="555"/>
                  </a:lnTo>
                  <a:lnTo>
                    <a:pt x="4769" y="34346"/>
                  </a:lnTo>
                  <a:cubicBezTo>
                    <a:pt x="4802" y="34635"/>
                    <a:pt x="5057" y="34841"/>
                    <a:pt x="5342" y="34841"/>
                  </a:cubicBezTo>
                  <a:cubicBezTo>
                    <a:pt x="5385" y="34841"/>
                    <a:pt x="5428" y="34836"/>
                    <a:pt x="5472" y="34827"/>
                  </a:cubicBezTo>
                  <a:cubicBezTo>
                    <a:pt x="5731" y="34790"/>
                    <a:pt x="5915" y="34531"/>
                    <a:pt x="5878" y="34235"/>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7" name="Google Shape;2747;p51"/>
            <p:cNvSpPr/>
            <p:nvPr/>
          </p:nvSpPr>
          <p:spPr>
            <a:xfrm>
              <a:off x="4173675" y="4199525"/>
              <a:ext cx="163625" cy="886400"/>
            </a:xfrm>
            <a:custGeom>
              <a:avLst/>
              <a:gdLst/>
              <a:ahLst/>
              <a:cxnLst/>
              <a:rect l="l" t="t" r="r" b="b"/>
              <a:pathLst>
                <a:path w="6545" h="35456" extrusionOk="0">
                  <a:moveTo>
                    <a:pt x="2588" y="703"/>
                  </a:moveTo>
                  <a:lnTo>
                    <a:pt x="5916" y="34568"/>
                  </a:lnTo>
                  <a:cubicBezTo>
                    <a:pt x="5916" y="34716"/>
                    <a:pt x="5842" y="34790"/>
                    <a:pt x="5731" y="34827"/>
                  </a:cubicBezTo>
                  <a:lnTo>
                    <a:pt x="5657" y="34827"/>
                  </a:lnTo>
                  <a:cubicBezTo>
                    <a:pt x="5546" y="34827"/>
                    <a:pt x="5398" y="34753"/>
                    <a:pt x="5398" y="34605"/>
                  </a:cubicBezTo>
                  <a:lnTo>
                    <a:pt x="673" y="1125"/>
                  </a:lnTo>
                  <a:lnTo>
                    <a:pt x="673" y="1125"/>
                  </a:lnTo>
                  <a:lnTo>
                    <a:pt x="2588" y="703"/>
                  </a:lnTo>
                  <a:close/>
                  <a:moveTo>
                    <a:pt x="2810" y="0"/>
                  </a:moveTo>
                  <a:lnTo>
                    <a:pt x="259" y="555"/>
                  </a:lnTo>
                  <a:cubicBezTo>
                    <a:pt x="111" y="592"/>
                    <a:pt x="0" y="740"/>
                    <a:pt x="37" y="925"/>
                  </a:cubicBezTo>
                  <a:lnTo>
                    <a:pt x="4770" y="34716"/>
                  </a:lnTo>
                  <a:cubicBezTo>
                    <a:pt x="4844" y="35160"/>
                    <a:pt x="5213" y="35455"/>
                    <a:pt x="5657" y="35455"/>
                  </a:cubicBezTo>
                  <a:cubicBezTo>
                    <a:pt x="5731" y="35455"/>
                    <a:pt x="5805" y="35455"/>
                    <a:pt x="5842" y="35418"/>
                  </a:cubicBezTo>
                  <a:cubicBezTo>
                    <a:pt x="6248" y="35344"/>
                    <a:pt x="6544" y="34975"/>
                    <a:pt x="6544" y="34568"/>
                  </a:cubicBezTo>
                  <a:lnTo>
                    <a:pt x="6544" y="34494"/>
                  </a:lnTo>
                  <a:lnTo>
                    <a:pt x="3180" y="296"/>
                  </a:lnTo>
                  <a:cubicBezTo>
                    <a:pt x="3180" y="185"/>
                    <a:pt x="3143" y="111"/>
                    <a:pt x="3069" y="74"/>
                  </a:cubicBezTo>
                  <a:cubicBezTo>
                    <a:pt x="2995" y="0"/>
                    <a:pt x="2884" y="0"/>
                    <a:pt x="28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8" name="Google Shape;2748;p51"/>
            <p:cNvSpPr/>
            <p:nvPr/>
          </p:nvSpPr>
          <p:spPr>
            <a:xfrm>
              <a:off x="3355700" y="4206925"/>
              <a:ext cx="147900" cy="871025"/>
            </a:xfrm>
            <a:custGeom>
              <a:avLst/>
              <a:gdLst/>
              <a:ahLst/>
              <a:cxnLst/>
              <a:rect l="l" t="t" r="r" b="b"/>
              <a:pathLst>
                <a:path w="5916" h="34841" extrusionOk="0">
                  <a:moveTo>
                    <a:pt x="3365" y="0"/>
                  </a:moveTo>
                  <a:lnTo>
                    <a:pt x="37" y="34235"/>
                  </a:lnTo>
                  <a:cubicBezTo>
                    <a:pt x="0" y="34531"/>
                    <a:pt x="185" y="34790"/>
                    <a:pt x="481" y="34827"/>
                  </a:cubicBezTo>
                  <a:cubicBezTo>
                    <a:pt x="520" y="34836"/>
                    <a:pt x="559" y="34841"/>
                    <a:pt x="598" y="34841"/>
                  </a:cubicBezTo>
                  <a:cubicBezTo>
                    <a:pt x="859" y="34841"/>
                    <a:pt x="1114" y="34635"/>
                    <a:pt x="1147" y="34346"/>
                  </a:cubicBezTo>
                  <a:lnTo>
                    <a:pt x="5916" y="555"/>
                  </a:lnTo>
                  <a:lnTo>
                    <a:pt x="33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9" name="Google Shape;2749;p51"/>
            <p:cNvSpPr/>
            <p:nvPr/>
          </p:nvSpPr>
          <p:spPr>
            <a:xfrm>
              <a:off x="3348300" y="4199525"/>
              <a:ext cx="163625" cy="886400"/>
            </a:xfrm>
            <a:custGeom>
              <a:avLst/>
              <a:gdLst/>
              <a:ahLst/>
              <a:cxnLst/>
              <a:rect l="l" t="t" r="r" b="b"/>
              <a:pathLst>
                <a:path w="6545" h="35456" extrusionOk="0">
                  <a:moveTo>
                    <a:pt x="3957" y="703"/>
                  </a:moveTo>
                  <a:lnTo>
                    <a:pt x="5872" y="1125"/>
                  </a:lnTo>
                  <a:lnTo>
                    <a:pt x="5872" y="1125"/>
                  </a:lnTo>
                  <a:lnTo>
                    <a:pt x="1147" y="34605"/>
                  </a:lnTo>
                  <a:cubicBezTo>
                    <a:pt x="1147" y="34753"/>
                    <a:pt x="1036" y="34827"/>
                    <a:pt x="888" y="34827"/>
                  </a:cubicBezTo>
                  <a:lnTo>
                    <a:pt x="851" y="34827"/>
                  </a:lnTo>
                  <a:cubicBezTo>
                    <a:pt x="703" y="34790"/>
                    <a:pt x="629" y="34716"/>
                    <a:pt x="629" y="34568"/>
                  </a:cubicBezTo>
                  <a:lnTo>
                    <a:pt x="3957" y="703"/>
                  </a:lnTo>
                  <a:close/>
                  <a:moveTo>
                    <a:pt x="3735" y="0"/>
                  </a:moveTo>
                  <a:cubicBezTo>
                    <a:pt x="3661" y="0"/>
                    <a:pt x="3550" y="0"/>
                    <a:pt x="3513" y="74"/>
                  </a:cubicBezTo>
                  <a:cubicBezTo>
                    <a:pt x="3439" y="111"/>
                    <a:pt x="3365" y="185"/>
                    <a:pt x="3365" y="296"/>
                  </a:cubicBezTo>
                  <a:lnTo>
                    <a:pt x="38" y="34494"/>
                  </a:lnTo>
                  <a:lnTo>
                    <a:pt x="1" y="34568"/>
                  </a:lnTo>
                  <a:cubicBezTo>
                    <a:pt x="1" y="34975"/>
                    <a:pt x="296" y="35344"/>
                    <a:pt x="703" y="35418"/>
                  </a:cubicBezTo>
                  <a:cubicBezTo>
                    <a:pt x="777" y="35455"/>
                    <a:pt x="814" y="35455"/>
                    <a:pt x="888" y="35455"/>
                  </a:cubicBezTo>
                  <a:cubicBezTo>
                    <a:pt x="1332" y="35455"/>
                    <a:pt x="1701" y="35160"/>
                    <a:pt x="1775" y="34716"/>
                  </a:cubicBezTo>
                  <a:lnTo>
                    <a:pt x="6508" y="925"/>
                  </a:lnTo>
                  <a:cubicBezTo>
                    <a:pt x="6544" y="740"/>
                    <a:pt x="6434" y="592"/>
                    <a:pt x="6286" y="555"/>
                  </a:cubicBezTo>
                  <a:lnTo>
                    <a:pt x="37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0" name="Google Shape;2750;p51"/>
            <p:cNvSpPr/>
            <p:nvPr/>
          </p:nvSpPr>
          <p:spPr>
            <a:xfrm>
              <a:off x="3415775" y="3231825"/>
              <a:ext cx="889175" cy="1075875"/>
            </a:xfrm>
            <a:custGeom>
              <a:avLst/>
              <a:gdLst/>
              <a:ahLst/>
              <a:cxnLst/>
              <a:rect l="l" t="t" r="r" b="b"/>
              <a:pathLst>
                <a:path w="35567" h="43035" extrusionOk="0">
                  <a:moveTo>
                    <a:pt x="4178" y="0"/>
                  </a:moveTo>
                  <a:cubicBezTo>
                    <a:pt x="1849" y="0"/>
                    <a:pt x="1" y="1923"/>
                    <a:pt x="111" y="4215"/>
                  </a:cubicBezTo>
                  <a:lnTo>
                    <a:pt x="1738" y="43034"/>
                  </a:lnTo>
                  <a:lnTo>
                    <a:pt x="32387" y="43034"/>
                  </a:lnTo>
                  <a:lnTo>
                    <a:pt x="35381" y="4363"/>
                  </a:lnTo>
                  <a:cubicBezTo>
                    <a:pt x="35566" y="1997"/>
                    <a:pt x="33718" y="0"/>
                    <a:pt x="3135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1" name="Google Shape;2751;p51"/>
            <p:cNvSpPr/>
            <p:nvPr/>
          </p:nvSpPr>
          <p:spPr>
            <a:xfrm>
              <a:off x="3410225" y="3223500"/>
              <a:ext cx="898425" cy="1091575"/>
            </a:xfrm>
            <a:custGeom>
              <a:avLst/>
              <a:gdLst/>
              <a:ahLst/>
              <a:cxnLst/>
              <a:rect l="l" t="t" r="r" b="b"/>
              <a:pathLst>
                <a:path w="35937" h="43663" extrusionOk="0">
                  <a:moveTo>
                    <a:pt x="31574" y="629"/>
                  </a:moveTo>
                  <a:cubicBezTo>
                    <a:pt x="32609" y="629"/>
                    <a:pt x="33533" y="1073"/>
                    <a:pt x="34235" y="1738"/>
                  </a:cubicBezTo>
                  <a:cubicBezTo>
                    <a:pt x="34901" y="2440"/>
                    <a:pt x="35308" y="3365"/>
                    <a:pt x="35308" y="4400"/>
                  </a:cubicBezTo>
                  <a:cubicBezTo>
                    <a:pt x="35308" y="4474"/>
                    <a:pt x="35308" y="4585"/>
                    <a:pt x="35308" y="4696"/>
                  </a:cubicBezTo>
                  <a:lnTo>
                    <a:pt x="32313" y="43034"/>
                  </a:lnTo>
                  <a:lnTo>
                    <a:pt x="2244" y="43034"/>
                  </a:lnTo>
                  <a:lnTo>
                    <a:pt x="629" y="4548"/>
                  </a:lnTo>
                  <a:cubicBezTo>
                    <a:pt x="629" y="4511"/>
                    <a:pt x="629" y="4437"/>
                    <a:pt x="629" y="4400"/>
                  </a:cubicBezTo>
                  <a:cubicBezTo>
                    <a:pt x="629" y="3365"/>
                    <a:pt x="1036" y="2404"/>
                    <a:pt x="1738" y="1738"/>
                  </a:cubicBezTo>
                  <a:cubicBezTo>
                    <a:pt x="2404" y="1073"/>
                    <a:pt x="3328" y="629"/>
                    <a:pt x="4400" y="629"/>
                  </a:cubicBezTo>
                  <a:close/>
                  <a:moveTo>
                    <a:pt x="4400" y="0"/>
                  </a:moveTo>
                  <a:cubicBezTo>
                    <a:pt x="1960" y="0"/>
                    <a:pt x="1" y="1997"/>
                    <a:pt x="1" y="4400"/>
                  </a:cubicBezTo>
                  <a:cubicBezTo>
                    <a:pt x="1" y="4437"/>
                    <a:pt x="1" y="4511"/>
                    <a:pt x="1" y="4585"/>
                  </a:cubicBezTo>
                  <a:lnTo>
                    <a:pt x="1627" y="43367"/>
                  </a:lnTo>
                  <a:cubicBezTo>
                    <a:pt x="1664" y="43552"/>
                    <a:pt x="1775" y="43663"/>
                    <a:pt x="1960" y="43663"/>
                  </a:cubicBezTo>
                  <a:lnTo>
                    <a:pt x="32609" y="43663"/>
                  </a:lnTo>
                  <a:cubicBezTo>
                    <a:pt x="32757" y="43663"/>
                    <a:pt x="32905" y="43552"/>
                    <a:pt x="32905" y="43367"/>
                  </a:cubicBezTo>
                  <a:lnTo>
                    <a:pt x="35936" y="4733"/>
                  </a:lnTo>
                  <a:cubicBezTo>
                    <a:pt x="35936" y="4622"/>
                    <a:pt x="35936" y="4511"/>
                    <a:pt x="35936" y="4400"/>
                  </a:cubicBezTo>
                  <a:cubicBezTo>
                    <a:pt x="35936" y="1997"/>
                    <a:pt x="34014" y="0"/>
                    <a:pt x="315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2" name="Google Shape;2752;p51"/>
            <p:cNvSpPr/>
            <p:nvPr/>
          </p:nvSpPr>
          <p:spPr>
            <a:xfrm>
              <a:off x="3388050" y="4095075"/>
              <a:ext cx="902100" cy="212625"/>
            </a:xfrm>
            <a:custGeom>
              <a:avLst/>
              <a:gdLst/>
              <a:ahLst/>
              <a:cxnLst/>
              <a:rect l="l" t="t" r="r" b="b"/>
              <a:pathLst>
                <a:path w="36084" h="8505" extrusionOk="0">
                  <a:moveTo>
                    <a:pt x="0" y="1"/>
                  </a:moveTo>
                  <a:lnTo>
                    <a:pt x="0" y="8504"/>
                  </a:lnTo>
                  <a:lnTo>
                    <a:pt x="36084" y="8504"/>
                  </a:lnTo>
                  <a:lnTo>
                    <a:pt x="36084"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3" name="Google Shape;2753;p51"/>
            <p:cNvSpPr/>
            <p:nvPr/>
          </p:nvSpPr>
          <p:spPr>
            <a:xfrm>
              <a:off x="3380650" y="4086775"/>
              <a:ext cx="916900" cy="228300"/>
            </a:xfrm>
            <a:custGeom>
              <a:avLst/>
              <a:gdLst/>
              <a:ahLst/>
              <a:cxnLst/>
              <a:rect l="l" t="t" r="r" b="b"/>
              <a:pathLst>
                <a:path w="36676" h="9132" extrusionOk="0">
                  <a:moveTo>
                    <a:pt x="36047" y="629"/>
                  </a:moveTo>
                  <a:lnTo>
                    <a:pt x="36047" y="8503"/>
                  </a:lnTo>
                  <a:lnTo>
                    <a:pt x="592" y="8503"/>
                  </a:lnTo>
                  <a:lnTo>
                    <a:pt x="592" y="629"/>
                  </a:lnTo>
                  <a:close/>
                  <a:moveTo>
                    <a:pt x="296" y="0"/>
                  </a:moveTo>
                  <a:cubicBezTo>
                    <a:pt x="222" y="0"/>
                    <a:pt x="149" y="37"/>
                    <a:pt x="75" y="111"/>
                  </a:cubicBezTo>
                  <a:cubicBezTo>
                    <a:pt x="1" y="148"/>
                    <a:pt x="1" y="259"/>
                    <a:pt x="1" y="333"/>
                  </a:cubicBezTo>
                  <a:lnTo>
                    <a:pt x="1" y="8836"/>
                  </a:lnTo>
                  <a:cubicBezTo>
                    <a:pt x="1" y="8910"/>
                    <a:pt x="1" y="8984"/>
                    <a:pt x="75" y="9058"/>
                  </a:cubicBezTo>
                  <a:cubicBezTo>
                    <a:pt x="149" y="9095"/>
                    <a:pt x="222" y="9132"/>
                    <a:pt x="296" y="9132"/>
                  </a:cubicBezTo>
                  <a:lnTo>
                    <a:pt x="36380" y="9132"/>
                  </a:lnTo>
                  <a:cubicBezTo>
                    <a:pt x="36454" y="9132"/>
                    <a:pt x="36528" y="9095"/>
                    <a:pt x="36602" y="9058"/>
                  </a:cubicBezTo>
                  <a:cubicBezTo>
                    <a:pt x="36639" y="8984"/>
                    <a:pt x="36675" y="8910"/>
                    <a:pt x="36675" y="8836"/>
                  </a:cubicBezTo>
                  <a:lnTo>
                    <a:pt x="36675" y="333"/>
                  </a:lnTo>
                  <a:cubicBezTo>
                    <a:pt x="36675" y="259"/>
                    <a:pt x="36639" y="148"/>
                    <a:pt x="36602" y="111"/>
                  </a:cubicBezTo>
                  <a:cubicBezTo>
                    <a:pt x="36528" y="37"/>
                    <a:pt x="36454" y="0"/>
                    <a:pt x="3638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4" name="Google Shape;2754;p51"/>
            <p:cNvSpPr/>
            <p:nvPr/>
          </p:nvSpPr>
          <p:spPr>
            <a:xfrm>
              <a:off x="3342750" y="3850150"/>
              <a:ext cx="116500" cy="457550"/>
            </a:xfrm>
            <a:custGeom>
              <a:avLst/>
              <a:gdLst/>
              <a:ahLst/>
              <a:cxnLst/>
              <a:rect l="l" t="t" r="r" b="b"/>
              <a:pathLst>
                <a:path w="4660" h="18302" extrusionOk="0">
                  <a:moveTo>
                    <a:pt x="2330" y="1"/>
                  </a:moveTo>
                  <a:cubicBezTo>
                    <a:pt x="1036" y="1"/>
                    <a:pt x="1" y="1036"/>
                    <a:pt x="1" y="2330"/>
                  </a:cubicBezTo>
                  <a:lnTo>
                    <a:pt x="1923" y="18301"/>
                  </a:lnTo>
                  <a:lnTo>
                    <a:pt x="4659" y="18301"/>
                  </a:lnTo>
                  <a:lnTo>
                    <a:pt x="4659" y="2330"/>
                  </a:lnTo>
                  <a:cubicBezTo>
                    <a:pt x="4659" y="1036"/>
                    <a:pt x="3624" y="1"/>
                    <a:pt x="2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5" name="Google Shape;2755;p51"/>
            <p:cNvSpPr/>
            <p:nvPr/>
          </p:nvSpPr>
          <p:spPr>
            <a:xfrm>
              <a:off x="3335375" y="3842750"/>
              <a:ext cx="131250" cy="472325"/>
            </a:xfrm>
            <a:custGeom>
              <a:avLst/>
              <a:gdLst/>
              <a:ahLst/>
              <a:cxnLst/>
              <a:rect l="l" t="t" r="r" b="b"/>
              <a:pathLst>
                <a:path w="5250" h="18893" extrusionOk="0">
                  <a:moveTo>
                    <a:pt x="2625" y="592"/>
                  </a:moveTo>
                  <a:cubicBezTo>
                    <a:pt x="3734" y="592"/>
                    <a:pt x="4621" y="1517"/>
                    <a:pt x="4621" y="2626"/>
                  </a:cubicBezTo>
                  <a:lnTo>
                    <a:pt x="4621" y="18264"/>
                  </a:lnTo>
                  <a:lnTo>
                    <a:pt x="2477" y="18264"/>
                  </a:lnTo>
                  <a:lnTo>
                    <a:pt x="593" y="2598"/>
                  </a:lnTo>
                  <a:lnTo>
                    <a:pt x="593" y="2598"/>
                  </a:lnTo>
                  <a:cubicBezTo>
                    <a:pt x="643" y="1501"/>
                    <a:pt x="1525" y="592"/>
                    <a:pt x="2625" y="592"/>
                  </a:cubicBezTo>
                  <a:close/>
                  <a:moveTo>
                    <a:pt x="2625" y="1"/>
                  </a:moveTo>
                  <a:cubicBezTo>
                    <a:pt x="1183" y="1"/>
                    <a:pt x="0" y="1147"/>
                    <a:pt x="0" y="2626"/>
                  </a:cubicBezTo>
                  <a:lnTo>
                    <a:pt x="0" y="2663"/>
                  </a:lnTo>
                  <a:lnTo>
                    <a:pt x="1923" y="18634"/>
                  </a:lnTo>
                  <a:cubicBezTo>
                    <a:pt x="1923" y="18782"/>
                    <a:pt x="2070" y="18893"/>
                    <a:pt x="2218" y="18893"/>
                  </a:cubicBezTo>
                  <a:lnTo>
                    <a:pt x="4954" y="18893"/>
                  </a:lnTo>
                  <a:cubicBezTo>
                    <a:pt x="5028" y="18893"/>
                    <a:pt x="5102" y="18856"/>
                    <a:pt x="5176" y="18819"/>
                  </a:cubicBezTo>
                  <a:cubicBezTo>
                    <a:pt x="5213" y="18745"/>
                    <a:pt x="5250" y="18671"/>
                    <a:pt x="5250" y="18597"/>
                  </a:cubicBezTo>
                  <a:lnTo>
                    <a:pt x="5250" y="2626"/>
                  </a:lnTo>
                  <a:cubicBezTo>
                    <a:pt x="5250" y="1147"/>
                    <a:pt x="4067" y="1"/>
                    <a:pt x="26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6" name="Google Shape;2756;p51"/>
            <p:cNvSpPr/>
            <p:nvPr/>
          </p:nvSpPr>
          <p:spPr>
            <a:xfrm>
              <a:off x="4225425" y="3850150"/>
              <a:ext cx="116500" cy="457550"/>
            </a:xfrm>
            <a:custGeom>
              <a:avLst/>
              <a:gdLst/>
              <a:ahLst/>
              <a:cxnLst/>
              <a:rect l="l" t="t" r="r" b="b"/>
              <a:pathLst>
                <a:path w="4660" h="18302" extrusionOk="0">
                  <a:moveTo>
                    <a:pt x="2330" y="1"/>
                  </a:moveTo>
                  <a:cubicBezTo>
                    <a:pt x="1036" y="1"/>
                    <a:pt x="1" y="1036"/>
                    <a:pt x="1" y="2330"/>
                  </a:cubicBezTo>
                  <a:lnTo>
                    <a:pt x="1" y="18301"/>
                  </a:lnTo>
                  <a:lnTo>
                    <a:pt x="2737" y="18301"/>
                  </a:lnTo>
                  <a:lnTo>
                    <a:pt x="4659" y="2330"/>
                  </a:lnTo>
                  <a:cubicBezTo>
                    <a:pt x="4659" y="1036"/>
                    <a:pt x="3587" y="1"/>
                    <a:pt x="23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7" name="Google Shape;2757;p51"/>
            <p:cNvSpPr/>
            <p:nvPr/>
          </p:nvSpPr>
          <p:spPr>
            <a:xfrm>
              <a:off x="4218050" y="3842750"/>
              <a:ext cx="131250" cy="472325"/>
            </a:xfrm>
            <a:custGeom>
              <a:avLst/>
              <a:gdLst/>
              <a:ahLst/>
              <a:cxnLst/>
              <a:rect l="l" t="t" r="r" b="b"/>
              <a:pathLst>
                <a:path w="5250" h="18893" extrusionOk="0">
                  <a:moveTo>
                    <a:pt x="2625" y="592"/>
                  </a:moveTo>
                  <a:cubicBezTo>
                    <a:pt x="3723" y="592"/>
                    <a:pt x="4603" y="1497"/>
                    <a:pt x="4621" y="2591"/>
                  </a:cubicBezTo>
                  <a:lnTo>
                    <a:pt x="4621" y="2591"/>
                  </a:lnTo>
                  <a:lnTo>
                    <a:pt x="2736" y="18264"/>
                  </a:lnTo>
                  <a:lnTo>
                    <a:pt x="592" y="18264"/>
                  </a:lnTo>
                  <a:lnTo>
                    <a:pt x="592" y="2626"/>
                  </a:lnTo>
                  <a:cubicBezTo>
                    <a:pt x="592" y="1517"/>
                    <a:pt x="1516" y="592"/>
                    <a:pt x="2625" y="592"/>
                  </a:cubicBezTo>
                  <a:close/>
                  <a:moveTo>
                    <a:pt x="2625" y="1"/>
                  </a:moveTo>
                  <a:cubicBezTo>
                    <a:pt x="1183" y="1"/>
                    <a:pt x="0" y="1147"/>
                    <a:pt x="0" y="2626"/>
                  </a:cubicBezTo>
                  <a:lnTo>
                    <a:pt x="0" y="18597"/>
                  </a:lnTo>
                  <a:cubicBezTo>
                    <a:pt x="0" y="18671"/>
                    <a:pt x="37" y="18745"/>
                    <a:pt x="74" y="18819"/>
                  </a:cubicBezTo>
                  <a:cubicBezTo>
                    <a:pt x="148" y="18856"/>
                    <a:pt x="222" y="18893"/>
                    <a:pt x="296" y="18893"/>
                  </a:cubicBezTo>
                  <a:lnTo>
                    <a:pt x="3032" y="18893"/>
                  </a:lnTo>
                  <a:cubicBezTo>
                    <a:pt x="3179" y="18893"/>
                    <a:pt x="3327" y="18782"/>
                    <a:pt x="3327" y="18634"/>
                  </a:cubicBezTo>
                  <a:lnTo>
                    <a:pt x="5250" y="2663"/>
                  </a:lnTo>
                  <a:lnTo>
                    <a:pt x="5250" y="2626"/>
                  </a:lnTo>
                  <a:cubicBezTo>
                    <a:pt x="5250" y="1147"/>
                    <a:pt x="4067" y="1"/>
                    <a:pt x="26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8" name="Google Shape;2758;p51"/>
            <p:cNvSpPr/>
            <p:nvPr/>
          </p:nvSpPr>
          <p:spPr>
            <a:xfrm>
              <a:off x="3548875" y="3556225"/>
              <a:ext cx="574000" cy="329075"/>
            </a:xfrm>
            <a:custGeom>
              <a:avLst/>
              <a:gdLst/>
              <a:ahLst/>
              <a:cxnLst/>
              <a:rect l="l" t="t" r="r" b="b"/>
              <a:pathLst>
                <a:path w="22960" h="13163" extrusionOk="0">
                  <a:moveTo>
                    <a:pt x="0" y="1"/>
                  </a:moveTo>
                  <a:lnTo>
                    <a:pt x="1294" y="13162"/>
                  </a:lnTo>
                  <a:lnTo>
                    <a:pt x="21665" y="13162"/>
                  </a:lnTo>
                  <a:lnTo>
                    <a:pt x="229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9" name="Google Shape;2759;p51"/>
            <p:cNvSpPr/>
            <p:nvPr/>
          </p:nvSpPr>
          <p:spPr>
            <a:xfrm>
              <a:off x="3541475" y="3548850"/>
              <a:ext cx="588775" cy="343850"/>
            </a:xfrm>
            <a:custGeom>
              <a:avLst/>
              <a:gdLst/>
              <a:ahLst/>
              <a:cxnLst/>
              <a:rect l="l" t="t" r="r" b="b"/>
              <a:pathLst>
                <a:path w="23551" h="13754" extrusionOk="0">
                  <a:moveTo>
                    <a:pt x="22885" y="592"/>
                  </a:moveTo>
                  <a:lnTo>
                    <a:pt x="21665" y="13125"/>
                  </a:lnTo>
                  <a:lnTo>
                    <a:pt x="1886" y="13125"/>
                  </a:lnTo>
                  <a:lnTo>
                    <a:pt x="626" y="592"/>
                  </a:lnTo>
                  <a:close/>
                  <a:moveTo>
                    <a:pt x="296" y="0"/>
                  </a:moveTo>
                  <a:cubicBezTo>
                    <a:pt x="222" y="0"/>
                    <a:pt x="148" y="37"/>
                    <a:pt x="74" y="74"/>
                  </a:cubicBezTo>
                  <a:cubicBezTo>
                    <a:pt x="1" y="148"/>
                    <a:pt x="1" y="259"/>
                    <a:pt x="1" y="333"/>
                  </a:cubicBezTo>
                  <a:lnTo>
                    <a:pt x="1295" y="13457"/>
                  </a:lnTo>
                  <a:cubicBezTo>
                    <a:pt x="1295" y="13642"/>
                    <a:pt x="1442" y="13753"/>
                    <a:pt x="1590" y="13753"/>
                  </a:cubicBezTo>
                  <a:lnTo>
                    <a:pt x="21961" y="13753"/>
                  </a:lnTo>
                  <a:cubicBezTo>
                    <a:pt x="22109" y="13753"/>
                    <a:pt x="22257" y="13642"/>
                    <a:pt x="22257" y="13457"/>
                  </a:cubicBezTo>
                  <a:lnTo>
                    <a:pt x="23551" y="333"/>
                  </a:lnTo>
                  <a:cubicBezTo>
                    <a:pt x="23551" y="259"/>
                    <a:pt x="23514" y="148"/>
                    <a:pt x="23477" y="74"/>
                  </a:cubicBezTo>
                  <a:cubicBezTo>
                    <a:pt x="23403" y="37"/>
                    <a:pt x="23329" y="0"/>
                    <a:pt x="232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0" name="Google Shape;2760;p51"/>
            <p:cNvSpPr/>
            <p:nvPr/>
          </p:nvSpPr>
          <p:spPr>
            <a:xfrm>
              <a:off x="3337225" y="3015525"/>
              <a:ext cx="1061075" cy="603575"/>
            </a:xfrm>
            <a:custGeom>
              <a:avLst/>
              <a:gdLst/>
              <a:ahLst/>
              <a:cxnLst/>
              <a:rect l="l" t="t" r="r" b="b"/>
              <a:pathLst>
                <a:path w="42443" h="24143" extrusionOk="0">
                  <a:moveTo>
                    <a:pt x="22552" y="1"/>
                  </a:moveTo>
                  <a:lnTo>
                    <a:pt x="16748" y="112"/>
                  </a:lnTo>
                  <a:lnTo>
                    <a:pt x="5878" y="6212"/>
                  </a:lnTo>
                  <a:lnTo>
                    <a:pt x="0" y="24143"/>
                  </a:lnTo>
                  <a:lnTo>
                    <a:pt x="42442" y="24143"/>
                  </a:lnTo>
                  <a:cubicBezTo>
                    <a:pt x="42442" y="24143"/>
                    <a:pt x="35640" y="6693"/>
                    <a:pt x="34309" y="5805"/>
                  </a:cubicBezTo>
                  <a:cubicBezTo>
                    <a:pt x="32978" y="4881"/>
                    <a:pt x="22552" y="1"/>
                    <a:pt x="225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1" name="Google Shape;2761;p51"/>
            <p:cNvSpPr/>
            <p:nvPr/>
          </p:nvSpPr>
          <p:spPr>
            <a:xfrm>
              <a:off x="3328900" y="3008150"/>
              <a:ext cx="1076800" cy="619275"/>
            </a:xfrm>
            <a:custGeom>
              <a:avLst/>
              <a:gdLst/>
              <a:ahLst/>
              <a:cxnLst/>
              <a:rect l="l" t="t" r="r" b="b"/>
              <a:pathLst>
                <a:path w="43072" h="24771" extrusionOk="0">
                  <a:moveTo>
                    <a:pt x="22743" y="594"/>
                  </a:moveTo>
                  <a:cubicBezTo>
                    <a:pt x="22812" y="625"/>
                    <a:pt x="23458" y="914"/>
                    <a:pt x="24401" y="1368"/>
                  </a:cubicBezTo>
                  <a:cubicBezTo>
                    <a:pt x="25880" y="2071"/>
                    <a:pt x="28172" y="3143"/>
                    <a:pt x="30205" y="4141"/>
                  </a:cubicBezTo>
                  <a:cubicBezTo>
                    <a:pt x="31203" y="4622"/>
                    <a:pt x="32165" y="5102"/>
                    <a:pt x="32941" y="5472"/>
                  </a:cubicBezTo>
                  <a:cubicBezTo>
                    <a:pt x="33681" y="5879"/>
                    <a:pt x="34235" y="6174"/>
                    <a:pt x="34457" y="6322"/>
                  </a:cubicBezTo>
                  <a:cubicBezTo>
                    <a:pt x="34494" y="6359"/>
                    <a:pt x="34605" y="6433"/>
                    <a:pt x="34716" y="6618"/>
                  </a:cubicBezTo>
                  <a:cubicBezTo>
                    <a:pt x="35122" y="7246"/>
                    <a:pt x="35862" y="8688"/>
                    <a:pt x="36675" y="10500"/>
                  </a:cubicBezTo>
                  <a:cubicBezTo>
                    <a:pt x="37895" y="13236"/>
                    <a:pt x="39337" y="16748"/>
                    <a:pt x="40483" y="19558"/>
                  </a:cubicBezTo>
                  <a:cubicBezTo>
                    <a:pt x="41075" y="21000"/>
                    <a:pt x="41555" y="22257"/>
                    <a:pt x="41925" y="23144"/>
                  </a:cubicBezTo>
                  <a:cubicBezTo>
                    <a:pt x="42082" y="23563"/>
                    <a:pt x="42215" y="23900"/>
                    <a:pt x="42311" y="24142"/>
                  </a:cubicBezTo>
                  <a:lnTo>
                    <a:pt x="777" y="24142"/>
                  </a:lnTo>
                  <a:lnTo>
                    <a:pt x="6470" y="6692"/>
                  </a:lnTo>
                  <a:lnTo>
                    <a:pt x="17166" y="701"/>
                  </a:lnTo>
                  <a:lnTo>
                    <a:pt x="17166" y="701"/>
                  </a:lnTo>
                  <a:lnTo>
                    <a:pt x="22743" y="594"/>
                  </a:lnTo>
                  <a:close/>
                  <a:moveTo>
                    <a:pt x="22848" y="0"/>
                  </a:moveTo>
                  <a:lnTo>
                    <a:pt x="17081" y="74"/>
                  </a:lnTo>
                  <a:lnTo>
                    <a:pt x="16933" y="148"/>
                  </a:lnTo>
                  <a:lnTo>
                    <a:pt x="6063" y="6211"/>
                  </a:lnTo>
                  <a:cubicBezTo>
                    <a:pt x="5990" y="6248"/>
                    <a:pt x="5953" y="6322"/>
                    <a:pt x="5916" y="6396"/>
                  </a:cubicBezTo>
                  <a:lnTo>
                    <a:pt x="37" y="24364"/>
                  </a:lnTo>
                  <a:cubicBezTo>
                    <a:pt x="0" y="24438"/>
                    <a:pt x="37" y="24549"/>
                    <a:pt x="74" y="24623"/>
                  </a:cubicBezTo>
                  <a:cubicBezTo>
                    <a:pt x="148" y="24734"/>
                    <a:pt x="222" y="24771"/>
                    <a:pt x="333" y="24771"/>
                  </a:cubicBezTo>
                  <a:lnTo>
                    <a:pt x="42775" y="24771"/>
                  </a:lnTo>
                  <a:cubicBezTo>
                    <a:pt x="42849" y="24771"/>
                    <a:pt x="42960" y="24697"/>
                    <a:pt x="43034" y="24623"/>
                  </a:cubicBezTo>
                  <a:cubicBezTo>
                    <a:pt x="43071" y="24549"/>
                    <a:pt x="43071" y="24438"/>
                    <a:pt x="43034" y="24327"/>
                  </a:cubicBezTo>
                  <a:cubicBezTo>
                    <a:pt x="43034" y="24327"/>
                    <a:pt x="41333" y="19964"/>
                    <a:pt x="39485" y="15491"/>
                  </a:cubicBezTo>
                  <a:cubicBezTo>
                    <a:pt x="38561" y="13236"/>
                    <a:pt x="37562" y="10981"/>
                    <a:pt x="36749" y="9206"/>
                  </a:cubicBezTo>
                  <a:cubicBezTo>
                    <a:pt x="36342" y="8319"/>
                    <a:pt x="35973" y="7579"/>
                    <a:pt x="35640" y="6988"/>
                  </a:cubicBezTo>
                  <a:cubicBezTo>
                    <a:pt x="35492" y="6692"/>
                    <a:pt x="35344" y="6470"/>
                    <a:pt x="35196" y="6285"/>
                  </a:cubicBezTo>
                  <a:cubicBezTo>
                    <a:pt x="35085" y="6063"/>
                    <a:pt x="34974" y="5953"/>
                    <a:pt x="34827" y="5842"/>
                  </a:cubicBezTo>
                  <a:cubicBezTo>
                    <a:pt x="34642" y="5694"/>
                    <a:pt x="34309" y="5509"/>
                    <a:pt x="33902" y="5287"/>
                  </a:cubicBezTo>
                  <a:cubicBezTo>
                    <a:pt x="31019" y="3734"/>
                    <a:pt x="22996" y="37"/>
                    <a:pt x="22996" y="37"/>
                  </a:cubicBezTo>
                  <a:lnTo>
                    <a:pt x="2284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2" name="Google Shape;2762;p51"/>
            <p:cNvSpPr/>
            <p:nvPr/>
          </p:nvSpPr>
          <p:spPr>
            <a:xfrm>
              <a:off x="3938900" y="2856775"/>
              <a:ext cx="52725" cy="82300"/>
            </a:xfrm>
            <a:custGeom>
              <a:avLst/>
              <a:gdLst/>
              <a:ahLst/>
              <a:cxnLst/>
              <a:rect l="l" t="t" r="r" b="b"/>
              <a:pathLst>
                <a:path w="2109" h="3292" extrusionOk="0">
                  <a:moveTo>
                    <a:pt x="1480" y="0"/>
                  </a:moveTo>
                  <a:cubicBezTo>
                    <a:pt x="1085" y="0"/>
                    <a:pt x="592" y="362"/>
                    <a:pt x="592" y="362"/>
                  </a:cubicBezTo>
                  <a:lnTo>
                    <a:pt x="518" y="768"/>
                  </a:lnTo>
                  <a:lnTo>
                    <a:pt x="1" y="2913"/>
                  </a:lnTo>
                  <a:cubicBezTo>
                    <a:pt x="1" y="2913"/>
                    <a:pt x="332" y="3291"/>
                    <a:pt x="824" y="3291"/>
                  </a:cubicBezTo>
                  <a:cubicBezTo>
                    <a:pt x="947" y="3291"/>
                    <a:pt x="1080" y="3268"/>
                    <a:pt x="1221" y="3208"/>
                  </a:cubicBezTo>
                  <a:cubicBezTo>
                    <a:pt x="1923" y="2913"/>
                    <a:pt x="2108" y="1175"/>
                    <a:pt x="1923" y="362"/>
                  </a:cubicBezTo>
                  <a:cubicBezTo>
                    <a:pt x="1849" y="91"/>
                    <a:pt x="1677" y="0"/>
                    <a:pt x="148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3" name="Google Shape;2763;p51"/>
            <p:cNvSpPr/>
            <p:nvPr/>
          </p:nvSpPr>
          <p:spPr>
            <a:xfrm>
              <a:off x="3930600" y="2849175"/>
              <a:ext cx="65650" cy="98000"/>
            </a:xfrm>
            <a:custGeom>
              <a:avLst/>
              <a:gdLst/>
              <a:ahLst/>
              <a:cxnLst/>
              <a:rect l="l" t="t" r="r" b="b"/>
              <a:pathLst>
                <a:path w="2626" h="3920" extrusionOk="0">
                  <a:moveTo>
                    <a:pt x="1886" y="629"/>
                  </a:moveTo>
                  <a:cubicBezTo>
                    <a:pt x="1923" y="629"/>
                    <a:pt x="1923" y="666"/>
                    <a:pt x="1960" y="740"/>
                  </a:cubicBezTo>
                  <a:cubicBezTo>
                    <a:pt x="1997" y="888"/>
                    <a:pt x="2034" y="1146"/>
                    <a:pt x="2034" y="1405"/>
                  </a:cubicBezTo>
                  <a:cubicBezTo>
                    <a:pt x="2034" y="1775"/>
                    <a:pt x="1960" y="2219"/>
                    <a:pt x="1849" y="2588"/>
                  </a:cubicBezTo>
                  <a:cubicBezTo>
                    <a:pt x="1738" y="2958"/>
                    <a:pt x="1553" y="3180"/>
                    <a:pt x="1405" y="3217"/>
                  </a:cubicBezTo>
                  <a:cubicBezTo>
                    <a:pt x="1331" y="3291"/>
                    <a:pt x="1220" y="3291"/>
                    <a:pt x="1146" y="3291"/>
                  </a:cubicBezTo>
                  <a:cubicBezTo>
                    <a:pt x="961" y="3291"/>
                    <a:pt x="850" y="3217"/>
                    <a:pt x="740" y="3143"/>
                  </a:cubicBezTo>
                  <a:lnTo>
                    <a:pt x="676" y="3095"/>
                  </a:lnTo>
                  <a:lnTo>
                    <a:pt x="676" y="3095"/>
                  </a:lnTo>
                  <a:lnTo>
                    <a:pt x="1146" y="1146"/>
                  </a:lnTo>
                  <a:lnTo>
                    <a:pt x="1194" y="886"/>
                  </a:lnTo>
                  <a:lnTo>
                    <a:pt x="1194" y="886"/>
                  </a:lnTo>
                  <a:cubicBezTo>
                    <a:pt x="1248" y="846"/>
                    <a:pt x="1335" y="793"/>
                    <a:pt x="1442" y="740"/>
                  </a:cubicBezTo>
                  <a:cubicBezTo>
                    <a:pt x="1553" y="666"/>
                    <a:pt x="1738" y="629"/>
                    <a:pt x="1812" y="629"/>
                  </a:cubicBezTo>
                  <a:close/>
                  <a:moveTo>
                    <a:pt x="1812" y="0"/>
                  </a:moveTo>
                  <a:cubicBezTo>
                    <a:pt x="1516" y="0"/>
                    <a:pt x="1294" y="111"/>
                    <a:pt x="1072" y="222"/>
                  </a:cubicBezTo>
                  <a:cubicBezTo>
                    <a:pt x="887" y="333"/>
                    <a:pt x="777" y="407"/>
                    <a:pt x="740" y="407"/>
                  </a:cubicBezTo>
                  <a:cubicBezTo>
                    <a:pt x="703" y="481"/>
                    <a:pt x="666" y="518"/>
                    <a:pt x="629" y="592"/>
                  </a:cubicBezTo>
                  <a:lnTo>
                    <a:pt x="518" y="998"/>
                  </a:lnTo>
                  <a:lnTo>
                    <a:pt x="37" y="3143"/>
                  </a:lnTo>
                  <a:cubicBezTo>
                    <a:pt x="0" y="3217"/>
                    <a:pt x="37" y="3328"/>
                    <a:pt x="74" y="3402"/>
                  </a:cubicBezTo>
                  <a:cubicBezTo>
                    <a:pt x="111" y="3402"/>
                    <a:pt x="185" y="3549"/>
                    <a:pt x="370" y="3660"/>
                  </a:cubicBezTo>
                  <a:cubicBezTo>
                    <a:pt x="555" y="3771"/>
                    <a:pt x="814" y="3919"/>
                    <a:pt x="1146" y="3919"/>
                  </a:cubicBezTo>
                  <a:cubicBezTo>
                    <a:pt x="1294" y="3919"/>
                    <a:pt x="1479" y="3882"/>
                    <a:pt x="1664" y="3808"/>
                  </a:cubicBezTo>
                  <a:cubicBezTo>
                    <a:pt x="2071" y="3623"/>
                    <a:pt x="2292" y="3217"/>
                    <a:pt x="2440" y="2773"/>
                  </a:cubicBezTo>
                  <a:cubicBezTo>
                    <a:pt x="2588" y="2329"/>
                    <a:pt x="2625" y="1849"/>
                    <a:pt x="2625" y="1405"/>
                  </a:cubicBezTo>
                  <a:cubicBezTo>
                    <a:pt x="2625" y="1109"/>
                    <a:pt x="2625" y="814"/>
                    <a:pt x="2551" y="592"/>
                  </a:cubicBezTo>
                  <a:cubicBezTo>
                    <a:pt x="2514" y="407"/>
                    <a:pt x="2403" y="259"/>
                    <a:pt x="2255" y="148"/>
                  </a:cubicBezTo>
                  <a:cubicBezTo>
                    <a:pt x="2144" y="37"/>
                    <a:pt x="1960" y="0"/>
                    <a:pt x="18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4" name="Google Shape;2764;p51"/>
            <p:cNvSpPr/>
            <p:nvPr/>
          </p:nvSpPr>
          <p:spPr>
            <a:xfrm>
              <a:off x="3667175" y="2856775"/>
              <a:ext cx="53625" cy="82300"/>
            </a:xfrm>
            <a:custGeom>
              <a:avLst/>
              <a:gdLst/>
              <a:ahLst/>
              <a:cxnLst/>
              <a:rect l="l" t="t" r="r" b="b"/>
              <a:pathLst>
                <a:path w="2145" h="3292" extrusionOk="0">
                  <a:moveTo>
                    <a:pt x="640" y="0"/>
                  </a:moveTo>
                  <a:cubicBezTo>
                    <a:pt x="448" y="0"/>
                    <a:pt x="284" y="91"/>
                    <a:pt x="222" y="362"/>
                  </a:cubicBezTo>
                  <a:cubicBezTo>
                    <a:pt x="1" y="1175"/>
                    <a:pt x="222" y="2913"/>
                    <a:pt x="925" y="3208"/>
                  </a:cubicBezTo>
                  <a:cubicBezTo>
                    <a:pt x="1065" y="3268"/>
                    <a:pt x="1198" y="3291"/>
                    <a:pt x="1321" y="3291"/>
                  </a:cubicBezTo>
                  <a:cubicBezTo>
                    <a:pt x="1814" y="3291"/>
                    <a:pt x="2145" y="2913"/>
                    <a:pt x="2145" y="2913"/>
                  </a:cubicBezTo>
                  <a:lnTo>
                    <a:pt x="1627" y="768"/>
                  </a:lnTo>
                  <a:lnTo>
                    <a:pt x="1516" y="362"/>
                  </a:lnTo>
                  <a:cubicBezTo>
                    <a:pt x="1516" y="362"/>
                    <a:pt x="1023" y="0"/>
                    <a:pt x="6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5" name="Google Shape;2765;p51"/>
            <p:cNvSpPr/>
            <p:nvPr/>
          </p:nvSpPr>
          <p:spPr>
            <a:xfrm>
              <a:off x="3662550" y="2849175"/>
              <a:ext cx="65650" cy="98000"/>
            </a:xfrm>
            <a:custGeom>
              <a:avLst/>
              <a:gdLst/>
              <a:ahLst/>
              <a:cxnLst/>
              <a:rect l="l" t="t" r="r" b="b"/>
              <a:pathLst>
                <a:path w="2626" h="3920" extrusionOk="0">
                  <a:moveTo>
                    <a:pt x="814" y="629"/>
                  </a:moveTo>
                  <a:cubicBezTo>
                    <a:pt x="925" y="629"/>
                    <a:pt x="1110" y="666"/>
                    <a:pt x="1258" y="777"/>
                  </a:cubicBezTo>
                  <a:cubicBezTo>
                    <a:pt x="1332" y="814"/>
                    <a:pt x="1406" y="851"/>
                    <a:pt x="1443" y="888"/>
                  </a:cubicBezTo>
                  <a:lnTo>
                    <a:pt x="1446" y="890"/>
                  </a:lnTo>
                  <a:lnTo>
                    <a:pt x="1516" y="1146"/>
                  </a:lnTo>
                  <a:lnTo>
                    <a:pt x="1987" y="3094"/>
                  </a:lnTo>
                  <a:lnTo>
                    <a:pt x="1987" y="3094"/>
                  </a:lnTo>
                  <a:cubicBezTo>
                    <a:pt x="1959" y="3113"/>
                    <a:pt x="1925" y="3130"/>
                    <a:pt x="1886" y="3143"/>
                  </a:cubicBezTo>
                  <a:cubicBezTo>
                    <a:pt x="1775" y="3217"/>
                    <a:pt x="1664" y="3291"/>
                    <a:pt x="1516" y="3291"/>
                  </a:cubicBezTo>
                  <a:cubicBezTo>
                    <a:pt x="1406" y="3291"/>
                    <a:pt x="1332" y="3291"/>
                    <a:pt x="1221" y="3217"/>
                  </a:cubicBezTo>
                  <a:cubicBezTo>
                    <a:pt x="1110" y="3180"/>
                    <a:pt x="925" y="2958"/>
                    <a:pt x="814" y="2588"/>
                  </a:cubicBezTo>
                  <a:cubicBezTo>
                    <a:pt x="666" y="2219"/>
                    <a:pt x="629" y="1775"/>
                    <a:pt x="629" y="1405"/>
                  </a:cubicBezTo>
                  <a:cubicBezTo>
                    <a:pt x="629" y="1146"/>
                    <a:pt x="629" y="925"/>
                    <a:pt x="703" y="740"/>
                  </a:cubicBezTo>
                  <a:cubicBezTo>
                    <a:pt x="703" y="666"/>
                    <a:pt x="740" y="629"/>
                    <a:pt x="740" y="629"/>
                  </a:cubicBezTo>
                  <a:close/>
                  <a:moveTo>
                    <a:pt x="814" y="0"/>
                  </a:moveTo>
                  <a:cubicBezTo>
                    <a:pt x="666" y="0"/>
                    <a:pt x="518" y="37"/>
                    <a:pt x="370" y="148"/>
                  </a:cubicBezTo>
                  <a:cubicBezTo>
                    <a:pt x="223" y="259"/>
                    <a:pt x="149" y="407"/>
                    <a:pt x="75" y="592"/>
                  </a:cubicBezTo>
                  <a:cubicBezTo>
                    <a:pt x="38" y="814"/>
                    <a:pt x="1" y="1109"/>
                    <a:pt x="1" y="1405"/>
                  </a:cubicBezTo>
                  <a:cubicBezTo>
                    <a:pt x="1" y="1849"/>
                    <a:pt x="75" y="2329"/>
                    <a:pt x="223" y="2773"/>
                  </a:cubicBezTo>
                  <a:cubicBezTo>
                    <a:pt x="370" y="3217"/>
                    <a:pt x="555" y="3623"/>
                    <a:pt x="962" y="3808"/>
                  </a:cubicBezTo>
                  <a:cubicBezTo>
                    <a:pt x="1147" y="3882"/>
                    <a:pt x="1332" y="3919"/>
                    <a:pt x="1516" y="3919"/>
                  </a:cubicBezTo>
                  <a:cubicBezTo>
                    <a:pt x="1812" y="3919"/>
                    <a:pt x="2108" y="3771"/>
                    <a:pt x="2256" y="3660"/>
                  </a:cubicBezTo>
                  <a:cubicBezTo>
                    <a:pt x="2441" y="3549"/>
                    <a:pt x="2552" y="3402"/>
                    <a:pt x="2552" y="3402"/>
                  </a:cubicBezTo>
                  <a:cubicBezTo>
                    <a:pt x="2626" y="3328"/>
                    <a:pt x="2626" y="3217"/>
                    <a:pt x="2626" y="3143"/>
                  </a:cubicBezTo>
                  <a:lnTo>
                    <a:pt x="2108" y="998"/>
                  </a:lnTo>
                  <a:lnTo>
                    <a:pt x="1997" y="592"/>
                  </a:lnTo>
                  <a:cubicBezTo>
                    <a:pt x="1997" y="518"/>
                    <a:pt x="1960" y="481"/>
                    <a:pt x="1886" y="407"/>
                  </a:cubicBezTo>
                  <a:cubicBezTo>
                    <a:pt x="1886" y="407"/>
                    <a:pt x="1738" y="333"/>
                    <a:pt x="1553" y="222"/>
                  </a:cubicBezTo>
                  <a:cubicBezTo>
                    <a:pt x="1369" y="111"/>
                    <a:pt x="1110" y="0"/>
                    <a:pt x="81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6" name="Google Shape;2766;p51"/>
            <p:cNvSpPr/>
            <p:nvPr/>
          </p:nvSpPr>
          <p:spPr>
            <a:xfrm>
              <a:off x="3694900" y="2954900"/>
              <a:ext cx="289325" cy="233500"/>
            </a:xfrm>
            <a:custGeom>
              <a:avLst/>
              <a:gdLst/>
              <a:ahLst/>
              <a:cxnLst/>
              <a:rect l="l" t="t" r="r" b="b"/>
              <a:pathLst>
                <a:path w="11573" h="9340" extrusionOk="0">
                  <a:moveTo>
                    <a:pt x="5371" y="0"/>
                  </a:moveTo>
                  <a:cubicBezTo>
                    <a:pt x="4082" y="0"/>
                    <a:pt x="2795" y="308"/>
                    <a:pt x="2034" y="1021"/>
                  </a:cubicBezTo>
                  <a:cubicBezTo>
                    <a:pt x="2034" y="1021"/>
                    <a:pt x="1110" y="1724"/>
                    <a:pt x="925" y="2426"/>
                  </a:cubicBezTo>
                  <a:cubicBezTo>
                    <a:pt x="703" y="3128"/>
                    <a:pt x="1" y="8933"/>
                    <a:pt x="1" y="8933"/>
                  </a:cubicBezTo>
                  <a:cubicBezTo>
                    <a:pt x="1" y="8933"/>
                    <a:pt x="3883" y="6382"/>
                    <a:pt x="4992" y="6197"/>
                  </a:cubicBezTo>
                  <a:cubicBezTo>
                    <a:pt x="5027" y="6190"/>
                    <a:pt x="5067" y="6187"/>
                    <a:pt x="5111" y="6187"/>
                  </a:cubicBezTo>
                  <a:cubicBezTo>
                    <a:pt x="6444" y="6187"/>
                    <a:pt x="11572" y="9340"/>
                    <a:pt x="11572" y="9340"/>
                  </a:cubicBezTo>
                  <a:cubicBezTo>
                    <a:pt x="11572" y="9340"/>
                    <a:pt x="10278" y="2722"/>
                    <a:pt x="9243" y="1317"/>
                  </a:cubicBezTo>
                  <a:cubicBezTo>
                    <a:pt x="8682" y="507"/>
                    <a:pt x="7025" y="0"/>
                    <a:pt x="53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7" name="Google Shape;2767;p51"/>
            <p:cNvSpPr/>
            <p:nvPr/>
          </p:nvSpPr>
          <p:spPr>
            <a:xfrm>
              <a:off x="3687500" y="2947150"/>
              <a:ext cx="305050" cy="249100"/>
            </a:xfrm>
            <a:custGeom>
              <a:avLst/>
              <a:gdLst/>
              <a:ahLst/>
              <a:cxnLst/>
              <a:rect l="l" t="t" r="r" b="b"/>
              <a:pathLst>
                <a:path w="12202" h="9964" extrusionOk="0">
                  <a:moveTo>
                    <a:pt x="2146" y="1074"/>
                  </a:moveTo>
                  <a:lnTo>
                    <a:pt x="2146" y="1074"/>
                  </a:lnTo>
                  <a:cubicBezTo>
                    <a:pt x="2146" y="1074"/>
                    <a:pt x="2146" y="1074"/>
                    <a:pt x="2146" y="1074"/>
                  </a:cubicBezTo>
                  <a:lnTo>
                    <a:pt x="2146" y="1074"/>
                  </a:lnTo>
                  <a:lnTo>
                    <a:pt x="2146" y="1074"/>
                  </a:lnTo>
                  <a:close/>
                  <a:moveTo>
                    <a:pt x="5620" y="629"/>
                  </a:moveTo>
                  <a:cubicBezTo>
                    <a:pt x="6434" y="629"/>
                    <a:pt x="7247" y="740"/>
                    <a:pt x="7913" y="961"/>
                  </a:cubicBezTo>
                  <a:cubicBezTo>
                    <a:pt x="8578" y="1183"/>
                    <a:pt x="9059" y="1479"/>
                    <a:pt x="9281" y="1812"/>
                  </a:cubicBezTo>
                  <a:cubicBezTo>
                    <a:pt x="9502" y="2107"/>
                    <a:pt x="9798" y="2773"/>
                    <a:pt x="10057" y="3586"/>
                  </a:cubicBezTo>
                  <a:cubicBezTo>
                    <a:pt x="10427" y="4769"/>
                    <a:pt x="10833" y="6322"/>
                    <a:pt x="11092" y="7542"/>
                  </a:cubicBezTo>
                  <a:cubicBezTo>
                    <a:pt x="11233" y="8141"/>
                    <a:pt x="11340" y="8639"/>
                    <a:pt x="11446" y="9037"/>
                  </a:cubicBezTo>
                  <a:lnTo>
                    <a:pt x="11446" y="9037"/>
                  </a:lnTo>
                  <a:cubicBezTo>
                    <a:pt x="10926" y="8727"/>
                    <a:pt x="10129" y="8258"/>
                    <a:pt x="9281" y="7801"/>
                  </a:cubicBezTo>
                  <a:cubicBezTo>
                    <a:pt x="8541" y="7394"/>
                    <a:pt x="7765" y="6988"/>
                    <a:pt x="7099" y="6692"/>
                  </a:cubicBezTo>
                  <a:cubicBezTo>
                    <a:pt x="6730" y="6544"/>
                    <a:pt x="6434" y="6433"/>
                    <a:pt x="6138" y="6322"/>
                  </a:cubicBezTo>
                  <a:cubicBezTo>
                    <a:pt x="5842" y="6248"/>
                    <a:pt x="5620" y="6174"/>
                    <a:pt x="5399" y="6174"/>
                  </a:cubicBezTo>
                  <a:lnTo>
                    <a:pt x="5214" y="6174"/>
                  </a:lnTo>
                  <a:cubicBezTo>
                    <a:pt x="4881" y="6248"/>
                    <a:pt x="4437" y="6470"/>
                    <a:pt x="3883" y="6729"/>
                  </a:cubicBezTo>
                  <a:cubicBezTo>
                    <a:pt x="2781" y="7293"/>
                    <a:pt x="1413" y="8158"/>
                    <a:pt x="676" y="8637"/>
                  </a:cubicBezTo>
                  <a:lnTo>
                    <a:pt x="676" y="8637"/>
                  </a:lnTo>
                  <a:cubicBezTo>
                    <a:pt x="751" y="8071"/>
                    <a:pt x="869" y="7197"/>
                    <a:pt x="999" y="6285"/>
                  </a:cubicBezTo>
                  <a:cubicBezTo>
                    <a:pt x="1110" y="5509"/>
                    <a:pt x="1184" y="4732"/>
                    <a:pt x="1295" y="4104"/>
                  </a:cubicBezTo>
                  <a:cubicBezTo>
                    <a:pt x="1332" y="3771"/>
                    <a:pt x="1369" y="3512"/>
                    <a:pt x="1406" y="3291"/>
                  </a:cubicBezTo>
                  <a:cubicBezTo>
                    <a:pt x="1480" y="3069"/>
                    <a:pt x="1480" y="2884"/>
                    <a:pt x="1517" y="2810"/>
                  </a:cubicBezTo>
                  <a:cubicBezTo>
                    <a:pt x="1591" y="2551"/>
                    <a:pt x="1849" y="2218"/>
                    <a:pt x="2071" y="1960"/>
                  </a:cubicBezTo>
                  <a:cubicBezTo>
                    <a:pt x="2182" y="1849"/>
                    <a:pt x="2293" y="1738"/>
                    <a:pt x="2404" y="1664"/>
                  </a:cubicBezTo>
                  <a:lnTo>
                    <a:pt x="2478" y="1590"/>
                  </a:lnTo>
                  <a:lnTo>
                    <a:pt x="2515" y="1553"/>
                  </a:lnTo>
                  <a:lnTo>
                    <a:pt x="2552" y="1553"/>
                  </a:lnTo>
                  <a:cubicBezTo>
                    <a:pt x="3180" y="924"/>
                    <a:pt x="4400" y="629"/>
                    <a:pt x="5620" y="629"/>
                  </a:cubicBezTo>
                  <a:close/>
                  <a:moveTo>
                    <a:pt x="5620" y="0"/>
                  </a:moveTo>
                  <a:cubicBezTo>
                    <a:pt x="4309" y="0"/>
                    <a:pt x="2998" y="287"/>
                    <a:pt x="2146" y="1074"/>
                  </a:cubicBezTo>
                  <a:lnTo>
                    <a:pt x="2145" y="1072"/>
                  </a:lnTo>
                  <a:cubicBezTo>
                    <a:pt x="2145" y="1072"/>
                    <a:pt x="1886" y="1257"/>
                    <a:pt x="1628" y="1553"/>
                  </a:cubicBezTo>
                  <a:cubicBezTo>
                    <a:pt x="1369" y="1849"/>
                    <a:pt x="1036" y="2218"/>
                    <a:pt x="925" y="2662"/>
                  </a:cubicBezTo>
                  <a:cubicBezTo>
                    <a:pt x="888" y="2773"/>
                    <a:pt x="851" y="2921"/>
                    <a:pt x="814" y="3180"/>
                  </a:cubicBezTo>
                  <a:cubicBezTo>
                    <a:pt x="555" y="4769"/>
                    <a:pt x="1" y="9206"/>
                    <a:pt x="1" y="9206"/>
                  </a:cubicBezTo>
                  <a:cubicBezTo>
                    <a:pt x="1" y="9317"/>
                    <a:pt x="38" y="9428"/>
                    <a:pt x="149" y="9502"/>
                  </a:cubicBezTo>
                  <a:cubicBezTo>
                    <a:pt x="204" y="9539"/>
                    <a:pt x="260" y="9557"/>
                    <a:pt x="315" y="9557"/>
                  </a:cubicBezTo>
                  <a:cubicBezTo>
                    <a:pt x="371" y="9557"/>
                    <a:pt x="426" y="9539"/>
                    <a:pt x="482" y="9502"/>
                  </a:cubicBezTo>
                  <a:cubicBezTo>
                    <a:pt x="482" y="9502"/>
                    <a:pt x="703" y="9317"/>
                    <a:pt x="1073" y="9095"/>
                  </a:cubicBezTo>
                  <a:cubicBezTo>
                    <a:pt x="1665" y="8725"/>
                    <a:pt x="2515" y="8208"/>
                    <a:pt x="3365" y="7727"/>
                  </a:cubicBezTo>
                  <a:cubicBezTo>
                    <a:pt x="3772" y="7468"/>
                    <a:pt x="4179" y="7283"/>
                    <a:pt x="4548" y="7099"/>
                  </a:cubicBezTo>
                  <a:cubicBezTo>
                    <a:pt x="4881" y="6951"/>
                    <a:pt x="5177" y="6840"/>
                    <a:pt x="5325" y="6803"/>
                  </a:cubicBezTo>
                  <a:lnTo>
                    <a:pt x="5399" y="6803"/>
                  </a:lnTo>
                  <a:cubicBezTo>
                    <a:pt x="5510" y="6803"/>
                    <a:pt x="5694" y="6840"/>
                    <a:pt x="5953" y="6914"/>
                  </a:cubicBezTo>
                  <a:cubicBezTo>
                    <a:pt x="6840" y="7209"/>
                    <a:pt x="8319" y="7949"/>
                    <a:pt x="9502" y="8614"/>
                  </a:cubicBezTo>
                  <a:cubicBezTo>
                    <a:pt x="10131" y="8947"/>
                    <a:pt x="10685" y="9280"/>
                    <a:pt x="11055" y="9502"/>
                  </a:cubicBezTo>
                  <a:cubicBezTo>
                    <a:pt x="11462" y="9760"/>
                    <a:pt x="11721" y="9908"/>
                    <a:pt x="11721" y="9908"/>
                  </a:cubicBezTo>
                  <a:cubicBezTo>
                    <a:pt x="11776" y="9945"/>
                    <a:pt x="11831" y="9964"/>
                    <a:pt x="11887" y="9964"/>
                  </a:cubicBezTo>
                  <a:cubicBezTo>
                    <a:pt x="11942" y="9964"/>
                    <a:pt x="11998" y="9945"/>
                    <a:pt x="12053" y="9908"/>
                  </a:cubicBezTo>
                  <a:cubicBezTo>
                    <a:pt x="12164" y="9834"/>
                    <a:pt x="12201" y="9686"/>
                    <a:pt x="12164" y="9576"/>
                  </a:cubicBezTo>
                  <a:cubicBezTo>
                    <a:pt x="12164" y="9576"/>
                    <a:pt x="11831" y="7912"/>
                    <a:pt x="11388" y="6100"/>
                  </a:cubicBezTo>
                  <a:cubicBezTo>
                    <a:pt x="11166" y="5176"/>
                    <a:pt x="10907" y="4215"/>
                    <a:pt x="10611" y="3364"/>
                  </a:cubicBezTo>
                  <a:cubicBezTo>
                    <a:pt x="10353" y="2551"/>
                    <a:pt x="10094" y="1849"/>
                    <a:pt x="9798" y="1442"/>
                  </a:cubicBezTo>
                  <a:cubicBezTo>
                    <a:pt x="9428" y="961"/>
                    <a:pt x="8837" y="629"/>
                    <a:pt x="8097" y="370"/>
                  </a:cubicBezTo>
                  <a:cubicBezTo>
                    <a:pt x="7358" y="148"/>
                    <a:pt x="6508" y="0"/>
                    <a:pt x="562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8" name="Google Shape;2768;p51"/>
            <p:cNvSpPr/>
            <p:nvPr/>
          </p:nvSpPr>
          <p:spPr>
            <a:xfrm>
              <a:off x="3761450" y="3038650"/>
              <a:ext cx="139600" cy="207225"/>
            </a:xfrm>
            <a:custGeom>
              <a:avLst/>
              <a:gdLst/>
              <a:ahLst/>
              <a:cxnLst/>
              <a:rect l="l" t="t" r="r" b="b"/>
              <a:pathLst>
                <a:path w="5584" h="8289" extrusionOk="0">
                  <a:moveTo>
                    <a:pt x="1" y="0"/>
                  </a:moveTo>
                  <a:cubicBezTo>
                    <a:pt x="1" y="1"/>
                    <a:pt x="2454" y="8289"/>
                    <a:pt x="2871" y="8289"/>
                  </a:cubicBezTo>
                  <a:cubicBezTo>
                    <a:pt x="2894" y="8289"/>
                    <a:pt x="2911" y="8263"/>
                    <a:pt x="2921" y="8208"/>
                  </a:cubicBezTo>
                  <a:cubicBezTo>
                    <a:pt x="3143" y="7210"/>
                    <a:pt x="5583" y="296"/>
                    <a:pt x="5583" y="296"/>
                  </a:cubicBezTo>
                  <a:lnTo>
                    <a:pt x="5583" y="296"/>
                  </a:lnTo>
                  <a:cubicBezTo>
                    <a:pt x="5583" y="296"/>
                    <a:pt x="4263" y="413"/>
                    <a:pt x="2886" y="413"/>
                  </a:cubicBezTo>
                  <a:cubicBezTo>
                    <a:pt x="1696" y="413"/>
                    <a:pt x="463" y="326"/>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9" name="Google Shape;2769;p51"/>
            <p:cNvSpPr/>
            <p:nvPr/>
          </p:nvSpPr>
          <p:spPr>
            <a:xfrm>
              <a:off x="3753125" y="3030800"/>
              <a:ext cx="155300" cy="223225"/>
            </a:xfrm>
            <a:custGeom>
              <a:avLst/>
              <a:gdLst/>
              <a:ahLst/>
              <a:cxnLst/>
              <a:rect l="l" t="t" r="r" b="b"/>
              <a:pathLst>
                <a:path w="6212" h="8929" extrusionOk="0">
                  <a:moveTo>
                    <a:pt x="793" y="828"/>
                  </a:moveTo>
                  <a:cubicBezTo>
                    <a:pt x="999" y="876"/>
                    <a:pt x="1228" y="909"/>
                    <a:pt x="1480" y="943"/>
                  </a:cubicBezTo>
                  <a:cubicBezTo>
                    <a:pt x="1997" y="1017"/>
                    <a:pt x="2626" y="1017"/>
                    <a:pt x="3217" y="1017"/>
                  </a:cubicBezTo>
                  <a:cubicBezTo>
                    <a:pt x="4113" y="1017"/>
                    <a:pt x="4963" y="972"/>
                    <a:pt x="5462" y="939"/>
                  </a:cubicBezTo>
                  <a:lnTo>
                    <a:pt x="5462" y="939"/>
                  </a:lnTo>
                  <a:cubicBezTo>
                    <a:pt x="5236" y="1571"/>
                    <a:pt x="4800" y="2801"/>
                    <a:pt x="4363" y="4085"/>
                  </a:cubicBezTo>
                  <a:cubicBezTo>
                    <a:pt x="4031" y="5010"/>
                    <a:pt x="3735" y="5971"/>
                    <a:pt x="3476" y="6784"/>
                  </a:cubicBezTo>
                  <a:cubicBezTo>
                    <a:pt x="3336" y="7205"/>
                    <a:pt x="3217" y="7583"/>
                    <a:pt x="3126" y="7888"/>
                  </a:cubicBezTo>
                  <a:lnTo>
                    <a:pt x="3126" y="7888"/>
                  </a:lnTo>
                  <a:cubicBezTo>
                    <a:pt x="3107" y="7843"/>
                    <a:pt x="3088" y="7796"/>
                    <a:pt x="3069" y="7745"/>
                  </a:cubicBezTo>
                  <a:cubicBezTo>
                    <a:pt x="2663" y="6747"/>
                    <a:pt x="2034" y="4862"/>
                    <a:pt x="1517" y="3235"/>
                  </a:cubicBezTo>
                  <a:cubicBezTo>
                    <a:pt x="1295" y="2422"/>
                    <a:pt x="1036" y="1645"/>
                    <a:pt x="888" y="1128"/>
                  </a:cubicBezTo>
                  <a:cubicBezTo>
                    <a:pt x="852" y="1020"/>
                    <a:pt x="821" y="920"/>
                    <a:pt x="793" y="828"/>
                  </a:cubicBezTo>
                  <a:close/>
                  <a:moveTo>
                    <a:pt x="315" y="0"/>
                  </a:moveTo>
                  <a:cubicBezTo>
                    <a:pt x="260" y="0"/>
                    <a:pt x="204" y="18"/>
                    <a:pt x="149" y="55"/>
                  </a:cubicBezTo>
                  <a:cubicBezTo>
                    <a:pt x="38" y="129"/>
                    <a:pt x="1" y="277"/>
                    <a:pt x="38" y="388"/>
                  </a:cubicBezTo>
                  <a:cubicBezTo>
                    <a:pt x="38" y="388"/>
                    <a:pt x="629" y="2459"/>
                    <a:pt x="1295" y="4566"/>
                  </a:cubicBezTo>
                  <a:cubicBezTo>
                    <a:pt x="1628" y="5601"/>
                    <a:pt x="1997" y="6636"/>
                    <a:pt x="2293" y="7413"/>
                  </a:cubicBezTo>
                  <a:cubicBezTo>
                    <a:pt x="2441" y="7819"/>
                    <a:pt x="2552" y="8152"/>
                    <a:pt x="2700" y="8374"/>
                  </a:cubicBezTo>
                  <a:cubicBezTo>
                    <a:pt x="2737" y="8522"/>
                    <a:pt x="2811" y="8596"/>
                    <a:pt x="2848" y="8670"/>
                  </a:cubicBezTo>
                  <a:lnTo>
                    <a:pt x="2958" y="8818"/>
                  </a:lnTo>
                  <a:cubicBezTo>
                    <a:pt x="2995" y="8854"/>
                    <a:pt x="3069" y="8891"/>
                    <a:pt x="3217" y="8928"/>
                  </a:cubicBezTo>
                  <a:cubicBezTo>
                    <a:pt x="3254" y="8928"/>
                    <a:pt x="3328" y="8891"/>
                    <a:pt x="3402" y="8854"/>
                  </a:cubicBezTo>
                  <a:cubicBezTo>
                    <a:pt x="3476" y="8818"/>
                    <a:pt x="3513" y="8744"/>
                    <a:pt x="3513" y="8707"/>
                  </a:cubicBezTo>
                  <a:lnTo>
                    <a:pt x="3550" y="8596"/>
                  </a:lnTo>
                  <a:cubicBezTo>
                    <a:pt x="3624" y="8374"/>
                    <a:pt x="3809" y="7745"/>
                    <a:pt x="4068" y="6969"/>
                  </a:cubicBezTo>
                  <a:cubicBezTo>
                    <a:pt x="4437" y="5786"/>
                    <a:pt x="4955" y="4233"/>
                    <a:pt x="5399" y="2939"/>
                  </a:cubicBezTo>
                  <a:cubicBezTo>
                    <a:pt x="5842" y="1682"/>
                    <a:pt x="6175" y="721"/>
                    <a:pt x="6175" y="721"/>
                  </a:cubicBezTo>
                  <a:cubicBezTo>
                    <a:pt x="6212" y="610"/>
                    <a:pt x="6212" y="499"/>
                    <a:pt x="6138" y="425"/>
                  </a:cubicBezTo>
                  <a:cubicBezTo>
                    <a:pt x="6078" y="365"/>
                    <a:pt x="6017" y="304"/>
                    <a:pt x="5937" y="304"/>
                  </a:cubicBezTo>
                  <a:cubicBezTo>
                    <a:pt x="5919" y="304"/>
                    <a:pt x="5899" y="307"/>
                    <a:pt x="5879" y="314"/>
                  </a:cubicBezTo>
                  <a:cubicBezTo>
                    <a:pt x="5879" y="314"/>
                    <a:pt x="5546" y="314"/>
                    <a:pt x="5066" y="351"/>
                  </a:cubicBezTo>
                  <a:cubicBezTo>
                    <a:pt x="4585" y="388"/>
                    <a:pt x="3920" y="425"/>
                    <a:pt x="3217" y="425"/>
                  </a:cubicBezTo>
                  <a:cubicBezTo>
                    <a:pt x="2663" y="425"/>
                    <a:pt x="2034" y="388"/>
                    <a:pt x="1554" y="351"/>
                  </a:cubicBezTo>
                  <a:cubicBezTo>
                    <a:pt x="1036" y="277"/>
                    <a:pt x="629" y="166"/>
                    <a:pt x="481" y="55"/>
                  </a:cubicBezTo>
                  <a:cubicBezTo>
                    <a:pt x="426" y="18"/>
                    <a:pt x="371" y="0"/>
                    <a:pt x="3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0" name="Google Shape;2770;p51"/>
            <p:cNvSpPr/>
            <p:nvPr/>
          </p:nvSpPr>
          <p:spPr>
            <a:xfrm>
              <a:off x="3715250" y="2777775"/>
              <a:ext cx="241250" cy="327075"/>
            </a:xfrm>
            <a:custGeom>
              <a:avLst/>
              <a:gdLst/>
              <a:ahLst/>
              <a:cxnLst/>
              <a:rect l="l" t="t" r="r" b="b"/>
              <a:pathLst>
                <a:path w="9650" h="13083" extrusionOk="0">
                  <a:moveTo>
                    <a:pt x="7210" y="0"/>
                  </a:moveTo>
                  <a:cubicBezTo>
                    <a:pt x="6721" y="0"/>
                    <a:pt x="6145" y="80"/>
                    <a:pt x="5472" y="268"/>
                  </a:cubicBezTo>
                  <a:cubicBezTo>
                    <a:pt x="2329" y="1193"/>
                    <a:pt x="111" y="2597"/>
                    <a:pt x="0" y="4631"/>
                  </a:cubicBezTo>
                  <a:cubicBezTo>
                    <a:pt x="0" y="4631"/>
                    <a:pt x="629" y="7995"/>
                    <a:pt x="1109" y="9326"/>
                  </a:cubicBezTo>
                  <a:cubicBezTo>
                    <a:pt x="1600" y="10555"/>
                    <a:pt x="3291" y="13082"/>
                    <a:pt x="4663" y="13082"/>
                  </a:cubicBezTo>
                  <a:cubicBezTo>
                    <a:pt x="4737" y="13082"/>
                    <a:pt x="4809" y="13075"/>
                    <a:pt x="4880" y="13060"/>
                  </a:cubicBezTo>
                  <a:cubicBezTo>
                    <a:pt x="6285" y="12764"/>
                    <a:pt x="8651" y="9807"/>
                    <a:pt x="8947" y="8698"/>
                  </a:cubicBezTo>
                  <a:cubicBezTo>
                    <a:pt x="9243" y="7589"/>
                    <a:pt x="9649" y="2930"/>
                    <a:pt x="9649" y="1895"/>
                  </a:cubicBezTo>
                  <a:cubicBezTo>
                    <a:pt x="9649" y="1108"/>
                    <a:pt x="9029" y="0"/>
                    <a:pt x="721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1" name="Google Shape;2771;p51"/>
            <p:cNvSpPr/>
            <p:nvPr/>
          </p:nvSpPr>
          <p:spPr>
            <a:xfrm>
              <a:off x="3707850" y="2769675"/>
              <a:ext cx="256050" cy="342925"/>
            </a:xfrm>
            <a:custGeom>
              <a:avLst/>
              <a:gdLst/>
              <a:ahLst/>
              <a:cxnLst/>
              <a:rect l="l" t="t" r="r" b="b"/>
              <a:pathLst>
                <a:path w="10242" h="13717" extrusionOk="0">
                  <a:moveTo>
                    <a:pt x="7542" y="629"/>
                  </a:moveTo>
                  <a:cubicBezTo>
                    <a:pt x="8356" y="629"/>
                    <a:pt x="8873" y="888"/>
                    <a:pt x="9206" y="1184"/>
                  </a:cubicBezTo>
                  <a:cubicBezTo>
                    <a:pt x="9502" y="1517"/>
                    <a:pt x="9650" y="1923"/>
                    <a:pt x="9650" y="2219"/>
                  </a:cubicBezTo>
                  <a:cubicBezTo>
                    <a:pt x="9650" y="2700"/>
                    <a:pt x="9539" y="4142"/>
                    <a:pt x="9391" y="5546"/>
                  </a:cubicBezTo>
                  <a:cubicBezTo>
                    <a:pt x="9317" y="6286"/>
                    <a:pt x="9243" y="6988"/>
                    <a:pt x="9169" y="7580"/>
                  </a:cubicBezTo>
                  <a:cubicBezTo>
                    <a:pt x="9095" y="8208"/>
                    <a:pt x="9021" y="8689"/>
                    <a:pt x="8947" y="8948"/>
                  </a:cubicBezTo>
                  <a:cubicBezTo>
                    <a:pt x="8873" y="9170"/>
                    <a:pt x="8688" y="9539"/>
                    <a:pt x="8430" y="9983"/>
                  </a:cubicBezTo>
                  <a:cubicBezTo>
                    <a:pt x="7986" y="10611"/>
                    <a:pt x="7394" y="11351"/>
                    <a:pt x="6803" y="11942"/>
                  </a:cubicBezTo>
                  <a:cubicBezTo>
                    <a:pt x="6174" y="12571"/>
                    <a:pt x="5509" y="13014"/>
                    <a:pt x="5102" y="13088"/>
                  </a:cubicBezTo>
                  <a:lnTo>
                    <a:pt x="4954" y="13088"/>
                  </a:lnTo>
                  <a:cubicBezTo>
                    <a:pt x="4928" y="13092"/>
                    <a:pt x="4901" y="13094"/>
                    <a:pt x="4873" y="13094"/>
                  </a:cubicBezTo>
                  <a:cubicBezTo>
                    <a:pt x="4634" y="13094"/>
                    <a:pt x="4365" y="12955"/>
                    <a:pt x="4067" y="12756"/>
                  </a:cubicBezTo>
                  <a:cubicBezTo>
                    <a:pt x="3586" y="12386"/>
                    <a:pt x="3069" y="11831"/>
                    <a:pt x="2625" y="11203"/>
                  </a:cubicBezTo>
                  <a:cubicBezTo>
                    <a:pt x="2218" y="10611"/>
                    <a:pt x="1886" y="9946"/>
                    <a:pt x="1701" y="9539"/>
                  </a:cubicBezTo>
                  <a:cubicBezTo>
                    <a:pt x="1479" y="8911"/>
                    <a:pt x="1183" y="7728"/>
                    <a:pt x="961" y="6729"/>
                  </a:cubicBezTo>
                  <a:cubicBezTo>
                    <a:pt x="851" y="6249"/>
                    <a:pt x="777" y="5768"/>
                    <a:pt x="703" y="5435"/>
                  </a:cubicBezTo>
                  <a:cubicBezTo>
                    <a:pt x="656" y="5224"/>
                    <a:pt x="624" y="5072"/>
                    <a:pt x="606" y="4989"/>
                  </a:cubicBezTo>
                  <a:lnTo>
                    <a:pt x="606" y="4989"/>
                  </a:lnTo>
                  <a:lnTo>
                    <a:pt x="629" y="4992"/>
                  </a:lnTo>
                  <a:cubicBezTo>
                    <a:pt x="666" y="4068"/>
                    <a:pt x="1183" y="3291"/>
                    <a:pt x="2071" y="2626"/>
                  </a:cubicBezTo>
                  <a:cubicBezTo>
                    <a:pt x="2995" y="1923"/>
                    <a:pt x="4326" y="1332"/>
                    <a:pt x="5879" y="888"/>
                  </a:cubicBezTo>
                  <a:cubicBezTo>
                    <a:pt x="6507" y="703"/>
                    <a:pt x="7062" y="629"/>
                    <a:pt x="7542" y="629"/>
                  </a:cubicBezTo>
                  <a:close/>
                  <a:moveTo>
                    <a:pt x="7542" y="1"/>
                  </a:moveTo>
                  <a:cubicBezTo>
                    <a:pt x="6988" y="1"/>
                    <a:pt x="6396" y="112"/>
                    <a:pt x="5694" y="297"/>
                  </a:cubicBezTo>
                  <a:cubicBezTo>
                    <a:pt x="4104" y="777"/>
                    <a:pt x="2736" y="1369"/>
                    <a:pt x="1701" y="2108"/>
                  </a:cubicBezTo>
                  <a:cubicBezTo>
                    <a:pt x="703" y="2885"/>
                    <a:pt x="37" y="3809"/>
                    <a:pt x="0" y="4955"/>
                  </a:cubicBezTo>
                  <a:lnTo>
                    <a:pt x="0" y="5029"/>
                  </a:lnTo>
                  <a:cubicBezTo>
                    <a:pt x="0" y="5029"/>
                    <a:pt x="148" y="5879"/>
                    <a:pt x="370" y="6877"/>
                  </a:cubicBezTo>
                  <a:cubicBezTo>
                    <a:pt x="592" y="7876"/>
                    <a:pt x="851" y="9059"/>
                    <a:pt x="1146" y="9761"/>
                  </a:cubicBezTo>
                  <a:cubicBezTo>
                    <a:pt x="1405" y="10427"/>
                    <a:pt x="1923" y="11388"/>
                    <a:pt x="2625" y="12201"/>
                  </a:cubicBezTo>
                  <a:cubicBezTo>
                    <a:pt x="2958" y="12608"/>
                    <a:pt x="3328" y="12978"/>
                    <a:pt x="3697" y="13236"/>
                  </a:cubicBezTo>
                  <a:cubicBezTo>
                    <a:pt x="4104" y="13532"/>
                    <a:pt x="4511" y="13717"/>
                    <a:pt x="4954" y="13717"/>
                  </a:cubicBezTo>
                  <a:cubicBezTo>
                    <a:pt x="5028" y="13717"/>
                    <a:pt x="5139" y="13717"/>
                    <a:pt x="5250" y="13680"/>
                  </a:cubicBezTo>
                  <a:cubicBezTo>
                    <a:pt x="5694" y="13606"/>
                    <a:pt x="6100" y="13347"/>
                    <a:pt x="6544" y="12978"/>
                  </a:cubicBezTo>
                  <a:cubicBezTo>
                    <a:pt x="7210" y="12460"/>
                    <a:pt x="7875" y="11721"/>
                    <a:pt x="8430" y="11018"/>
                  </a:cubicBezTo>
                  <a:cubicBezTo>
                    <a:pt x="8984" y="10279"/>
                    <a:pt x="9391" y="9613"/>
                    <a:pt x="9539" y="9096"/>
                  </a:cubicBezTo>
                  <a:cubicBezTo>
                    <a:pt x="9613" y="8800"/>
                    <a:pt x="9687" y="8282"/>
                    <a:pt x="9797" y="7691"/>
                  </a:cubicBezTo>
                  <a:cubicBezTo>
                    <a:pt x="10019" y="5842"/>
                    <a:pt x="10241" y="3032"/>
                    <a:pt x="10241" y="2219"/>
                  </a:cubicBezTo>
                  <a:cubicBezTo>
                    <a:pt x="10241" y="1738"/>
                    <a:pt x="10056" y="1184"/>
                    <a:pt x="9613" y="740"/>
                  </a:cubicBezTo>
                  <a:cubicBezTo>
                    <a:pt x="9169" y="297"/>
                    <a:pt x="8503" y="1"/>
                    <a:pt x="7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2" name="Google Shape;2772;p51"/>
            <p:cNvSpPr/>
            <p:nvPr/>
          </p:nvSpPr>
          <p:spPr>
            <a:xfrm>
              <a:off x="3659775" y="2613900"/>
              <a:ext cx="321675" cy="302000"/>
            </a:xfrm>
            <a:custGeom>
              <a:avLst/>
              <a:gdLst/>
              <a:ahLst/>
              <a:cxnLst/>
              <a:rect l="l" t="t" r="r" b="b"/>
              <a:pathLst>
                <a:path w="12867" h="12080" extrusionOk="0">
                  <a:moveTo>
                    <a:pt x="8223" y="1"/>
                  </a:moveTo>
                  <a:cubicBezTo>
                    <a:pt x="6105" y="1"/>
                    <a:pt x="3346" y="637"/>
                    <a:pt x="1923" y="1758"/>
                  </a:cubicBezTo>
                  <a:cubicBezTo>
                    <a:pt x="1" y="3274"/>
                    <a:pt x="407" y="7119"/>
                    <a:pt x="592" y="8857"/>
                  </a:cubicBezTo>
                  <a:cubicBezTo>
                    <a:pt x="758" y="10153"/>
                    <a:pt x="1294" y="10318"/>
                    <a:pt x="1555" y="10318"/>
                  </a:cubicBezTo>
                  <a:cubicBezTo>
                    <a:pt x="1644" y="10318"/>
                    <a:pt x="1701" y="10299"/>
                    <a:pt x="1701" y="10299"/>
                  </a:cubicBezTo>
                  <a:lnTo>
                    <a:pt x="1701" y="10299"/>
                  </a:lnTo>
                  <a:cubicBezTo>
                    <a:pt x="1701" y="10299"/>
                    <a:pt x="1295" y="11001"/>
                    <a:pt x="1221" y="11519"/>
                  </a:cubicBezTo>
                  <a:cubicBezTo>
                    <a:pt x="1163" y="11769"/>
                    <a:pt x="1737" y="12079"/>
                    <a:pt x="2660" y="12079"/>
                  </a:cubicBezTo>
                  <a:cubicBezTo>
                    <a:pt x="3510" y="12079"/>
                    <a:pt x="4656" y="11816"/>
                    <a:pt x="5879" y="11001"/>
                  </a:cubicBezTo>
                  <a:cubicBezTo>
                    <a:pt x="8430" y="9263"/>
                    <a:pt x="9946" y="7858"/>
                    <a:pt x="9946" y="7858"/>
                  </a:cubicBezTo>
                  <a:cubicBezTo>
                    <a:pt x="9946" y="7858"/>
                    <a:pt x="10242" y="8265"/>
                    <a:pt x="10057" y="9152"/>
                  </a:cubicBezTo>
                  <a:cubicBezTo>
                    <a:pt x="9895" y="9825"/>
                    <a:pt x="10282" y="10282"/>
                    <a:pt x="10931" y="10282"/>
                  </a:cubicBezTo>
                  <a:cubicBezTo>
                    <a:pt x="11175" y="10282"/>
                    <a:pt x="11455" y="10218"/>
                    <a:pt x="11757" y="10077"/>
                  </a:cubicBezTo>
                  <a:cubicBezTo>
                    <a:pt x="12867" y="9559"/>
                    <a:pt x="12460" y="8968"/>
                    <a:pt x="12460" y="8968"/>
                  </a:cubicBezTo>
                  <a:cubicBezTo>
                    <a:pt x="12460" y="8968"/>
                    <a:pt x="12867" y="6343"/>
                    <a:pt x="12867" y="5012"/>
                  </a:cubicBezTo>
                  <a:cubicBezTo>
                    <a:pt x="12867" y="3681"/>
                    <a:pt x="12053" y="834"/>
                    <a:pt x="10131" y="243"/>
                  </a:cubicBezTo>
                  <a:cubicBezTo>
                    <a:pt x="9631" y="79"/>
                    <a:pt x="8966" y="1"/>
                    <a:pt x="82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3" name="Google Shape;2773;p51"/>
            <p:cNvSpPr/>
            <p:nvPr/>
          </p:nvSpPr>
          <p:spPr>
            <a:xfrm>
              <a:off x="3662550" y="2606075"/>
              <a:ext cx="327225" cy="317975"/>
            </a:xfrm>
            <a:custGeom>
              <a:avLst/>
              <a:gdLst/>
              <a:ahLst/>
              <a:cxnLst/>
              <a:rect l="l" t="t" r="r" b="b"/>
              <a:pathLst>
                <a:path w="13089" h="12719" extrusionOk="0">
                  <a:moveTo>
                    <a:pt x="8134" y="629"/>
                  </a:moveTo>
                  <a:cubicBezTo>
                    <a:pt x="8837" y="629"/>
                    <a:pt x="9502" y="703"/>
                    <a:pt x="9946" y="851"/>
                  </a:cubicBezTo>
                  <a:cubicBezTo>
                    <a:pt x="10796" y="1110"/>
                    <a:pt x="11425" y="1886"/>
                    <a:pt x="11831" y="2811"/>
                  </a:cubicBezTo>
                  <a:cubicBezTo>
                    <a:pt x="12275" y="3698"/>
                    <a:pt x="12460" y="4733"/>
                    <a:pt x="12460" y="5325"/>
                  </a:cubicBezTo>
                  <a:cubicBezTo>
                    <a:pt x="12460" y="5953"/>
                    <a:pt x="12349" y="6951"/>
                    <a:pt x="12275" y="7765"/>
                  </a:cubicBezTo>
                  <a:cubicBezTo>
                    <a:pt x="12164" y="8578"/>
                    <a:pt x="12053" y="9244"/>
                    <a:pt x="12053" y="9244"/>
                  </a:cubicBezTo>
                  <a:cubicBezTo>
                    <a:pt x="12053" y="9305"/>
                    <a:pt x="12053" y="9366"/>
                    <a:pt x="12095" y="9427"/>
                  </a:cubicBezTo>
                  <a:lnTo>
                    <a:pt x="12095" y="9427"/>
                  </a:lnTo>
                  <a:lnTo>
                    <a:pt x="12090" y="9429"/>
                  </a:lnTo>
                  <a:lnTo>
                    <a:pt x="12127" y="9539"/>
                  </a:lnTo>
                  <a:cubicBezTo>
                    <a:pt x="12127" y="9613"/>
                    <a:pt x="12127" y="9650"/>
                    <a:pt x="12053" y="9761"/>
                  </a:cubicBezTo>
                  <a:cubicBezTo>
                    <a:pt x="11979" y="9835"/>
                    <a:pt x="11831" y="9983"/>
                    <a:pt x="11536" y="10131"/>
                  </a:cubicBezTo>
                  <a:cubicBezTo>
                    <a:pt x="11240" y="10242"/>
                    <a:pt x="11018" y="10279"/>
                    <a:pt x="10833" y="10279"/>
                  </a:cubicBezTo>
                  <a:cubicBezTo>
                    <a:pt x="10611" y="10279"/>
                    <a:pt x="10463" y="10205"/>
                    <a:pt x="10352" y="10131"/>
                  </a:cubicBezTo>
                  <a:cubicBezTo>
                    <a:pt x="10279" y="10057"/>
                    <a:pt x="10205" y="9946"/>
                    <a:pt x="10205" y="9761"/>
                  </a:cubicBezTo>
                  <a:cubicBezTo>
                    <a:pt x="10205" y="9687"/>
                    <a:pt x="10205" y="9613"/>
                    <a:pt x="10242" y="9539"/>
                  </a:cubicBezTo>
                  <a:cubicBezTo>
                    <a:pt x="10279" y="9281"/>
                    <a:pt x="10315" y="9096"/>
                    <a:pt x="10315" y="8874"/>
                  </a:cubicBezTo>
                  <a:cubicBezTo>
                    <a:pt x="10315" y="8319"/>
                    <a:pt x="10094" y="8024"/>
                    <a:pt x="10057" y="7987"/>
                  </a:cubicBezTo>
                  <a:cubicBezTo>
                    <a:pt x="10020" y="7913"/>
                    <a:pt x="9946" y="7876"/>
                    <a:pt x="9872" y="7839"/>
                  </a:cubicBezTo>
                  <a:cubicBezTo>
                    <a:pt x="9761" y="7839"/>
                    <a:pt x="9687" y="7876"/>
                    <a:pt x="9613" y="7950"/>
                  </a:cubicBezTo>
                  <a:lnTo>
                    <a:pt x="9539" y="7987"/>
                  </a:lnTo>
                  <a:cubicBezTo>
                    <a:pt x="9243" y="8282"/>
                    <a:pt x="7801" y="9539"/>
                    <a:pt x="5583" y="11055"/>
                  </a:cubicBezTo>
                  <a:cubicBezTo>
                    <a:pt x="4437" y="11832"/>
                    <a:pt x="3365" y="12090"/>
                    <a:pt x="2552" y="12090"/>
                  </a:cubicBezTo>
                  <a:cubicBezTo>
                    <a:pt x="2145" y="12090"/>
                    <a:pt x="1812" y="12016"/>
                    <a:pt x="1627" y="11943"/>
                  </a:cubicBezTo>
                  <a:cubicBezTo>
                    <a:pt x="1524" y="11908"/>
                    <a:pt x="1452" y="11841"/>
                    <a:pt x="1413" y="11833"/>
                  </a:cubicBezTo>
                  <a:lnTo>
                    <a:pt x="1413" y="11833"/>
                  </a:lnTo>
                  <a:cubicBezTo>
                    <a:pt x="1456" y="11647"/>
                    <a:pt x="1560" y="11372"/>
                    <a:pt x="1664" y="11129"/>
                  </a:cubicBezTo>
                  <a:cubicBezTo>
                    <a:pt x="1738" y="11018"/>
                    <a:pt x="1775" y="10944"/>
                    <a:pt x="1812" y="10870"/>
                  </a:cubicBezTo>
                  <a:cubicBezTo>
                    <a:pt x="1849" y="10796"/>
                    <a:pt x="1886" y="10759"/>
                    <a:pt x="1886" y="10759"/>
                  </a:cubicBezTo>
                  <a:cubicBezTo>
                    <a:pt x="1923" y="10649"/>
                    <a:pt x="1923" y="10501"/>
                    <a:pt x="1849" y="10390"/>
                  </a:cubicBezTo>
                  <a:cubicBezTo>
                    <a:pt x="1795" y="10336"/>
                    <a:pt x="1701" y="10301"/>
                    <a:pt x="1611" y="10301"/>
                  </a:cubicBezTo>
                  <a:cubicBezTo>
                    <a:pt x="1579" y="10301"/>
                    <a:pt x="1546" y="10306"/>
                    <a:pt x="1516" y="10316"/>
                  </a:cubicBezTo>
                  <a:lnTo>
                    <a:pt x="1443" y="10316"/>
                  </a:lnTo>
                  <a:cubicBezTo>
                    <a:pt x="1369" y="10316"/>
                    <a:pt x="1258" y="10279"/>
                    <a:pt x="1147" y="10168"/>
                  </a:cubicBezTo>
                  <a:cubicBezTo>
                    <a:pt x="1036" y="10020"/>
                    <a:pt x="851" y="9724"/>
                    <a:pt x="814" y="9133"/>
                  </a:cubicBezTo>
                  <a:cubicBezTo>
                    <a:pt x="703" y="8504"/>
                    <a:pt x="629" y="7580"/>
                    <a:pt x="629" y="6582"/>
                  </a:cubicBezTo>
                  <a:cubicBezTo>
                    <a:pt x="629" y="5768"/>
                    <a:pt x="703" y="4881"/>
                    <a:pt x="888" y="4142"/>
                  </a:cubicBezTo>
                  <a:cubicBezTo>
                    <a:pt x="1110" y="3365"/>
                    <a:pt x="1480" y="2737"/>
                    <a:pt x="1997" y="2330"/>
                  </a:cubicBezTo>
                  <a:cubicBezTo>
                    <a:pt x="2663" y="1776"/>
                    <a:pt x="3698" y="1369"/>
                    <a:pt x="4807" y="1073"/>
                  </a:cubicBezTo>
                  <a:cubicBezTo>
                    <a:pt x="5916" y="777"/>
                    <a:pt x="7099" y="629"/>
                    <a:pt x="8134" y="629"/>
                  </a:cubicBezTo>
                  <a:close/>
                  <a:moveTo>
                    <a:pt x="8134" y="1"/>
                  </a:moveTo>
                  <a:cubicBezTo>
                    <a:pt x="7025" y="1"/>
                    <a:pt x="5805" y="149"/>
                    <a:pt x="4622" y="482"/>
                  </a:cubicBezTo>
                  <a:cubicBezTo>
                    <a:pt x="3476" y="777"/>
                    <a:pt x="2404" y="1221"/>
                    <a:pt x="1627" y="1813"/>
                  </a:cubicBezTo>
                  <a:cubicBezTo>
                    <a:pt x="962" y="2367"/>
                    <a:pt x="555" y="3143"/>
                    <a:pt x="296" y="3957"/>
                  </a:cubicBezTo>
                  <a:cubicBezTo>
                    <a:pt x="75" y="4807"/>
                    <a:pt x="1" y="5731"/>
                    <a:pt x="1" y="6582"/>
                  </a:cubicBezTo>
                  <a:cubicBezTo>
                    <a:pt x="1" y="7617"/>
                    <a:pt x="112" y="8578"/>
                    <a:pt x="186" y="9207"/>
                  </a:cubicBezTo>
                  <a:cubicBezTo>
                    <a:pt x="259" y="9872"/>
                    <a:pt x="444" y="10316"/>
                    <a:pt x="703" y="10575"/>
                  </a:cubicBezTo>
                  <a:cubicBezTo>
                    <a:pt x="836" y="10726"/>
                    <a:pt x="978" y="10819"/>
                    <a:pt x="1110" y="10869"/>
                  </a:cubicBezTo>
                  <a:lnTo>
                    <a:pt x="1110" y="10869"/>
                  </a:lnTo>
                  <a:cubicBezTo>
                    <a:pt x="1110" y="10870"/>
                    <a:pt x="1110" y="10870"/>
                    <a:pt x="1110" y="10870"/>
                  </a:cubicBezTo>
                  <a:cubicBezTo>
                    <a:pt x="1003" y="11119"/>
                    <a:pt x="863" y="11436"/>
                    <a:pt x="819" y="11723"/>
                  </a:cubicBezTo>
                  <a:lnTo>
                    <a:pt x="819" y="11723"/>
                  </a:lnTo>
                  <a:lnTo>
                    <a:pt x="814" y="11721"/>
                  </a:lnTo>
                  <a:lnTo>
                    <a:pt x="777" y="11832"/>
                  </a:lnTo>
                  <a:cubicBezTo>
                    <a:pt x="777" y="12016"/>
                    <a:pt x="888" y="12164"/>
                    <a:pt x="999" y="12275"/>
                  </a:cubicBezTo>
                  <a:cubicBezTo>
                    <a:pt x="1147" y="12423"/>
                    <a:pt x="1369" y="12497"/>
                    <a:pt x="1627" y="12608"/>
                  </a:cubicBezTo>
                  <a:cubicBezTo>
                    <a:pt x="1886" y="12682"/>
                    <a:pt x="2182" y="12719"/>
                    <a:pt x="2552" y="12719"/>
                  </a:cubicBezTo>
                  <a:cubicBezTo>
                    <a:pt x="3476" y="12719"/>
                    <a:pt x="4696" y="12423"/>
                    <a:pt x="5953" y="11573"/>
                  </a:cubicBezTo>
                  <a:cubicBezTo>
                    <a:pt x="7781" y="10327"/>
                    <a:pt x="9078" y="9234"/>
                    <a:pt x="9679" y="8714"/>
                  </a:cubicBezTo>
                  <a:lnTo>
                    <a:pt x="9679" y="8714"/>
                  </a:lnTo>
                  <a:cubicBezTo>
                    <a:pt x="9684" y="8762"/>
                    <a:pt x="9687" y="8815"/>
                    <a:pt x="9687" y="8874"/>
                  </a:cubicBezTo>
                  <a:cubicBezTo>
                    <a:pt x="9687" y="9014"/>
                    <a:pt x="9687" y="9187"/>
                    <a:pt x="9624" y="9394"/>
                  </a:cubicBezTo>
                  <a:lnTo>
                    <a:pt x="9624" y="9394"/>
                  </a:lnTo>
                  <a:lnTo>
                    <a:pt x="9613" y="9392"/>
                  </a:lnTo>
                  <a:cubicBezTo>
                    <a:pt x="9613" y="9539"/>
                    <a:pt x="9576" y="9650"/>
                    <a:pt x="9576" y="9761"/>
                  </a:cubicBezTo>
                  <a:cubicBezTo>
                    <a:pt x="9576" y="10094"/>
                    <a:pt x="9724" y="10390"/>
                    <a:pt x="9946" y="10575"/>
                  </a:cubicBezTo>
                  <a:cubicBezTo>
                    <a:pt x="10168" y="10796"/>
                    <a:pt x="10500" y="10907"/>
                    <a:pt x="10833" y="10907"/>
                  </a:cubicBezTo>
                  <a:cubicBezTo>
                    <a:pt x="11129" y="10907"/>
                    <a:pt x="11462" y="10833"/>
                    <a:pt x="11794" y="10686"/>
                  </a:cubicBezTo>
                  <a:cubicBezTo>
                    <a:pt x="12127" y="10501"/>
                    <a:pt x="12386" y="10316"/>
                    <a:pt x="12534" y="10131"/>
                  </a:cubicBezTo>
                  <a:cubicBezTo>
                    <a:pt x="12682" y="9946"/>
                    <a:pt x="12756" y="9724"/>
                    <a:pt x="12756" y="9539"/>
                  </a:cubicBezTo>
                  <a:cubicBezTo>
                    <a:pt x="12756" y="9409"/>
                    <a:pt x="12727" y="9306"/>
                    <a:pt x="12695" y="9232"/>
                  </a:cubicBezTo>
                  <a:lnTo>
                    <a:pt x="12695" y="9232"/>
                  </a:lnTo>
                  <a:cubicBezTo>
                    <a:pt x="12764" y="8771"/>
                    <a:pt x="13088" y="6546"/>
                    <a:pt x="13088" y="5325"/>
                  </a:cubicBezTo>
                  <a:cubicBezTo>
                    <a:pt x="13088" y="4585"/>
                    <a:pt x="12866" y="3550"/>
                    <a:pt x="12423" y="2552"/>
                  </a:cubicBezTo>
                  <a:cubicBezTo>
                    <a:pt x="11942" y="1554"/>
                    <a:pt x="11203" y="593"/>
                    <a:pt x="10131" y="260"/>
                  </a:cubicBezTo>
                  <a:cubicBezTo>
                    <a:pt x="9576" y="75"/>
                    <a:pt x="8911" y="1"/>
                    <a:pt x="813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4" name="Google Shape;2774;p51"/>
            <p:cNvSpPr/>
            <p:nvPr/>
          </p:nvSpPr>
          <p:spPr>
            <a:xfrm>
              <a:off x="3314100" y="3493950"/>
              <a:ext cx="431675" cy="128850"/>
            </a:xfrm>
            <a:custGeom>
              <a:avLst/>
              <a:gdLst/>
              <a:ahLst/>
              <a:cxnLst/>
              <a:rect l="l" t="t" r="r" b="b"/>
              <a:pathLst>
                <a:path w="17267" h="5154" extrusionOk="0">
                  <a:moveTo>
                    <a:pt x="3848" y="0"/>
                  </a:moveTo>
                  <a:cubicBezTo>
                    <a:pt x="3145" y="0"/>
                    <a:pt x="2774" y="163"/>
                    <a:pt x="2774" y="163"/>
                  </a:cubicBezTo>
                  <a:cubicBezTo>
                    <a:pt x="334" y="1789"/>
                    <a:pt x="1" y="4710"/>
                    <a:pt x="925" y="5006"/>
                  </a:cubicBezTo>
                  <a:cubicBezTo>
                    <a:pt x="1233" y="5117"/>
                    <a:pt x="3152" y="5154"/>
                    <a:pt x="5572" y="5154"/>
                  </a:cubicBezTo>
                  <a:cubicBezTo>
                    <a:pt x="10414" y="5154"/>
                    <a:pt x="17266" y="5006"/>
                    <a:pt x="17266" y="5006"/>
                  </a:cubicBezTo>
                  <a:lnTo>
                    <a:pt x="17155" y="2788"/>
                  </a:lnTo>
                  <a:cubicBezTo>
                    <a:pt x="17155" y="2788"/>
                    <a:pt x="13717" y="2492"/>
                    <a:pt x="13125" y="2492"/>
                  </a:cubicBezTo>
                  <a:cubicBezTo>
                    <a:pt x="12497" y="2492"/>
                    <a:pt x="8245" y="1272"/>
                    <a:pt x="6101" y="458"/>
                  </a:cubicBezTo>
                  <a:cubicBezTo>
                    <a:pt x="5157" y="101"/>
                    <a:pt x="4400" y="0"/>
                    <a:pt x="38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5" name="Google Shape;2775;p51"/>
            <p:cNvSpPr/>
            <p:nvPr/>
          </p:nvSpPr>
          <p:spPr>
            <a:xfrm>
              <a:off x="3317800" y="3486000"/>
              <a:ext cx="436275" cy="144200"/>
            </a:xfrm>
            <a:custGeom>
              <a:avLst/>
              <a:gdLst/>
              <a:ahLst/>
              <a:cxnLst/>
              <a:rect l="l" t="t" r="r" b="b"/>
              <a:pathLst>
                <a:path w="17451" h="5768" extrusionOk="0">
                  <a:moveTo>
                    <a:pt x="3698" y="629"/>
                  </a:moveTo>
                  <a:cubicBezTo>
                    <a:pt x="4215" y="629"/>
                    <a:pt x="4918" y="703"/>
                    <a:pt x="5842" y="1072"/>
                  </a:cubicBezTo>
                  <a:cubicBezTo>
                    <a:pt x="6914" y="1479"/>
                    <a:pt x="8541" y="1997"/>
                    <a:pt x="9946" y="2403"/>
                  </a:cubicBezTo>
                  <a:cubicBezTo>
                    <a:pt x="10648" y="2588"/>
                    <a:pt x="11314" y="2773"/>
                    <a:pt x="11831" y="2884"/>
                  </a:cubicBezTo>
                  <a:cubicBezTo>
                    <a:pt x="12090" y="2958"/>
                    <a:pt x="12312" y="3032"/>
                    <a:pt x="12497" y="3069"/>
                  </a:cubicBezTo>
                  <a:cubicBezTo>
                    <a:pt x="12719" y="3106"/>
                    <a:pt x="12829" y="3106"/>
                    <a:pt x="12977" y="3106"/>
                  </a:cubicBezTo>
                  <a:cubicBezTo>
                    <a:pt x="13236" y="3106"/>
                    <a:pt x="14271" y="3180"/>
                    <a:pt x="15196" y="3254"/>
                  </a:cubicBezTo>
                  <a:cubicBezTo>
                    <a:pt x="15801" y="3302"/>
                    <a:pt x="16390" y="3350"/>
                    <a:pt x="16725" y="3378"/>
                  </a:cubicBezTo>
                  <a:lnTo>
                    <a:pt x="16725" y="3378"/>
                  </a:lnTo>
                  <a:lnTo>
                    <a:pt x="16806" y="5033"/>
                  </a:lnTo>
                  <a:lnTo>
                    <a:pt x="16806" y="5033"/>
                  </a:lnTo>
                  <a:cubicBezTo>
                    <a:pt x="16608" y="5037"/>
                    <a:pt x="16322" y="5047"/>
                    <a:pt x="15972" y="5065"/>
                  </a:cubicBezTo>
                  <a:cubicBezTo>
                    <a:pt x="13828" y="5102"/>
                    <a:pt x="9058" y="5176"/>
                    <a:pt x="5435" y="5176"/>
                  </a:cubicBezTo>
                  <a:cubicBezTo>
                    <a:pt x="4215" y="5176"/>
                    <a:pt x="3143" y="5176"/>
                    <a:pt x="2330" y="5139"/>
                  </a:cubicBezTo>
                  <a:cubicBezTo>
                    <a:pt x="1923" y="5139"/>
                    <a:pt x="1553" y="5102"/>
                    <a:pt x="1332" y="5102"/>
                  </a:cubicBezTo>
                  <a:cubicBezTo>
                    <a:pt x="1184" y="5102"/>
                    <a:pt x="1073" y="5065"/>
                    <a:pt x="999" y="5065"/>
                  </a:cubicBezTo>
                  <a:lnTo>
                    <a:pt x="888" y="5065"/>
                  </a:lnTo>
                  <a:cubicBezTo>
                    <a:pt x="814" y="5028"/>
                    <a:pt x="777" y="4991"/>
                    <a:pt x="703" y="4843"/>
                  </a:cubicBezTo>
                  <a:cubicBezTo>
                    <a:pt x="666" y="4732"/>
                    <a:pt x="629" y="4547"/>
                    <a:pt x="629" y="4289"/>
                  </a:cubicBezTo>
                  <a:cubicBezTo>
                    <a:pt x="629" y="3808"/>
                    <a:pt x="777" y="3180"/>
                    <a:pt x="1110" y="2551"/>
                  </a:cubicBezTo>
                  <a:cubicBezTo>
                    <a:pt x="1479" y="1886"/>
                    <a:pt x="1997" y="1220"/>
                    <a:pt x="2773" y="740"/>
                  </a:cubicBezTo>
                  <a:lnTo>
                    <a:pt x="2768" y="730"/>
                  </a:lnTo>
                  <a:lnTo>
                    <a:pt x="2768" y="730"/>
                  </a:lnTo>
                  <a:cubicBezTo>
                    <a:pt x="2865" y="703"/>
                    <a:pt x="3181" y="629"/>
                    <a:pt x="3698" y="629"/>
                  </a:cubicBezTo>
                  <a:close/>
                  <a:moveTo>
                    <a:pt x="3698" y="0"/>
                  </a:moveTo>
                  <a:cubicBezTo>
                    <a:pt x="2921" y="0"/>
                    <a:pt x="2515" y="185"/>
                    <a:pt x="2478" y="185"/>
                  </a:cubicBezTo>
                  <a:lnTo>
                    <a:pt x="2441" y="222"/>
                  </a:lnTo>
                  <a:cubicBezTo>
                    <a:pt x="1590" y="776"/>
                    <a:pt x="962" y="1516"/>
                    <a:pt x="592" y="2255"/>
                  </a:cubicBezTo>
                  <a:cubicBezTo>
                    <a:pt x="186" y="2958"/>
                    <a:pt x="1" y="3697"/>
                    <a:pt x="1" y="4289"/>
                  </a:cubicBezTo>
                  <a:cubicBezTo>
                    <a:pt x="1" y="4621"/>
                    <a:pt x="38" y="4880"/>
                    <a:pt x="149" y="5102"/>
                  </a:cubicBezTo>
                  <a:cubicBezTo>
                    <a:pt x="259" y="5361"/>
                    <a:pt x="444" y="5546"/>
                    <a:pt x="666" y="5620"/>
                  </a:cubicBezTo>
                  <a:cubicBezTo>
                    <a:pt x="777" y="5657"/>
                    <a:pt x="851" y="5657"/>
                    <a:pt x="925" y="5694"/>
                  </a:cubicBezTo>
                  <a:cubicBezTo>
                    <a:pt x="1258" y="5731"/>
                    <a:pt x="1849" y="5731"/>
                    <a:pt x="2626" y="5768"/>
                  </a:cubicBezTo>
                  <a:lnTo>
                    <a:pt x="5435" y="5768"/>
                  </a:lnTo>
                  <a:cubicBezTo>
                    <a:pt x="10278" y="5768"/>
                    <a:pt x="17118" y="5657"/>
                    <a:pt x="17118" y="5657"/>
                  </a:cubicBezTo>
                  <a:cubicBezTo>
                    <a:pt x="17229" y="5657"/>
                    <a:pt x="17303" y="5620"/>
                    <a:pt x="17340" y="5546"/>
                  </a:cubicBezTo>
                  <a:cubicBezTo>
                    <a:pt x="17414" y="5509"/>
                    <a:pt x="17451" y="5398"/>
                    <a:pt x="17414" y="5324"/>
                  </a:cubicBezTo>
                  <a:lnTo>
                    <a:pt x="17340" y="3106"/>
                  </a:lnTo>
                  <a:cubicBezTo>
                    <a:pt x="17340" y="2958"/>
                    <a:pt x="17192" y="2810"/>
                    <a:pt x="17044" y="2810"/>
                  </a:cubicBezTo>
                  <a:cubicBezTo>
                    <a:pt x="17044" y="2810"/>
                    <a:pt x="16194" y="2736"/>
                    <a:pt x="15233" y="2662"/>
                  </a:cubicBezTo>
                  <a:cubicBezTo>
                    <a:pt x="14308" y="2588"/>
                    <a:pt x="13310" y="2514"/>
                    <a:pt x="12977" y="2514"/>
                  </a:cubicBezTo>
                  <a:cubicBezTo>
                    <a:pt x="12940" y="2514"/>
                    <a:pt x="12792" y="2477"/>
                    <a:pt x="12645" y="2440"/>
                  </a:cubicBezTo>
                  <a:cubicBezTo>
                    <a:pt x="11425" y="2218"/>
                    <a:pt x="7912" y="1183"/>
                    <a:pt x="6064" y="481"/>
                  </a:cubicBezTo>
                  <a:cubicBezTo>
                    <a:pt x="5103" y="111"/>
                    <a:pt x="4289" y="0"/>
                    <a:pt x="369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6" name="Google Shape;2776;p51"/>
            <p:cNvSpPr/>
            <p:nvPr/>
          </p:nvSpPr>
          <p:spPr>
            <a:xfrm>
              <a:off x="3642225" y="3515250"/>
              <a:ext cx="183025" cy="99250"/>
            </a:xfrm>
            <a:custGeom>
              <a:avLst/>
              <a:gdLst/>
              <a:ahLst/>
              <a:cxnLst/>
              <a:rect l="l" t="t" r="r" b="b"/>
              <a:pathLst>
                <a:path w="7321" h="3970" extrusionOk="0">
                  <a:moveTo>
                    <a:pt x="4177" y="1"/>
                  </a:moveTo>
                  <a:cubicBezTo>
                    <a:pt x="4110" y="1"/>
                    <a:pt x="4049" y="16"/>
                    <a:pt x="3993" y="50"/>
                  </a:cubicBezTo>
                  <a:cubicBezTo>
                    <a:pt x="3180" y="605"/>
                    <a:pt x="481" y="2934"/>
                    <a:pt x="481" y="2934"/>
                  </a:cubicBezTo>
                  <a:lnTo>
                    <a:pt x="0" y="3821"/>
                  </a:lnTo>
                  <a:lnTo>
                    <a:pt x="2736" y="3821"/>
                  </a:lnTo>
                  <a:cubicBezTo>
                    <a:pt x="3610" y="3821"/>
                    <a:pt x="3995" y="3516"/>
                    <a:pt x="4336" y="3516"/>
                  </a:cubicBezTo>
                  <a:cubicBezTo>
                    <a:pt x="4370" y="3516"/>
                    <a:pt x="4403" y="3519"/>
                    <a:pt x="4437" y="3525"/>
                  </a:cubicBezTo>
                  <a:cubicBezTo>
                    <a:pt x="4843" y="3599"/>
                    <a:pt x="6618" y="3969"/>
                    <a:pt x="6618" y="3969"/>
                  </a:cubicBezTo>
                  <a:cubicBezTo>
                    <a:pt x="6618" y="3969"/>
                    <a:pt x="7321" y="3821"/>
                    <a:pt x="7247" y="3525"/>
                  </a:cubicBezTo>
                  <a:cubicBezTo>
                    <a:pt x="7177" y="3249"/>
                    <a:pt x="5138" y="1"/>
                    <a:pt x="41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7" name="Google Shape;2777;p51"/>
            <p:cNvSpPr/>
            <p:nvPr/>
          </p:nvSpPr>
          <p:spPr>
            <a:xfrm>
              <a:off x="3634825" y="3508175"/>
              <a:ext cx="195975" cy="113700"/>
            </a:xfrm>
            <a:custGeom>
              <a:avLst/>
              <a:gdLst/>
              <a:ahLst/>
              <a:cxnLst/>
              <a:rect l="l" t="t" r="r" b="b"/>
              <a:pathLst>
                <a:path w="7839" h="4548" extrusionOk="0">
                  <a:moveTo>
                    <a:pt x="4474" y="0"/>
                  </a:moveTo>
                  <a:cubicBezTo>
                    <a:pt x="4363" y="0"/>
                    <a:pt x="4252" y="0"/>
                    <a:pt x="4141" y="74"/>
                  </a:cubicBezTo>
                  <a:cubicBezTo>
                    <a:pt x="3698" y="370"/>
                    <a:pt x="2810" y="1073"/>
                    <a:pt x="2034" y="1738"/>
                  </a:cubicBezTo>
                  <a:cubicBezTo>
                    <a:pt x="1258" y="2403"/>
                    <a:pt x="555" y="2958"/>
                    <a:pt x="555" y="2958"/>
                  </a:cubicBezTo>
                  <a:cubicBezTo>
                    <a:pt x="444" y="3069"/>
                    <a:pt x="407" y="3291"/>
                    <a:pt x="518" y="3402"/>
                  </a:cubicBezTo>
                  <a:cubicBezTo>
                    <a:pt x="578" y="3481"/>
                    <a:pt x="669" y="3518"/>
                    <a:pt x="758" y="3518"/>
                  </a:cubicBezTo>
                  <a:cubicBezTo>
                    <a:pt x="835" y="3518"/>
                    <a:pt x="910" y="3490"/>
                    <a:pt x="962" y="3439"/>
                  </a:cubicBezTo>
                  <a:cubicBezTo>
                    <a:pt x="962" y="3439"/>
                    <a:pt x="1147" y="3291"/>
                    <a:pt x="1405" y="3069"/>
                  </a:cubicBezTo>
                  <a:cubicBezTo>
                    <a:pt x="1812" y="2736"/>
                    <a:pt x="2404" y="2219"/>
                    <a:pt x="2995" y="1701"/>
                  </a:cubicBezTo>
                  <a:cubicBezTo>
                    <a:pt x="3587" y="1220"/>
                    <a:pt x="4178" y="777"/>
                    <a:pt x="4474" y="592"/>
                  </a:cubicBezTo>
                  <a:cubicBezTo>
                    <a:pt x="4511" y="592"/>
                    <a:pt x="4585" y="629"/>
                    <a:pt x="4733" y="703"/>
                  </a:cubicBezTo>
                  <a:cubicBezTo>
                    <a:pt x="4918" y="814"/>
                    <a:pt x="5213" y="1073"/>
                    <a:pt x="5472" y="1405"/>
                  </a:cubicBezTo>
                  <a:cubicBezTo>
                    <a:pt x="5916" y="1849"/>
                    <a:pt x="6360" y="2477"/>
                    <a:pt x="6692" y="2958"/>
                  </a:cubicBezTo>
                  <a:cubicBezTo>
                    <a:pt x="6840" y="3217"/>
                    <a:pt x="6988" y="3439"/>
                    <a:pt x="7099" y="3624"/>
                  </a:cubicBezTo>
                  <a:cubicBezTo>
                    <a:pt x="7136" y="3697"/>
                    <a:pt x="7173" y="3771"/>
                    <a:pt x="7210" y="3808"/>
                  </a:cubicBezTo>
                  <a:lnTo>
                    <a:pt x="7214" y="3817"/>
                  </a:lnTo>
                  <a:lnTo>
                    <a:pt x="7214" y="3817"/>
                  </a:lnTo>
                  <a:cubicBezTo>
                    <a:pt x="7176" y="3850"/>
                    <a:pt x="7111" y="3882"/>
                    <a:pt x="7062" y="3882"/>
                  </a:cubicBezTo>
                  <a:lnTo>
                    <a:pt x="6936" y="3946"/>
                  </a:lnTo>
                  <a:lnTo>
                    <a:pt x="6936" y="3946"/>
                  </a:lnTo>
                  <a:cubicBezTo>
                    <a:pt x="6635" y="3884"/>
                    <a:pt x="5139" y="3579"/>
                    <a:pt x="4807" y="3513"/>
                  </a:cubicBezTo>
                  <a:lnTo>
                    <a:pt x="4659" y="3476"/>
                  </a:lnTo>
                  <a:cubicBezTo>
                    <a:pt x="4363" y="3476"/>
                    <a:pt x="4178" y="3587"/>
                    <a:pt x="3956" y="3660"/>
                  </a:cubicBezTo>
                  <a:cubicBezTo>
                    <a:pt x="3698" y="3734"/>
                    <a:pt x="3439" y="3808"/>
                    <a:pt x="3032" y="3808"/>
                  </a:cubicBezTo>
                  <a:lnTo>
                    <a:pt x="296" y="3808"/>
                  </a:lnTo>
                  <a:cubicBezTo>
                    <a:pt x="148" y="3808"/>
                    <a:pt x="1" y="3919"/>
                    <a:pt x="1" y="4104"/>
                  </a:cubicBezTo>
                  <a:cubicBezTo>
                    <a:pt x="1" y="4289"/>
                    <a:pt x="148" y="4400"/>
                    <a:pt x="296" y="4400"/>
                  </a:cubicBezTo>
                  <a:lnTo>
                    <a:pt x="3032" y="4400"/>
                  </a:lnTo>
                  <a:cubicBezTo>
                    <a:pt x="3513" y="4400"/>
                    <a:pt x="3846" y="4326"/>
                    <a:pt x="4141" y="4252"/>
                  </a:cubicBezTo>
                  <a:cubicBezTo>
                    <a:pt x="4400" y="4141"/>
                    <a:pt x="4585" y="4104"/>
                    <a:pt x="4659" y="4104"/>
                  </a:cubicBezTo>
                  <a:lnTo>
                    <a:pt x="4696" y="4104"/>
                  </a:lnTo>
                  <a:cubicBezTo>
                    <a:pt x="5066" y="4178"/>
                    <a:pt x="6877" y="4548"/>
                    <a:pt x="6877" y="4548"/>
                  </a:cubicBezTo>
                  <a:lnTo>
                    <a:pt x="6988" y="4548"/>
                  </a:lnTo>
                  <a:cubicBezTo>
                    <a:pt x="7025" y="4548"/>
                    <a:pt x="7173" y="4511"/>
                    <a:pt x="7358" y="4437"/>
                  </a:cubicBezTo>
                  <a:cubicBezTo>
                    <a:pt x="7469" y="4400"/>
                    <a:pt x="7543" y="4326"/>
                    <a:pt x="7653" y="4252"/>
                  </a:cubicBezTo>
                  <a:cubicBezTo>
                    <a:pt x="7727" y="4178"/>
                    <a:pt x="7838" y="4030"/>
                    <a:pt x="7838" y="3845"/>
                  </a:cubicBezTo>
                  <a:lnTo>
                    <a:pt x="7838" y="3734"/>
                  </a:lnTo>
                  <a:cubicBezTo>
                    <a:pt x="7801" y="3660"/>
                    <a:pt x="7801" y="3624"/>
                    <a:pt x="7764" y="3587"/>
                  </a:cubicBezTo>
                  <a:cubicBezTo>
                    <a:pt x="7690" y="3402"/>
                    <a:pt x="7506" y="3143"/>
                    <a:pt x="7284" y="2773"/>
                  </a:cubicBezTo>
                  <a:cubicBezTo>
                    <a:pt x="6951" y="2219"/>
                    <a:pt x="6470" y="1553"/>
                    <a:pt x="5990" y="1036"/>
                  </a:cubicBezTo>
                  <a:cubicBezTo>
                    <a:pt x="5731" y="740"/>
                    <a:pt x="5509" y="518"/>
                    <a:pt x="5250" y="296"/>
                  </a:cubicBezTo>
                  <a:cubicBezTo>
                    <a:pt x="4992" y="148"/>
                    <a:pt x="4770" y="0"/>
                    <a:pt x="447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8" name="Google Shape;2778;p51"/>
            <p:cNvSpPr/>
            <p:nvPr/>
          </p:nvSpPr>
          <p:spPr>
            <a:xfrm>
              <a:off x="4000825" y="3493950"/>
              <a:ext cx="430750" cy="128850"/>
            </a:xfrm>
            <a:custGeom>
              <a:avLst/>
              <a:gdLst/>
              <a:ahLst/>
              <a:cxnLst/>
              <a:rect l="l" t="t" r="r" b="b"/>
              <a:pathLst>
                <a:path w="17230" h="5154" extrusionOk="0">
                  <a:moveTo>
                    <a:pt x="13404" y="0"/>
                  </a:moveTo>
                  <a:cubicBezTo>
                    <a:pt x="12849" y="0"/>
                    <a:pt x="12093" y="101"/>
                    <a:pt x="11166" y="458"/>
                  </a:cubicBezTo>
                  <a:cubicBezTo>
                    <a:pt x="9022" y="1272"/>
                    <a:pt x="4770" y="2492"/>
                    <a:pt x="4142" y="2492"/>
                  </a:cubicBezTo>
                  <a:cubicBezTo>
                    <a:pt x="3550" y="2492"/>
                    <a:pt x="75" y="2788"/>
                    <a:pt x="75" y="2788"/>
                  </a:cubicBezTo>
                  <a:lnTo>
                    <a:pt x="1" y="5006"/>
                  </a:lnTo>
                  <a:cubicBezTo>
                    <a:pt x="1" y="5006"/>
                    <a:pt x="6853" y="5154"/>
                    <a:pt x="11695" y="5154"/>
                  </a:cubicBezTo>
                  <a:cubicBezTo>
                    <a:pt x="14115" y="5154"/>
                    <a:pt x="16034" y="5117"/>
                    <a:pt x="16342" y="5006"/>
                  </a:cubicBezTo>
                  <a:cubicBezTo>
                    <a:pt x="17229" y="4710"/>
                    <a:pt x="16933" y="1789"/>
                    <a:pt x="14493" y="163"/>
                  </a:cubicBezTo>
                  <a:cubicBezTo>
                    <a:pt x="14493" y="163"/>
                    <a:pt x="14111" y="0"/>
                    <a:pt x="134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9" name="Google Shape;2779;p51"/>
            <p:cNvSpPr/>
            <p:nvPr/>
          </p:nvSpPr>
          <p:spPr>
            <a:xfrm>
              <a:off x="3992525" y="3486000"/>
              <a:ext cx="436275" cy="144200"/>
            </a:xfrm>
            <a:custGeom>
              <a:avLst/>
              <a:gdLst/>
              <a:ahLst/>
              <a:cxnLst/>
              <a:rect l="l" t="t" r="r" b="b"/>
              <a:pathLst>
                <a:path w="17451" h="5768" extrusionOk="0">
                  <a:moveTo>
                    <a:pt x="13753" y="629"/>
                  </a:moveTo>
                  <a:cubicBezTo>
                    <a:pt x="14086" y="629"/>
                    <a:pt x="14345" y="666"/>
                    <a:pt x="14493" y="703"/>
                  </a:cubicBezTo>
                  <a:cubicBezTo>
                    <a:pt x="14567" y="703"/>
                    <a:pt x="14641" y="740"/>
                    <a:pt x="14678" y="740"/>
                  </a:cubicBezTo>
                  <a:cubicBezTo>
                    <a:pt x="15417" y="1220"/>
                    <a:pt x="15971" y="1886"/>
                    <a:pt x="16304" y="2551"/>
                  </a:cubicBezTo>
                  <a:cubicBezTo>
                    <a:pt x="16674" y="3180"/>
                    <a:pt x="16822" y="3808"/>
                    <a:pt x="16822" y="4289"/>
                  </a:cubicBezTo>
                  <a:cubicBezTo>
                    <a:pt x="16822" y="4547"/>
                    <a:pt x="16785" y="4732"/>
                    <a:pt x="16711" y="4880"/>
                  </a:cubicBezTo>
                  <a:cubicBezTo>
                    <a:pt x="16674" y="4991"/>
                    <a:pt x="16600" y="5028"/>
                    <a:pt x="16563" y="5065"/>
                  </a:cubicBezTo>
                  <a:lnTo>
                    <a:pt x="16415" y="5065"/>
                  </a:lnTo>
                  <a:cubicBezTo>
                    <a:pt x="16156" y="5102"/>
                    <a:pt x="15565" y="5139"/>
                    <a:pt x="14788" y="5139"/>
                  </a:cubicBezTo>
                  <a:cubicBezTo>
                    <a:pt x="14049" y="5176"/>
                    <a:pt x="13088" y="5176"/>
                    <a:pt x="12016" y="5176"/>
                  </a:cubicBezTo>
                  <a:cubicBezTo>
                    <a:pt x="9613" y="5176"/>
                    <a:pt x="6692" y="5139"/>
                    <a:pt x="4363" y="5102"/>
                  </a:cubicBezTo>
                  <a:cubicBezTo>
                    <a:pt x="3180" y="5102"/>
                    <a:pt x="2181" y="5065"/>
                    <a:pt x="1479" y="5065"/>
                  </a:cubicBezTo>
                  <a:cubicBezTo>
                    <a:pt x="1119" y="5047"/>
                    <a:pt x="839" y="5038"/>
                    <a:pt x="645" y="5033"/>
                  </a:cubicBezTo>
                  <a:lnTo>
                    <a:pt x="645" y="5033"/>
                  </a:lnTo>
                  <a:lnTo>
                    <a:pt x="726" y="3377"/>
                  </a:lnTo>
                  <a:lnTo>
                    <a:pt x="726" y="3377"/>
                  </a:lnTo>
                  <a:cubicBezTo>
                    <a:pt x="1055" y="3349"/>
                    <a:pt x="1632" y="3301"/>
                    <a:pt x="2255" y="3254"/>
                  </a:cubicBezTo>
                  <a:cubicBezTo>
                    <a:pt x="3180" y="3180"/>
                    <a:pt x="4215" y="3106"/>
                    <a:pt x="4474" y="3106"/>
                  </a:cubicBezTo>
                  <a:cubicBezTo>
                    <a:pt x="4585" y="3106"/>
                    <a:pt x="4732" y="3106"/>
                    <a:pt x="4917" y="3069"/>
                  </a:cubicBezTo>
                  <a:cubicBezTo>
                    <a:pt x="6211" y="2810"/>
                    <a:pt x="9686" y="1775"/>
                    <a:pt x="11609" y="1072"/>
                  </a:cubicBezTo>
                  <a:cubicBezTo>
                    <a:pt x="12496" y="703"/>
                    <a:pt x="13236" y="629"/>
                    <a:pt x="13753" y="629"/>
                  </a:cubicBezTo>
                  <a:close/>
                  <a:moveTo>
                    <a:pt x="13753" y="0"/>
                  </a:moveTo>
                  <a:cubicBezTo>
                    <a:pt x="13162" y="0"/>
                    <a:pt x="12348" y="111"/>
                    <a:pt x="11387" y="481"/>
                  </a:cubicBezTo>
                  <a:cubicBezTo>
                    <a:pt x="10315" y="887"/>
                    <a:pt x="8725" y="1405"/>
                    <a:pt x="7320" y="1812"/>
                  </a:cubicBezTo>
                  <a:cubicBezTo>
                    <a:pt x="6618" y="1997"/>
                    <a:pt x="5952" y="2181"/>
                    <a:pt x="5472" y="2292"/>
                  </a:cubicBezTo>
                  <a:cubicBezTo>
                    <a:pt x="5213" y="2366"/>
                    <a:pt x="4991" y="2403"/>
                    <a:pt x="4806" y="2440"/>
                  </a:cubicBezTo>
                  <a:cubicBezTo>
                    <a:pt x="4622" y="2477"/>
                    <a:pt x="4511" y="2514"/>
                    <a:pt x="4474" y="2514"/>
                  </a:cubicBezTo>
                  <a:cubicBezTo>
                    <a:pt x="4141" y="2514"/>
                    <a:pt x="3143" y="2588"/>
                    <a:pt x="2181" y="2662"/>
                  </a:cubicBezTo>
                  <a:cubicBezTo>
                    <a:pt x="1257" y="2736"/>
                    <a:pt x="407" y="2810"/>
                    <a:pt x="407" y="2810"/>
                  </a:cubicBezTo>
                  <a:cubicBezTo>
                    <a:pt x="222" y="2810"/>
                    <a:pt x="111" y="2958"/>
                    <a:pt x="111" y="3106"/>
                  </a:cubicBezTo>
                  <a:lnTo>
                    <a:pt x="0" y="5324"/>
                  </a:lnTo>
                  <a:cubicBezTo>
                    <a:pt x="0" y="5398"/>
                    <a:pt x="37" y="5509"/>
                    <a:pt x="74" y="5546"/>
                  </a:cubicBezTo>
                  <a:cubicBezTo>
                    <a:pt x="148" y="5620"/>
                    <a:pt x="222" y="5657"/>
                    <a:pt x="296" y="5657"/>
                  </a:cubicBezTo>
                  <a:cubicBezTo>
                    <a:pt x="296" y="5657"/>
                    <a:pt x="7172" y="5768"/>
                    <a:pt x="12016" y="5768"/>
                  </a:cubicBezTo>
                  <a:lnTo>
                    <a:pt x="15121" y="5768"/>
                  </a:lnTo>
                  <a:cubicBezTo>
                    <a:pt x="15565" y="5731"/>
                    <a:pt x="15898" y="5731"/>
                    <a:pt x="16156" y="5731"/>
                  </a:cubicBezTo>
                  <a:cubicBezTo>
                    <a:pt x="16304" y="5694"/>
                    <a:pt x="16415" y="5694"/>
                    <a:pt x="16526" y="5694"/>
                  </a:cubicBezTo>
                  <a:cubicBezTo>
                    <a:pt x="16600" y="5657"/>
                    <a:pt x="16674" y="5657"/>
                    <a:pt x="16748" y="5620"/>
                  </a:cubicBezTo>
                  <a:cubicBezTo>
                    <a:pt x="17007" y="5546"/>
                    <a:pt x="17192" y="5361"/>
                    <a:pt x="17302" y="5102"/>
                  </a:cubicBezTo>
                  <a:cubicBezTo>
                    <a:pt x="17376" y="4880"/>
                    <a:pt x="17450" y="4621"/>
                    <a:pt x="17450" y="4289"/>
                  </a:cubicBezTo>
                  <a:cubicBezTo>
                    <a:pt x="17450" y="3697"/>
                    <a:pt x="17265" y="2958"/>
                    <a:pt x="16859" y="2255"/>
                  </a:cubicBezTo>
                  <a:cubicBezTo>
                    <a:pt x="16452" y="1516"/>
                    <a:pt x="15861" y="776"/>
                    <a:pt x="15010" y="222"/>
                  </a:cubicBezTo>
                  <a:lnTo>
                    <a:pt x="14936" y="185"/>
                  </a:lnTo>
                  <a:cubicBezTo>
                    <a:pt x="14936" y="185"/>
                    <a:pt x="14493" y="0"/>
                    <a:pt x="1375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0" name="Google Shape;2780;p51"/>
            <p:cNvSpPr/>
            <p:nvPr/>
          </p:nvSpPr>
          <p:spPr>
            <a:xfrm>
              <a:off x="3898250" y="3515250"/>
              <a:ext cx="183025" cy="99250"/>
            </a:xfrm>
            <a:custGeom>
              <a:avLst/>
              <a:gdLst/>
              <a:ahLst/>
              <a:cxnLst/>
              <a:rect l="l" t="t" r="r" b="b"/>
              <a:pathLst>
                <a:path w="7321" h="3970" extrusionOk="0">
                  <a:moveTo>
                    <a:pt x="3143" y="1"/>
                  </a:moveTo>
                  <a:cubicBezTo>
                    <a:pt x="2183" y="1"/>
                    <a:pt x="143" y="3249"/>
                    <a:pt x="74" y="3525"/>
                  </a:cubicBezTo>
                  <a:cubicBezTo>
                    <a:pt x="0" y="3821"/>
                    <a:pt x="703" y="3969"/>
                    <a:pt x="703" y="3969"/>
                  </a:cubicBezTo>
                  <a:cubicBezTo>
                    <a:pt x="703" y="3969"/>
                    <a:pt x="2477" y="3599"/>
                    <a:pt x="2884" y="3525"/>
                  </a:cubicBezTo>
                  <a:cubicBezTo>
                    <a:pt x="2918" y="3519"/>
                    <a:pt x="2951" y="3516"/>
                    <a:pt x="2985" y="3516"/>
                  </a:cubicBezTo>
                  <a:cubicBezTo>
                    <a:pt x="3326" y="3516"/>
                    <a:pt x="3711" y="3821"/>
                    <a:pt x="4585" y="3821"/>
                  </a:cubicBezTo>
                  <a:lnTo>
                    <a:pt x="7320" y="3821"/>
                  </a:lnTo>
                  <a:lnTo>
                    <a:pt x="6840" y="2934"/>
                  </a:lnTo>
                  <a:cubicBezTo>
                    <a:pt x="6840" y="2934"/>
                    <a:pt x="4141" y="605"/>
                    <a:pt x="3328" y="50"/>
                  </a:cubicBezTo>
                  <a:cubicBezTo>
                    <a:pt x="3272" y="16"/>
                    <a:pt x="3210" y="1"/>
                    <a:pt x="31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1" name="Google Shape;2781;p51"/>
            <p:cNvSpPr/>
            <p:nvPr/>
          </p:nvSpPr>
          <p:spPr>
            <a:xfrm>
              <a:off x="3892700" y="3508175"/>
              <a:ext cx="195975" cy="113700"/>
            </a:xfrm>
            <a:custGeom>
              <a:avLst/>
              <a:gdLst/>
              <a:ahLst/>
              <a:cxnLst/>
              <a:rect l="l" t="t" r="r" b="b"/>
              <a:pathLst>
                <a:path w="7839" h="4548" extrusionOk="0">
                  <a:moveTo>
                    <a:pt x="3365" y="0"/>
                  </a:moveTo>
                  <a:cubicBezTo>
                    <a:pt x="3143" y="0"/>
                    <a:pt x="2958" y="74"/>
                    <a:pt x="2810" y="185"/>
                  </a:cubicBezTo>
                  <a:cubicBezTo>
                    <a:pt x="2477" y="370"/>
                    <a:pt x="2182" y="629"/>
                    <a:pt x="1886" y="999"/>
                  </a:cubicBezTo>
                  <a:cubicBezTo>
                    <a:pt x="1442" y="1479"/>
                    <a:pt x="999" y="2108"/>
                    <a:pt x="629" y="2625"/>
                  </a:cubicBezTo>
                  <a:cubicBezTo>
                    <a:pt x="481" y="2884"/>
                    <a:pt x="333" y="3106"/>
                    <a:pt x="222" y="3291"/>
                  </a:cubicBezTo>
                  <a:cubicBezTo>
                    <a:pt x="185" y="3402"/>
                    <a:pt x="111" y="3476"/>
                    <a:pt x="74" y="3550"/>
                  </a:cubicBezTo>
                  <a:cubicBezTo>
                    <a:pt x="37" y="3624"/>
                    <a:pt x="37" y="3660"/>
                    <a:pt x="0" y="3734"/>
                  </a:cubicBezTo>
                  <a:lnTo>
                    <a:pt x="0" y="3845"/>
                  </a:lnTo>
                  <a:cubicBezTo>
                    <a:pt x="0" y="4030"/>
                    <a:pt x="111" y="4178"/>
                    <a:pt x="185" y="4252"/>
                  </a:cubicBezTo>
                  <a:cubicBezTo>
                    <a:pt x="333" y="4400"/>
                    <a:pt x="481" y="4437"/>
                    <a:pt x="629" y="4474"/>
                  </a:cubicBezTo>
                  <a:cubicBezTo>
                    <a:pt x="740" y="4548"/>
                    <a:pt x="851" y="4548"/>
                    <a:pt x="851" y="4548"/>
                  </a:cubicBezTo>
                  <a:lnTo>
                    <a:pt x="962" y="4548"/>
                  </a:lnTo>
                  <a:cubicBezTo>
                    <a:pt x="962" y="4548"/>
                    <a:pt x="2773" y="4178"/>
                    <a:pt x="3143" y="4104"/>
                  </a:cubicBezTo>
                  <a:lnTo>
                    <a:pt x="3180" y="4104"/>
                  </a:lnTo>
                  <a:cubicBezTo>
                    <a:pt x="3254" y="4104"/>
                    <a:pt x="3439" y="4141"/>
                    <a:pt x="3697" y="4252"/>
                  </a:cubicBezTo>
                  <a:cubicBezTo>
                    <a:pt x="3993" y="4326"/>
                    <a:pt x="4326" y="4400"/>
                    <a:pt x="4807" y="4400"/>
                  </a:cubicBezTo>
                  <a:lnTo>
                    <a:pt x="7542" y="4400"/>
                  </a:lnTo>
                  <a:cubicBezTo>
                    <a:pt x="7690" y="4400"/>
                    <a:pt x="7838" y="4289"/>
                    <a:pt x="7838" y="4104"/>
                  </a:cubicBezTo>
                  <a:cubicBezTo>
                    <a:pt x="7838" y="3919"/>
                    <a:pt x="7690" y="3808"/>
                    <a:pt x="7542" y="3808"/>
                  </a:cubicBezTo>
                  <a:lnTo>
                    <a:pt x="4807" y="3808"/>
                  </a:lnTo>
                  <a:cubicBezTo>
                    <a:pt x="4400" y="3808"/>
                    <a:pt x="4141" y="3734"/>
                    <a:pt x="3882" y="3660"/>
                  </a:cubicBezTo>
                  <a:cubicBezTo>
                    <a:pt x="3660" y="3587"/>
                    <a:pt x="3476" y="3476"/>
                    <a:pt x="3180" y="3476"/>
                  </a:cubicBezTo>
                  <a:lnTo>
                    <a:pt x="3032" y="3513"/>
                  </a:lnTo>
                  <a:cubicBezTo>
                    <a:pt x="2699" y="3579"/>
                    <a:pt x="1198" y="3885"/>
                    <a:pt x="902" y="3946"/>
                  </a:cubicBezTo>
                  <a:lnTo>
                    <a:pt x="902" y="3946"/>
                  </a:lnTo>
                  <a:cubicBezTo>
                    <a:pt x="841" y="3930"/>
                    <a:pt x="754" y="3897"/>
                    <a:pt x="703" y="3845"/>
                  </a:cubicBezTo>
                  <a:lnTo>
                    <a:pt x="626" y="3820"/>
                  </a:lnTo>
                  <a:lnTo>
                    <a:pt x="626" y="3820"/>
                  </a:lnTo>
                  <a:cubicBezTo>
                    <a:pt x="645" y="3788"/>
                    <a:pt x="670" y="3747"/>
                    <a:pt x="703" y="3697"/>
                  </a:cubicBezTo>
                  <a:cubicBezTo>
                    <a:pt x="925" y="3291"/>
                    <a:pt x="1442" y="2477"/>
                    <a:pt x="1997" y="1775"/>
                  </a:cubicBezTo>
                  <a:cubicBezTo>
                    <a:pt x="2293" y="1442"/>
                    <a:pt x="2588" y="1146"/>
                    <a:pt x="2810" y="925"/>
                  </a:cubicBezTo>
                  <a:cubicBezTo>
                    <a:pt x="2958" y="814"/>
                    <a:pt x="3069" y="703"/>
                    <a:pt x="3180" y="666"/>
                  </a:cubicBezTo>
                  <a:cubicBezTo>
                    <a:pt x="3254" y="629"/>
                    <a:pt x="3328" y="592"/>
                    <a:pt x="3365" y="592"/>
                  </a:cubicBezTo>
                  <a:cubicBezTo>
                    <a:pt x="3771" y="851"/>
                    <a:pt x="4659" y="1553"/>
                    <a:pt x="5435" y="2219"/>
                  </a:cubicBezTo>
                  <a:cubicBezTo>
                    <a:pt x="5805" y="2514"/>
                    <a:pt x="6174" y="2847"/>
                    <a:pt x="6433" y="3069"/>
                  </a:cubicBezTo>
                  <a:cubicBezTo>
                    <a:pt x="6692" y="3291"/>
                    <a:pt x="6877" y="3439"/>
                    <a:pt x="6877" y="3439"/>
                  </a:cubicBezTo>
                  <a:cubicBezTo>
                    <a:pt x="6928" y="3490"/>
                    <a:pt x="7004" y="3518"/>
                    <a:pt x="7081" y="3518"/>
                  </a:cubicBezTo>
                  <a:cubicBezTo>
                    <a:pt x="7170" y="3518"/>
                    <a:pt x="7261" y="3481"/>
                    <a:pt x="7321" y="3402"/>
                  </a:cubicBezTo>
                  <a:cubicBezTo>
                    <a:pt x="7431" y="3291"/>
                    <a:pt x="7394" y="3069"/>
                    <a:pt x="7284" y="2958"/>
                  </a:cubicBezTo>
                  <a:cubicBezTo>
                    <a:pt x="7284" y="2958"/>
                    <a:pt x="6581" y="2403"/>
                    <a:pt x="5805" y="1738"/>
                  </a:cubicBezTo>
                  <a:cubicBezTo>
                    <a:pt x="5028" y="1073"/>
                    <a:pt x="4141" y="370"/>
                    <a:pt x="3697" y="74"/>
                  </a:cubicBezTo>
                  <a:cubicBezTo>
                    <a:pt x="3587" y="0"/>
                    <a:pt x="3476" y="0"/>
                    <a:pt x="33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2" name="Google Shape;2782;p51"/>
            <p:cNvSpPr/>
            <p:nvPr/>
          </p:nvSpPr>
          <p:spPr>
            <a:xfrm>
              <a:off x="3581225" y="3885275"/>
              <a:ext cx="489875" cy="212600"/>
            </a:xfrm>
            <a:custGeom>
              <a:avLst/>
              <a:gdLst/>
              <a:ahLst/>
              <a:cxnLst/>
              <a:rect l="l" t="t" r="r" b="b"/>
              <a:pathLst>
                <a:path w="19595" h="8504" extrusionOk="0">
                  <a:moveTo>
                    <a:pt x="0" y="0"/>
                  </a:moveTo>
                  <a:lnTo>
                    <a:pt x="0" y="8504"/>
                  </a:lnTo>
                  <a:lnTo>
                    <a:pt x="19595" y="8504"/>
                  </a:lnTo>
                  <a:lnTo>
                    <a:pt x="195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3" name="Google Shape;2783;p51"/>
            <p:cNvSpPr/>
            <p:nvPr/>
          </p:nvSpPr>
          <p:spPr>
            <a:xfrm>
              <a:off x="3573825" y="3876950"/>
              <a:ext cx="504675" cy="228325"/>
            </a:xfrm>
            <a:custGeom>
              <a:avLst/>
              <a:gdLst/>
              <a:ahLst/>
              <a:cxnLst/>
              <a:rect l="l" t="t" r="r" b="b"/>
              <a:pathLst>
                <a:path w="20187" h="9133" extrusionOk="0">
                  <a:moveTo>
                    <a:pt x="19558" y="629"/>
                  </a:moveTo>
                  <a:lnTo>
                    <a:pt x="19558" y="8504"/>
                  </a:lnTo>
                  <a:lnTo>
                    <a:pt x="592" y="8504"/>
                  </a:lnTo>
                  <a:lnTo>
                    <a:pt x="592" y="629"/>
                  </a:lnTo>
                  <a:close/>
                  <a:moveTo>
                    <a:pt x="296" y="1"/>
                  </a:moveTo>
                  <a:cubicBezTo>
                    <a:pt x="222" y="1"/>
                    <a:pt x="148" y="38"/>
                    <a:pt x="74" y="112"/>
                  </a:cubicBezTo>
                  <a:cubicBezTo>
                    <a:pt x="37" y="149"/>
                    <a:pt x="1" y="223"/>
                    <a:pt x="1" y="333"/>
                  </a:cubicBezTo>
                  <a:lnTo>
                    <a:pt x="1" y="8837"/>
                  </a:lnTo>
                  <a:cubicBezTo>
                    <a:pt x="1" y="8911"/>
                    <a:pt x="37" y="8985"/>
                    <a:pt x="74" y="9022"/>
                  </a:cubicBezTo>
                  <a:cubicBezTo>
                    <a:pt x="148" y="9095"/>
                    <a:pt x="222" y="9132"/>
                    <a:pt x="296" y="9132"/>
                  </a:cubicBezTo>
                  <a:lnTo>
                    <a:pt x="19891" y="9132"/>
                  </a:lnTo>
                  <a:cubicBezTo>
                    <a:pt x="19965" y="9132"/>
                    <a:pt x="20039" y="9095"/>
                    <a:pt x="20113" y="9022"/>
                  </a:cubicBezTo>
                  <a:cubicBezTo>
                    <a:pt x="20149" y="8985"/>
                    <a:pt x="20186" y="8911"/>
                    <a:pt x="20186" y="8837"/>
                  </a:cubicBezTo>
                  <a:lnTo>
                    <a:pt x="20186" y="333"/>
                  </a:lnTo>
                  <a:cubicBezTo>
                    <a:pt x="20186" y="223"/>
                    <a:pt x="20149" y="149"/>
                    <a:pt x="20113" y="112"/>
                  </a:cubicBezTo>
                  <a:cubicBezTo>
                    <a:pt x="20039" y="38"/>
                    <a:pt x="19965" y="1"/>
                    <a:pt x="1989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4" name="Google Shape;2784;p51"/>
            <p:cNvSpPr/>
            <p:nvPr/>
          </p:nvSpPr>
          <p:spPr>
            <a:xfrm>
              <a:off x="3618200" y="3864350"/>
              <a:ext cx="183950" cy="157000"/>
            </a:xfrm>
            <a:custGeom>
              <a:avLst/>
              <a:gdLst/>
              <a:ahLst/>
              <a:cxnLst/>
              <a:rect l="l" t="t" r="r" b="b"/>
              <a:pathLst>
                <a:path w="7358" h="6280" extrusionOk="0">
                  <a:moveTo>
                    <a:pt x="306" y="1"/>
                  </a:moveTo>
                  <a:cubicBezTo>
                    <a:pt x="185" y="1"/>
                    <a:pt x="66" y="93"/>
                    <a:pt x="37" y="209"/>
                  </a:cubicBezTo>
                  <a:cubicBezTo>
                    <a:pt x="0" y="394"/>
                    <a:pt x="74" y="542"/>
                    <a:pt x="259" y="616"/>
                  </a:cubicBezTo>
                  <a:lnTo>
                    <a:pt x="296" y="616"/>
                  </a:lnTo>
                  <a:cubicBezTo>
                    <a:pt x="592" y="690"/>
                    <a:pt x="1997" y="1133"/>
                    <a:pt x="3401" y="2021"/>
                  </a:cubicBezTo>
                  <a:cubicBezTo>
                    <a:pt x="4843" y="2908"/>
                    <a:pt x="6285" y="4239"/>
                    <a:pt x="6729" y="6050"/>
                  </a:cubicBezTo>
                  <a:cubicBezTo>
                    <a:pt x="6761" y="6179"/>
                    <a:pt x="6905" y="6279"/>
                    <a:pt x="7039" y="6279"/>
                  </a:cubicBezTo>
                  <a:cubicBezTo>
                    <a:pt x="7059" y="6279"/>
                    <a:pt x="7079" y="6277"/>
                    <a:pt x="7098" y="6272"/>
                  </a:cubicBezTo>
                  <a:cubicBezTo>
                    <a:pt x="7283" y="6235"/>
                    <a:pt x="7357" y="6050"/>
                    <a:pt x="7320" y="5902"/>
                  </a:cubicBezTo>
                  <a:cubicBezTo>
                    <a:pt x="6766" y="3721"/>
                    <a:pt x="5028" y="2242"/>
                    <a:pt x="3438" y="1318"/>
                  </a:cubicBezTo>
                  <a:cubicBezTo>
                    <a:pt x="1849" y="394"/>
                    <a:pt x="407" y="24"/>
                    <a:pt x="407" y="24"/>
                  </a:cubicBezTo>
                  <a:cubicBezTo>
                    <a:pt x="374" y="8"/>
                    <a:pt x="340" y="1"/>
                    <a:pt x="30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5" name="Google Shape;2785;p51"/>
            <p:cNvSpPr/>
            <p:nvPr/>
          </p:nvSpPr>
          <p:spPr>
            <a:xfrm>
              <a:off x="3875125" y="3876950"/>
              <a:ext cx="171025" cy="137975"/>
            </a:xfrm>
            <a:custGeom>
              <a:avLst/>
              <a:gdLst/>
              <a:ahLst/>
              <a:cxnLst/>
              <a:rect l="l" t="t" r="r" b="b"/>
              <a:pathLst>
                <a:path w="6841" h="5519" extrusionOk="0">
                  <a:moveTo>
                    <a:pt x="6434" y="1"/>
                  </a:moveTo>
                  <a:cubicBezTo>
                    <a:pt x="6064" y="1"/>
                    <a:pt x="4844" y="75"/>
                    <a:pt x="3513" y="740"/>
                  </a:cubicBezTo>
                  <a:cubicBezTo>
                    <a:pt x="2182" y="1406"/>
                    <a:pt x="777" y="2700"/>
                    <a:pt x="75" y="5140"/>
                  </a:cubicBezTo>
                  <a:cubicBezTo>
                    <a:pt x="1" y="5288"/>
                    <a:pt x="112" y="5472"/>
                    <a:pt x="260" y="5509"/>
                  </a:cubicBezTo>
                  <a:cubicBezTo>
                    <a:pt x="291" y="5516"/>
                    <a:pt x="320" y="5519"/>
                    <a:pt x="349" y="5519"/>
                  </a:cubicBezTo>
                  <a:cubicBezTo>
                    <a:pt x="492" y="5519"/>
                    <a:pt x="605" y="5442"/>
                    <a:pt x="666" y="5288"/>
                  </a:cubicBezTo>
                  <a:cubicBezTo>
                    <a:pt x="1332" y="3032"/>
                    <a:pt x="2589" y="1886"/>
                    <a:pt x="3809" y="1295"/>
                  </a:cubicBezTo>
                  <a:cubicBezTo>
                    <a:pt x="4992" y="666"/>
                    <a:pt x="6101" y="629"/>
                    <a:pt x="6434" y="629"/>
                  </a:cubicBezTo>
                  <a:lnTo>
                    <a:pt x="6508" y="629"/>
                  </a:lnTo>
                  <a:cubicBezTo>
                    <a:pt x="6693" y="629"/>
                    <a:pt x="6840" y="518"/>
                    <a:pt x="6840" y="333"/>
                  </a:cubicBezTo>
                  <a:cubicBezTo>
                    <a:pt x="6840" y="149"/>
                    <a:pt x="6730" y="1"/>
                    <a:pt x="654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6" name="Google Shape;2786;p51"/>
            <p:cNvSpPr/>
            <p:nvPr/>
          </p:nvSpPr>
          <p:spPr>
            <a:xfrm>
              <a:off x="3388050" y="3841775"/>
              <a:ext cx="297625" cy="1110125"/>
            </a:xfrm>
            <a:custGeom>
              <a:avLst/>
              <a:gdLst/>
              <a:ahLst/>
              <a:cxnLst/>
              <a:rect l="l" t="t" r="r" b="b"/>
              <a:pathLst>
                <a:path w="11905" h="44405" extrusionOk="0">
                  <a:moveTo>
                    <a:pt x="5814" y="0"/>
                  </a:moveTo>
                  <a:cubicBezTo>
                    <a:pt x="5175" y="0"/>
                    <a:pt x="4518" y="122"/>
                    <a:pt x="3845" y="446"/>
                  </a:cubicBezTo>
                  <a:cubicBezTo>
                    <a:pt x="0" y="2221"/>
                    <a:pt x="3771" y="44405"/>
                    <a:pt x="3771" y="44405"/>
                  </a:cubicBezTo>
                  <a:lnTo>
                    <a:pt x="6877" y="44405"/>
                  </a:lnTo>
                  <a:cubicBezTo>
                    <a:pt x="6877" y="44405"/>
                    <a:pt x="10907" y="19486"/>
                    <a:pt x="11720" y="6621"/>
                  </a:cubicBezTo>
                  <a:cubicBezTo>
                    <a:pt x="11905" y="3478"/>
                    <a:pt x="9835" y="594"/>
                    <a:pt x="6729" y="77"/>
                  </a:cubicBezTo>
                  <a:cubicBezTo>
                    <a:pt x="6428" y="29"/>
                    <a:pt x="6123" y="0"/>
                    <a:pt x="581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7" name="Google Shape;2787;p51"/>
            <p:cNvSpPr/>
            <p:nvPr/>
          </p:nvSpPr>
          <p:spPr>
            <a:xfrm>
              <a:off x="3433325" y="3834450"/>
              <a:ext cx="256050" cy="1124850"/>
            </a:xfrm>
            <a:custGeom>
              <a:avLst/>
              <a:gdLst/>
              <a:ahLst/>
              <a:cxnLst/>
              <a:rect l="l" t="t" r="r" b="b"/>
              <a:pathLst>
                <a:path w="10242" h="44994" extrusionOk="0">
                  <a:moveTo>
                    <a:pt x="4031" y="592"/>
                  </a:moveTo>
                  <a:cubicBezTo>
                    <a:pt x="4327" y="592"/>
                    <a:pt x="4585" y="629"/>
                    <a:pt x="4881" y="666"/>
                  </a:cubicBezTo>
                  <a:cubicBezTo>
                    <a:pt x="7654" y="1146"/>
                    <a:pt x="9613" y="3697"/>
                    <a:pt x="9613" y="6507"/>
                  </a:cubicBezTo>
                  <a:cubicBezTo>
                    <a:pt x="9613" y="6618"/>
                    <a:pt x="9613" y="6766"/>
                    <a:pt x="9613" y="6877"/>
                  </a:cubicBezTo>
                  <a:cubicBezTo>
                    <a:pt x="9207" y="13310"/>
                    <a:pt x="7987" y="22737"/>
                    <a:pt x="6878" y="30575"/>
                  </a:cubicBezTo>
                  <a:cubicBezTo>
                    <a:pt x="6323" y="34494"/>
                    <a:pt x="5768" y="38006"/>
                    <a:pt x="5399" y="40557"/>
                  </a:cubicBezTo>
                  <a:cubicBezTo>
                    <a:pt x="5214" y="41814"/>
                    <a:pt x="5029" y="42849"/>
                    <a:pt x="4918" y="43552"/>
                  </a:cubicBezTo>
                  <a:cubicBezTo>
                    <a:pt x="4859" y="43923"/>
                    <a:pt x="4811" y="44212"/>
                    <a:pt x="4779" y="44402"/>
                  </a:cubicBezTo>
                  <a:lnTo>
                    <a:pt x="2244" y="44402"/>
                  </a:lnTo>
                  <a:cubicBezTo>
                    <a:pt x="2234" y="44266"/>
                    <a:pt x="2215" y="44079"/>
                    <a:pt x="2182" y="43847"/>
                  </a:cubicBezTo>
                  <a:cubicBezTo>
                    <a:pt x="1886" y="40150"/>
                    <a:pt x="629" y="24623"/>
                    <a:pt x="629" y="13236"/>
                  </a:cubicBezTo>
                  <a:cubicBezTo>
                    <a:pt x="629" y="9908"/>
                    <a:pt x="740" y="6951"/>
                    <a:pt x="999" y="4769"/>
                  </a:cubicBezTo>
                  <a:cubicBezTo>
                    <a:pt x="1147" y="3660"/>
                    <a:pt x="1295" y="2736"/>
                    <a:pt x="1517" y="2107"/>
                  </a:cubicBezTo>
                  <a:cubicBezTo>
                    <a:pt x="1628" y="1775"/>
                    <a:pt x="1739" y="1516"/>
                    <a:pt x="1850" y="1331"/>
                  </a:cubicBezTo>
                  <a:cubicBezTo>
                    <a:pt x="1960" y="1146"/>
                    <a:pt x="2108" y="1035"/>
                    <a:pt x="2182" y="998"/>
                  </a:cubicBezTo>
                  <a:cubicBezTo>
                    <a:pt x="2811" y="702"/>
                    <a:pt x="3402" y="592"/>
                    <a:pt x="4031" y="592"/>
                  </a:cubicBezTo>
                  <a:close/>
                  <a:moveTo>
                    <a:pt x="4031" y="0"/>
                  </a:moveTo>
                  <a:cubicBezTo>
                    <a:pt x="3328" y="0"/>
                    <a:pt x="2626" y="111"/>
                    <a:pt x="1923" y="444"/>
                  </a:cubicBezTo>
                  <a:cubicBezTo>
                    <a:pt x="1702" y="555"/>
                    <a:pt x="1517" y="739"/>
                    <a:pt x="1332" y="998"/>
                  </a:cubicBezTo>
                  <a:cubicBezTo>
                    <a:pt x="1073" y="1442"/>
                    <a:pt x="851" y="2033"/>
                    <a:pt x="703" y="2810"/>
                  </a:cubicBezTo>
                  <a:cubicBezTo>
                    <a:pt x="186" y="5102"/>
                    <a:pt x="1" y="8873"/>
                    <a:pt x="1" y="13236"/>
                  </a:cubicBezTo>
                  <a:cubicBezTo>
                    <a:pt x="1" y="26286"/>
                    <a:pt x="1665" y="44735"/>
                    <a:pt x="1665" y="44735"/>
                  </a:cubicBezTo>
                  <a:cubicBezTo>
                    <a:pt x="1665" y="44882"/>
                    <a:pt x="1813" y="44993"/>
                    <a:pt x="1960" y="44993"/>
                  </a:cubicBezTo>
                  <a:lnTo>
                    <a:pt x="5066" y="44993"/>
                  </a:lnTo>
                  <a:cubicBezTo>
                    <a:pt x="5214" y="44993"/>
                    <a:pt x="5325" y="44882"/>
                    <a:pt x="5362" y="44735"/>
                  </a:cubicBezTo>
                  <a:cubicBezTo>
                    <a:pt x="5362" y="44735"/>
                    <a:pt x="9392" y="19816"/>
                    <a:pt x="10205" y="6914"/>
                  </a:cubicBezTo>
                  <a:cubicBezTo>
                    <a:pt x="10242" y="6766"/>
                    <a:pt x="10242" y="6655"/>
                    <a:pt x="10242" y="6507"/>
                  </a:cubicBezTo>
                  <a:cubicBezTo>
                    <a:pt x="10242" y="3401"/>
                    <a:pt x="8098" y="592"/>
                    <a:pt x="4992" y="74"/>
                  </a:cubicBezTo>
                  <a:cubicBezTo>
                    <a:pt x="4659" y="0"/>
                    <a:pt x="4364" y="0"/>
                    <a:pt x="403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8" name="Google Shape;2788;p51"/>
            <p:cNvSpPr/>
            <p:nvPr/>
          </p:nvSpPr>
          <p:spPr>
            <a:xfrm>
              <a:off x="3374175" y="4889025"/>
              <a:ext cx="198750" cy="146975"/>
            </a:xfrm>
            <a:custGeom>
              <a:avLst/>
              <a:gdLst/>
              <a:ahLst/>
              <a:cxnLst/>
              <a:rect l="l" t="t" r="r" b="b"/>
              <a:pathLst>
                <a:path w="7950" h="5879" extrusionOk="0">
                  <a:moveTo>
                    <a:pt x="3994" y="1"/>
                  </a:moveTo>
                  <a:lnTo>
                    <a:pt x="3069" y="3920"/>
                  </a:lnTo>
                  <a:lnTo>
                    <a:pt x="1" y="5879"/>
                  </a:lnTo>
                  <a:lnTo>
                    <a:pt x="7839" y="5879"/>
                  </a:lnTo>
                  <a:lnTo>
                    <a:pt x="795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9" name="Google Shape;2789;p51"/>
            <p:cNvSpPr/>
            <p:nvPr/>
          </p:nvSpPr>
          <p:spPr>
            <a:xfrm>
              <a:off x="3365875" y="4881625"/>
              <a:ext cx="215375" cy="161775"/>
            </a:xfrm>
            <a:custGeom>
              <a:avLst/>
              <a:gdLst/>
              <a:ahLst/>
              <a:cxnLst/>
              <a:rect l="l" t="t" r="r" b="b"/>
              <a:pathLst>
                <a:path w="8615" h="6471" extrusionOk="0">
                  <a:moveTo>
                    <a:pt x="7986" y="592"/>
                  </a:moveTo>
                  <a:lnTo>
                    <a:pt x="7875" y="5842"/>
                  </a:lnTo>
                  <a:lnTo>
                    <a:pt x="1405" y="5842"/>
                  </a:lnTo>
                  <a:lnTo>
                    <a:pt x="3586" y="4474"/>
                  </a:lnTo>
                  <a:cubicBezTo>
                    <a:pt x="3623" y="4437"/>
                    <a:pt x="3697" y="4363"/>
                    <a:pt x="3697" y="4289"/>
                  </a:cubicBezTo>
                  <a:lnTo>
                    <a:pt x="4569" y="592"/>
                  </a:lnTo>
                  <a:close/>
                  <a:moveTo>
                    <a:pt x="4326" y="1"/>
                  </a:moveTo>
                  <a:cubicBezTo>
                    <a:pt x="4178" y="1"/>
                    <a:pt x="4067" y="75"/>
                    <a:pt x="4030" y="223"/>
                  </a:cubicBezTo>
                  <a:lnTo>
                    <a:pt x="3143" y="4031"/>
                  </a:lnTo>
                  <a:lnTo>
                    <a:pt x="148" y="5916"/>
                  </a:lnTo>
                  <a:cubicBezTo>
                    <a:pt x="37" y="5990"/>
                    <a:pt x="0" y="6138"/>
                    <a:pt x="37" y="6249"/>
                  </a:cubicBezTo>
                  <a:cubicBezTo>
                    <a:pt x="74" y="6397"/>
                    <a:pt x="185" y="6471"/>
                    <a:pt x="333" y="6471"/>
                  </a:cubicBezTo>
                  <a:lnTo>
                    <a:pt x="8171" y="6471"/>
                  </a:lnTo>
                  <a:cubicBezTo>
                    <a:pt x="8319" y="6471"/>
                    <a:pt x="8466" y="6323"/>
                    <a:pt x="8466" y="6175"/>
                  </a:cubicBezTo>
                  <a:lnTo>
                    <a:pt x="8614" y="297"/>
                  </a:lnTo>
                  <a:cubicBezTo>
                    <a:pt x="8614" y="223"/>
                    <a:pt x="8577" y="149"/>
                    <a:pt x="8503" y="75"/>
                  </a:cubicBezTo>
                  <a:cubicBezTo>
                    <a:pt x="8466" y="38"/>
                    <a:pt x="8355" y="1"/>
                    <a:pt x="828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0" name="Google Shape;2790;p51"/>
            <p:cNvSpPr/>
            <p:nvPr/>
          </p:nvSpPr>
          <p:spPr>
            <a:xfrm>
              <a:off x="3450900" y="4973025"/>
              <a:ext cx="84125" cy="14000"/>
            </a:xfrm>
            <a:custGeom>
              <a:avLst/>
              <a:gdLst/>
              <a:ahLst/>
              <a:cxnLst/>
              <a:rect l="l" t="t" r="r" b="b"/>
              <a:pathLst>
                <a:path w="3365" h="560" extrusionOk="0">
                  <a:moveTo>
                    <a:pt x="1868" y="1"/>
                  </a:moveTo>
                  <a:cubicBezTo>
                    <a:pt x="871" y="1"/>
                    <a:pt x="0" y="560"/>
                    <a:pt x="0" y="560"/>
                  </a:cubicBezTo>
                  <a:lnTo>
                    <a:pt x="3365" y="560"/>
                  </a:lnTo>
                  <a:cubicBezTo>
                    <a:pt x="2896" y="141"/>
                    <a:pt x="2367" y="1"/>
                    <a:pt x="186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1" name="Google Shape;2791;p51"/>
            <p:cNvSpPr/>
            <p:nvPr/>
          </p:nvSpPr>
          <p:spPr>
            <a:xfrm>
              <a:off x="3442575" y="4964825"/>
              <a:ext cx="100775" cy="29725"/>
            </a:xfrm>
            <a:custGeom>
              <a:avLst/>
              <a:gdLst/>
              <a:ahLst/>
              <a:cxnLst/>
              <a:rect l="l" t="t" r="r" b="b"/>
              <a:pathLst>
                <a:path w="4031" h="1189" extrusionOk="0">
                  <a:moveTo>
                    <a:pt x="2219" y="0"/>
                  </a:moveTo>
                  <a:cubicBezTo>
                    <a:pt x="1110" y="37"/>
                    <a:pt x="186" y="629"/>
                    <a:pt x="186" y="629"/>
                  </a:cubicBezTo>
                  <a:cubicBezTo>
                    <a:pt x="38" y="703"/>
                    <a:pt x="1" y="888"/>
                    <a:pt x="75" y="1035"/>
                  </a:cubicBezTo>
                  <a:cubicBezTo>
                    <a:pt x="149" y="1134"/>
                    <a:pt x="255" y="1183"/>
                    <a:pt x="362" y="1183"/>
                  </a:cubicBezTo>
                  <a:cubicBezTo>
                    <a:pt x="416" y="1183"/>
                    <a:pt x="469" y="1171"/>
                    <a:pt x="518" y="1146"/>
                  </a:cubicBezTo>
                  <a:cubicBezTo>
                    <a:pt x="592" y="1072"/>
                    <a:pt x="1369" y="629"/>
                    <a:pt x="2219" y="629"/>
                  </a:cubicBezTo>
                  <a:cubicBezTo>
                    <a:pt x="2626" y="629"/>
                    <a:pt x="3069" y="740"/>
                    <a:pt x="3476" y="1109"/>
                  </a:cubicBezTo>
                  <a:cubicBezTo>
                    <a:pt x="3545" y="1161"/>
                    <a:pt x="3621" y="1188"/>
                    <a:pt x="3695" y="1188"/>
                  </a:cubicBezTo>
                  <a:cubicBezTo>
                    <a:pt x="3779" y="1188"/>
                    <a:pt x="3860" y="1152"/>
                    <a:pt x="3920" y="1072"/>
                  </a:cubicBezTo>
                  <a:cubicBezTo>
                    <a:pt x="4030" y="961"/>
                    <a:pt x="4030" y="777"/>
                    <a:pt x="3883" y="666"/>
                  </a:cubicBezTo>
                  <a:cubicBezTo>
                    <a:pt x="3365" y="185"/>
                    <a:pt x="2737" y="0"/>
                    <a:pt x="22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2" name="Google Shape;2792;p51"/>
            <p:cNvSpPr/>
            <p:nvPr/>
          </p:nvSpPr>
          <p:spPr>
            <a:xfrm>
              <a:off x="3998975" y="3841775"/>
              <a:ext cx="297650" cy="1110125"/>
            </a:xfrm>
            <a:custGeom>
              <a:avLst/>
              <a:gdLst/>
              <a:ahLst/>
              <a:cxnLst/>
              <a:rect l="l" t="t" r="r" b="b"/>
              <a:pathLst>
                <a:path w="11906" h="44405" extrusionOk="0">
                  <a:moveTo>
                    <a:pt x="6079" y="0"/>
                  </a:moveTo>
                  <a:cubicBezTo>
                    <a:pt x="5766" y="0"/>
                    <a:pt x="5453" y="29"/>
                    <a:pt x="5140" y="77"/>
                  </a:cubicBezTo>
                  <a:cubicBezTo>
                    <a:pt x="2071" y="594"/>
                    <a:pt x="1" y="3478"/>
                    <a:pt x="186" y="6621"/>
                  </a:cubicBezTo>
                  <a:cubicBezTo>
                    <a:pt x="999" y="19486"/>
                    <a:pt x="5029" y="44405"/>
                    <a:pt x="5029" y="44405"/>
                  </a:cubicBezTo>
                  <a:lnTo>
                    <a:pt x="8135" y="44405"/>
                  </a:lnTo>
                  <a:cubicBezTo>
                    <a:pt x="8135" y="44405"/>
                    <a:pt x="11906" y="2221"/>
                    <a:pt x="8024" y="446"/>
                  </a:cubicBezTo>
                  <a:cubicBezTo>
                    <a:pt x="7375" y="122"/>
                    <a:pt x="6727" y="0"/>
                    <a:pt x="607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3" name="Google Shape;2793;p51"/>
            <p:cNvSpPr/>
            <p:nvPr/>
          </p:nvSpPr>
          <p:spPr>
            <a:xfrm>
              <a:off x="3995300" y="3834450"/>
              <a:ext cx="256025" cy="1124850"/>
            </a:xfrm>
            <a:custGeom>
              <a:avLst/>
              <a:gdLst/>
              <a:ahLst/>
              <a:cxnLst/>
              <a:rect l="l" t="t" r="r" b="b"/>
              <a:pathLst>
                <a:path w="10241" h="44994" extrusionOk="0">
                  <a:moveTo>
                    <a:pt x="6211" y="592"/>
                  </a:moveTo>
                  <a:cubicBezTo>
                    <a:pt x="6803" y="592"/>
                    <a:pt x="7431" y="702"/>
                    <a:pt x="8060" y="998"/>
                  </a:cubicBezTo>
                  <a:cubicBezTo>
                    <a:pt x="8134" y="1035"/>
                    <a:pt x="8245" y="1146"/>
                    <a:pt x="8355" y="1331"/>
                  </a:cubicBezTo>
                  <a:cubicBezTo>
                    <a:pt x="8577" y="1664"/>
                    <a:pt x="8762" y="2218"/>
                    <a:pt x="8947" y="2921"/>
                  </a:cubicBezTo>
                  <a:cubicBezTo>
                    <a:pt x="9428" y="5139"/>
                    <a:pt x="9612" y="8873"/>
                    <a:pt x="9612" y="13236"/>
                  </a:cubicBezTo>
                  <a:cubicBezTo>
                    <a:pt x="9612" y="19742"/>
                    <a:pt x="9206" y="27580"/>
                    <a:pt x="8799" y="33828"/>
                  </a:cubicBezTo>
                  <a:cubicBezTo>
                    <a:pt x="8577" y="36934"/>
                    <a:pt x="8392" y="39670"/>
                    <a:pt x="8208" y="41592"/>
                  </a:cubicBezTo>
                  <a:cubicBezTo>
                    <a:pt x="8134" y="42553"/>
                    <a:pt x="8097" y="43330"/>
                    <a:pt x="8023" y="43847"/>
                  </a:cubicBezTo>
                  <a:cubicBezTo>
                    <a:pt x="8006" y="44079"/>
                    <a:pt x="7990" y="44266"/>
                    <a:pt x="7976" y="44402"/>
                  </a:cubicBezTo>
                  <a:lnTo>
                    <a:pt x="5443" y="44402"/>
                  </a:lnTo>
                  <a:cubicBezTo>
                    <a:pt x="5421" y="44212"/>
                    <a:pt x="5383" y="43923"/>
                    <a:pt x="5324" y="43552"/>
                  </a:cubicBezTo>
                  <a:cubicBezTo>
                    <a:pt x="4511" y="38597"/>
                    <a:pt x="1331" y="18116"/>
                    <a:pt x="629" y="6877"/>
                  </a:cubicBezTo>
                  <a:cubicBezTo>
                    <a:pt x="629" y="6766"/>
                    <a:pt x="629" y="6618"/>
                    <a:pt x="629" y="6507"/>
                  </a:cubicBezTo>
                  <a:cubicBezTo>
                    <a:pt x="629" y="3697"/>
                    <a:pt x="2588" y="1146"/>
                    <a:pt x="5361" y="666"/>
                  </a:cubicBezTo>
                  <a:cubicBezTo>
                    <a:pt x="5620" y="629"/>
                    <a:pt x="5915" y="592"/>
                    <a:pt x="6211" y="592"/>
                  </a:cubicBezTo>
                  <a:close/>
                  <a:moveTo>
                    <a:pt x="6211" y="0"/>
                  </a:moveTo>
                  <a:cubicBezTo>
                    <a:pt x="5878" y="0"/>
                    <a:pt x="5546" y="0"/>
                    <a:pt x="5250" y="74"/>
                  </a:cubicBezTo>
                  <a:cubicBezTo>
                    <a:pt x="2144" y="592"/>
                    <a:pt x="0" y="3401"/>
                    <a:pt x="0" y="6507"/>
                  </a:cubicBezTo>
                  <a:cubicBezTo>
                    <a:pt x="0" y="6655"/>
                    <a:pt x="0" y="6766"/>
                    <a:pt x="37" y="6914"/>
                  </a:cubicBezTo>
                  <a:cubicBezTo>
                    <a:pt x="813" y="19816"/>
                    <a:pt x="4880" y="44735"/>
                    <a:pt x="4880" y="44735"/>
                  </a:cubicBezTo>
                  <a:cubicBezTo>
                    <a:pt x="4917" y="44882"/>
                    <a:pt x="5028" y="44993"/>
                    <a:pt x="5176" y="44993"/>
                  </a:cubicBezTo>
                  <a:lnTo>
                    <a:pt x="8282" y="44993"/>
                  </a:lnTo>
                  <a:cubicBezTo>
                    <a:pt x="8429" y="44993"/>
                    <a:pt x="8577" y="44882"/>
                    <a:pt x="8577" y="44735"/>
                  </a:cubicBezTo>
                  <a:cubicBezTo>
                    <a:pt x="8577" y="44735"/>
                    <a:pt x="10241" y="26286"/>
                    <a:pt x="10241" y="13236"/>
                  </a:cubicBezTo>
                  <a:cubicBezTo>
                    <a:pt x="10241" y="9908"/>
                    <a:pt x="10130" y="6914"/>
                    <a:pt x="9834" y="4695"/>
                  </a:cubicBezTo>
                  <a:cubicBezTo>
                    <a:pt x="9723" y="3549"/>
                    <a:pt x="9539" y="2625"/>
                    <a:pt x="9317" y="1923"/>
                  </a:cubicBezTo>
                  <a:cubicBezTo>
                    <a:pt x="9169" y="1553"/>
                    <a:pt x="9058" y="1257"/>
                    <a:pt x="8910" y="998"/>
                  </a:cubicBezTo>
                  <a:cubicBezTo>
                    <a:pt x="8725" y="739"/>
                    <a:pt x="8540" y="555"/>
                    <a:pt x="8318" y="444"/>
                  </a:cubicBezTo>
                  <a:cubicBezTo>
                    <a:pt x="7616" y="111"/>
                    <a:pt x="6877" y="0"/>
                    <a:pt x="62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4" name="Google Shape;2794;p51"/>
            <p:cNvSpPr/>
            <p:nvPr/>
          </p:nvSpPr>
          <p:spPr>
            <a:xfrm>
              <a:off x="4111750" y="4889025"/>
              <a:ext cx="198750" cy="146975"/>
            </a:xfrm>
            <a:custGeom>
              <a:avLst/>
              <a:gdLst/>
              <a:ahLst/>
              <a:cxnLst/>
              <a:rect l="l" t="t" r="r" b="b"/>
              <a:pathLst>
                <a:path w="7950" h="5879" extrusionOk="0">
                  <a:moveTo>
                    <a:pt x="0" y="1"/>
                  </a:moveTo>
                  <a:lnTo>
                    <a:pt x="111" y="5879"/>
                  </a:lnTo>
                  <a:lnTo>
                    <a:pt x="7949" y="5879"/>
                  </a:lnTo>
                  <a:lnTo>
                    <a:pt x="4881" y="3920"/>
                  </a:lnTo>
                  <a:lnTo>
                    <a:pt x="395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5" name="Google Shape;2795;p51"/>
            <p:cNvSpPr/>
            <p:nvPr/>
          </p:nvSpPr>
          <p:spPr>
            <a:xfrm>
              <a:off x="4103425" y="4881625"/>
              <a:ext cx="215375" cy="161775"/>
            </a:xfrm>
            <a:custGeom>
              <a:avLst/>
              <a:gdLst/>
              <a:ahLst/>
              <a:cxnLst/>
              <a:rect l="l" t="t" r="r" b="b"/>
              <a:pathLst>
                <a:path w="8615" h="6471" extrusionOk="0">
                  <a:moveTo>
                    <a:pt x="4046" y="592"/>
                  </a:moveTo>
                  <a:lnTo>
                    <a:pt x="4918" y="4289"/>
                  </a:lnTo>
                  <a:cubicBezTo>
                    <a:pt x="4918" y="4363"/>
                    <a:pt x="4955" y="4437"/>
                    <a:pt x="5029" y="4474"/>
                  </a:cubicBezTo>
                  <a:lnTo>
                    <a:pt x="7210" y="5842"/>
                  </a:lnTo>
                  <a:lnTo>
                    <a:pt x="740" y="5842"/>
                  </a:lnTo>
                  <a:lnTo>
                    <a:pt x="629" y="592"/>
                  </a:lnTo>
                  <a:close/>
                  <a:moveTo>
                    <a:pt x="333" y="1"/>
                  </a:moveTo>
                  <a:cubicBezTo>
                    <a:pt x="222" y="1"/>
                    <a:pt x="149" y="38"/>
                    <a:pt x="112" y="75"/>
                  </a:cubicBezTo>
                  <a:cubicBezTo>
                    <a:pt x="38" y="149"/>
                    <a:pt x="1" y="223"/>
                    <a:pt x="1" y="297"/>
                  </a:cubicBezTo>
                  <a:lnTo>
                    <a:pt x="149" y="6175"/>
                  </a:lnTo>
                  <a:cubicBezTo>
                    <a:pt x="149" y="6323"/>
                    <a:pt x="296" y="6471"/>
                    <a:pt x="444" y="6471"/>
                  </a:cubicBezTo>
                  <a:lnTo>
                    <a:pt x="8282" y="6471"/>
                  </a:lnTo>
                  <a:cubicBezTo>
                    <a:pt x="8430" y="6471"/>
                    <a:pt x="8541" y="6397"/>
                    <a:pt x="8578" y="6249"/>
                  </a:cubicBezTo>
                  <a:cubicBezTo>
                    <a:pt x="8615" y="6138"/>
                    <a:pt x="8541" y="5990"/>
                    <a:pt x="8430" y="5916"/>
                  </a:cubicBezTo>
                  <a:lnTo>
                    <a:pt x="5472" y="4031"/>
                  </a:lnTo>
                  <a:lnTo>
                    <a:pt x="4585" y="223"/>
                  </a:lnTo>
                  <a:cubicBezTo>
                    <a:pt x="4548" y="75"/>
                    <a:pt x="4437" y="1"/>
                    <a:pt x="42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6" name="Google Shape;2796;p51"/>
            <p:cNvSpPr/>
            <p:nvPr/>
          </p:nvSpPr>
          <p:spPr>
            <a:xfrm>
              <a:off x="4149650" y="4973025"/>
              <a:ext cx="84125" cy="14000"/>
            </a:xfrm>
            <a:custGeom>
              <a:avLst/>
              <a:gdLst/>
              <a:ahLst/>
              <a:cxnLst/>
              <a:rect l="l" t="t" r="r" b="b"/>
              <a:pathLst>
                <a:path w="3365" h="560" extrusionOk="0">
                  <a:moveTo>
                    <a:pt x="1497" y="1"/>
                  </a:moveTo>
                  <a:cubicBezTo>
                    <a:pt x="998" y="1"/>
                    <a:pt x="468" y="141"/>
                    <a:pt x="0" y="560"/>
                  </a:cubicBezTo>
                  <a:lnTo>
                    <a:pt x="3365" y="560"/>
                  </a:lnTo>
                  <a:cubicBezTo>
                    <a:pt x="3365" y="560"/>
                    <a:pt x="2494" y="1"/>
                    <a:pt x="149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7" name="Google Shape;2797;p51"/>
            <p:cNvSpPr/>
            <p:nvPr/>
          </p:nvSpPr>
          <p:spPr>
            <a:xfrm>
              <a:off x="4141325" y="4964825"/>
              <a:ext cx="100775" cy="29725"/>
            </a:xfrm>
            <a:custGeom>
              <a:avLst/>
              <a:gdLst/>
              <a:ahLst/>
              <a:cxnLst/>
              <a:rect l="l" t="t" r="r" b="b"/>
              <a:pathLst>
                <a:path w="4031" h="1189" extrusionOk="0">
                  <a:moveTo>
                    <a:pt x="1812" y="0"/>
                  </a:moveTo>
                  <a:cubicBezTo>
                    <a:pt x="1257" y="0"/>
                    <a:pt x="666" y="185"/>
                    <a:pt x="111" y="666"/>
                  </a:cubicBezTo>
                  <a:cubicBezTo>
                    <a:pt x="0" y="777"/>
                    <a:pt x="0" y="961"/>
                    <a:pt x="111" y="1072"/>
                  </a:cubicBezTo>
                  <a:cubicBezTo>
                    <a:pt x="171" y="1152"/>
                    <a:pt x="251" y="1188"/>
                    <a:pt x="331" y="1188"/>
                  </a:cubicBezTo>
                  <a:cubicBezTo>
                    <a:pt x="399" y="1188"/>
                    <a:pt x="467" y="1161"/>
                    <a:pt x="518" y="1109"/>
                  </a:cubicBezTo>
                  <a:cubicBezTo>
                    <a:pt x="925" y="740"/>
                    <a:pt x="1368" y="629"/>
                    <a:pt x="1812" y="629"/>
                  </a:cubicBezTo>
                  <a:cubicBezTo>
                    <a:pt x="2256" y="629"/>
                    <a:pt x="2699" y="740"/>
                    <a:pt x="2995" y="888"/>
                  </a:cubicBezTo>
                  <a:cubicBezTo>
                    <a:pt x="3180" y="961"/>
                    <a:pt x="3291" y="998"/>
                    <a:pt x="3402" y="1072"/>
                  </a:cubicBezTo>
                  <a:lnTo>
                    <a:pt x="3476" y="1109"/>
                  </a:lnTo>
                  <a:lnTo>
                    <a:pt x="3513" y="1146"/>
                  </a:lnTo>
                  <a:cubicBezTo>
                    <a:pt x="3562" y="1171"/>
                    <a:pt x="3615" y="1183"/>
                    <a:pt x="3669" y="1183"/>
                  </a:cubicBezTo>
                  <a:cubicBezTo>
                    <a:pt x="3776" y="1183"/>
                    <a:pt x="3882" y="1134"/>
                    <a:pt x="3956" y="1035"/>
                  </a:cubicBezTo>
                  <a:cubicBezTo>
                    <a:pt x="4030" y="888"/>
                    <a:pt x="3993" y="703"/>
                    <a:pt x="3845" y="629"/>
                  </a:cubicBezTo>
                  <a:cubicBezTo>
                    <a:pt x="3808" y="629"/>
                    <a:pt x="2921" y="37"/>
                    <a:pt x="18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8" name="Google Shape;2798;p51"/>
            <p:cNvSpPr/>
            <p:nvPr/>
          </p:nvSpPr>
          <p:spPr>
            <a:xfrm>
              <a:off x="4605300" y="3247525"/>
              <a:ext cx="720950" cy="365125"/>
            </a:xfrm>
            <a:custGeom>
              <a:avLst/>
              <a:gdLst/>
              <a:ahLst/>
              <a:cxnLst/>
              <a:rect l="l" t="t" r="r" b="b"/>
              <a:pathLst>
                <a:path w="28838" h="14605" extrusionOk="0">
                  <a:moveTo>
                    <a:pt x="518" y="1"/>
                  </a:moveTo>
                  <a:cubicBezTo>
                    <a:pt x="223" y="1"/>
                    <a:pt x="1" y="333"/>
                    <a:pt x="149" y="592"/>
                  </a:cubicBezTo>
                  <a:lnTo>
                    <a:pt x="6175" y="14345"/>
                  </a:lnTo>
                  <a:cubicBezTo>
                    <a:pt x="6249" y="14493"/>
                    <a:pt x="6397" y="14604"/>
                    <a:pt x="6544" y="14604"/>
                  </a:cubicBezTo>
                  <a:lnTo>
                    <a:pt x="28320" y="14604"/>
                  </a:lnTo>
                  <a:cubicBezTo>
                    <a:pt x="28653" y="14604"/>
                    <a:pt x="28838" y="14271"/>
                    <a:pt x="28727" y="14013"/>
                  </a:cubicBezTo>
                  <a:lnTo>
                    <a:pt x="22701" y="259"/>
                  </a:lnTo>
                  <a:cubicBezTo>
                    <a:pt x="22627" y="112"/>
                    <a:pt x="22479" y="1"/>
                    <a:pt x="222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9" name="Google Shape;2799;p51"/>
            <p:cNvSpPr/>
            <p:nvPr/>
          </p:nvSpPr>
          <p:spPr>
            <a:xfrm>
              <a:off x="4599750" y="3240125"/>
              <a:ext cx="732050" cy="379900"/>
            </a:xfrm>
            <a:custGeom>
              <a:avLst/>
              <a:gdLst/>
              <a:ahLst/>
              <a:cxnLst/>
              <a:rect l="l" t="t" r="r" b="b"/>
              <a:pathLst>
                <a:path w="29282" h="15196" extrusionOk="0">
                  <a:moveTo>
                    <a:pt x="22516" y="592"/>
                  </a:moveTo>
                  <a:lnTo>
                    <a:pt x="22627" y="666"/>
                  </a:lnTo>
                  <a:lnTo>
                    <a:pt x="28653" y="14419"/>
                  </a:lnTo>
                  <a:lnTo>
                    <a:pt x="28653" y="14456"/>
                  </a:lnTo>
                  <a:lnTo>
                    <a:pt x="28653" y="14567"/>
                  </a:lnTo>
                  <a:lnTo>
                    <a:pt x="28542" y="14604"/>
                  </a:lnTo>
                  <a:lnTo>
                    <a:pt x="6766" y="14604"/>
                  </a:lnTo>
                  <a:lnTo>
                    <a:pt x="6656" y="14530"/>
                  </a:lnTo>
                  <a:lnTo>
                    <a:pt x="629" y="777"/>
                  </a:lnTo>
                  <a:lnTo>
                    <a:pt x="629" y="740"/>
                  </a:lnTo>
                  <a:lnTo>
                    <a:pt x="666" y="629"/>
                  </a:lnTo>
                  <a:lnTo>
                    <a:pt x="740" y="592"/>
                  </a:lnTo>
                  <a:close/>
                  <a:moveTo>
                    <a:pt x="740" y="1"/>
                  </a:moveTo>
                  <a:cubicBezTo>
                    <a:pt x="334" y="1"/>
                    <a:pt x="1" y="334"/>
                    <a:pt x="1" y="740"/>
                  </a:cubicBezTo>
                  <a:cubicBezTo>
                    <a:pt x="1" y="814"/>
                    <a:pt x="38" y="925"/>
                    <a:pt x="75" y="999"/>
                  </a:cubicBezTo>
                  <a:lnTo>
                    <a:pt x="6101" y="14752"/>
                  </a:lnTo>
                  <a:cubicBezTo>
                    <a:pt x="6212" y="15048"/>
                    <a:pt x="6471" y="15196"/>
                    <a:pt x="6766" y="15196"/>
                  </a:cubicBezTo>
                  <a:lnTo>
                    <a:pt x="28542" y="15196"/>
                  </a:lnTo>
                  <a:cubicBezTo>
                    <a:pt x="28986" y="15196"/>
                    <a:pt x="29282" y="14863"/>
                    <a:pt x="29282" y="14456"/>
                  </a:cubicBezTo>
                  <a:cubicBezTo>
                    <a:pt x="29282" y="14382"/>
                    <a:pt x="29282" y="14272"/>
                    <a:pt x="29245" y="14198"/>
                  </a:cubicBezTo>
                  <a:lnTo>
                    <a:pt x="23181" y="445"/>
                  </a:lnTo>
                  <a:cubicBezTo>
                    <a:pt x="23071" y="149"/>
                    <a:pt x="22812" y="1"/>
                    <a:pt x="2251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0" name="Google Shape;2800;p51"/>
            <p:cNvSpPr/>
            <p:nvPr/>
          </p:nvSpPr>
          <p:spPr>
            <a:xfrm>
              <a:off x="4658900" y="3274325"/>
              <a:ext cx="614675" cy="311500"/>
            </a:xfrm>
            <a:custGeom>
              <a:avLst/>
              <a:gdLst/>
              <a:ahLst/>
              <a:cxnLst/>
              <a:rect l="l" t="t" r="r" b="b"/>
              <a:pathLst>
                <a:path w="24587" h="12460" extrusionOk="0">
                  <a:moveTo>
                    <a:pt x="408" y="1"/>
                  </a:moveTo>
                  <a:cubicBezTo>
                    <a:pt x="149" y="1"/>
                    <a:pt x="1" y="260"/>
                    <a:pt x="75" y="518"/>
                  </a:cubicBezTo>
                  <a:lnTo>
                    <a:pt x="5251" y="12238"/>
                  </a:lnTo>
                  <a:cubicBezTo>
                    <a:pt x="5288" y="12386"/>
                    <a:pt x="5436" y="12460"/>
                    <a:pt x="5547" y="12460"/>
                  </a:cubicBezTo>
                  <a:lnTo>
                    <a:pt x="24143" y="12460"/>
                  </a:lnTo>
                  <a:cubicBezTo>
                    <a:pt x="24402" y="12460"/>
                    <a:pt x="24586" y="12201"/>
                    <a:pt x="24476" y="11942"/>
                  </a:cubicBezTo>
                  <a:lnTo>
                    <a:pt x="19337" y="223"/>
                  </a:lnTo>
                  <a:cubicBezTo>
                    <a:pt x="19263" y="75"/>
                    <a:pt x="19152" y="1"/>
                    <a:pt x="190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1" name="Google Shape;2801;p51"/>
            <p:cNvSpPr/>
            <p:nvPr/>
          </p:nvSpPr>
          <p:spPr>
            <a:xfrm>
              <a:off x="4652450" y="3266950"/>
              <a:ext cx="626675" cy="326275"/>
            </a:xfrm>
            <a:custGeom>
              <a:avLst/>
              <a:gdLst/>
              <a:ahLst/>
              <a:cxnLst/>
              <a:rect l="l" t="t" r="r" b="b"/>
              <a:pathLst>
                <a:path w="25067" h="13051" extrusionOk="0">
                  <a:moveTo>
                    <a:pt x="19262" y="592"/>
                  </a:moveTo>
                  <a:lnTo>
                    <a:pt x="19299" y="629"/>
                  </a:lnTo>
                  <a:lnTo>
                    <a:pt x="24438" y="12385"/>
                  </a:lnTo>
                  <a:lnTo>
                    <a:pt x="24475" y="12385"/>
                  </a:lnTo>
                  <a:lnTo>
                    <a:pt x="24438" y="12422"/>
                  </a:lnTo>
                  <a:lnTo>
                    <a:pt x="24401" y="12459"/>
                  </a:lnTo>
                  <a:lnTo>
                    <a:pt x="5805" y="12459"/>
                  </a:lnTo>
                  <a:lnTo>
                    <a:pt x="5768" y="12422"/>
                  </a:lnTo>
                  <a:lnTo>
                    <a:pt x="629" y="666"/>
                  </a:lnTo>
                  <a:lnTo>
                    <a:pt x="666" y="592"/>
                  </a:lnTo>
                  <a:close/>
                  <a:moveTo>
                    <a:pt x="666" y="0"/>
                  </a:moveTo>
                  <a:cubicBezTo>
                    <a:pt x="296" y="0"/>
                    <a:pt x="0" y="296"/>
                    <a:pt x="0" y="666"/>
                  </a:cubicBezTo>
                  <a:cubicBezTo>
                    <a:pt x="0" y="739"/>
                    <a:pt x="37" y="850"/>
                    <a:pt x="74" y="924"/>
                  </a:cubicBezTo>
                  <a:lnTo>
                    <a:pt x="5213" y="12644"/>
                  </a:lnTo>
                  <a:cubicBezTo>
                    <a:pt x="5324" y="12903"/>
                    <a:pt x="5546" y="13051"/>
                    <a:pt x="5805" y="13051"/>
                  </a:cubicBezTo>
                  <a:lnTo>
                    <a:pt x="24401" y="13051"/>
                  </a:lnTo>
                  <a:cubicBezTo>
                    <a:pt x="24807" y="13051"/>
                    <a:pt x="25066" y="12755"/>
                    <a:pt x="25066" y="12385"/>
                  </a:cubicBezTo>
                  <a:cubicBezTo>
                    <a:pt x="25066" y="12311"/>
                    <a:pt x="25066" y="12200"/>
                    <a:pt x="25029" y="12126"/>
                  </a:cubicBezTo>
                  <a:lnTo>
                    <a:pt x="19890" y="407"/>
                  </a:lnTo>
                  <a:cubicBezTo>
                    <a:pt x="19779" y="148"/>
                    <a:pt x="19521" y="0"/>
                    <a:pt x="1926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2" name="Google Shape;2802;p51"/>
            <p:cNvSpPr/>
            <p:nvPr/>
          </p:nvSpPr>
          <p:spPr>
            <a:xfrm>
              <a:off x="4761500" y="3589500"/>
              <a:ext cx="818000" cy="26825"/>
            </a:xfrm>
            <a:custGeom>
              <a:avLst/>
              <a:gdLst/>
              <a:ahLst/>
              <a:cxnLst/>
              <a:rect l="l" t="t" r="r" b="b"/>
              <a:pathLst>
                <a:path w="32720" h="1073" extrusionOk="0">
                  <a:moveTo>
                    <a:pt x="1" y="1"/>
                  </a:moveTo>
                  <a:lnTo>
                    <a:pt x="1" y="1073"/>
                  </a:lnTo>
                  <a:lnTo>
                    <a:pt x="32720" y="1073"/>
                  </a:lnTo>
                  <a:lnTo>
                    <a:pt x="3272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3" name="Google Shape;2803;p51"/>
            <p:cNvSpPr/>
            <p:nvPr/>
          </p:nvSpPr>
          <p:spPr>
            <a:xfrm>
              <a:off x="4754100" y="3582125"/>
              <a:ext cx="832800" cy="42525"/>
            </a:xfrm>
            <a:custGeom>
              <a:avLst/>
              <a:gdLst/>
              <a:ahLst/>
              <a:cxnLst/>
              <a:rect l="l" t="t" r="r" b="b"/>
              <a:pathLst>
                <a:path w="33312" h="1701" extrusionOk="0">
                  <a:moveTo>
                    <a:pt x="32720" y="629"/>
                  </a:moveTo>
                  <a:lnTo>
                    <a:pt x="32720" y="1072"/>
                  </a:lnTo>
                  <a:lnTo>
                    <a:pt x="592" y="1072"/>
                  </a:lnTo>
                  <a:lnTo>
                    <a:pt x="592"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33016" y="1701"/>
                  </a:lnTo>
                  <a:cubicBezTo>
                    <a:pt x="33090" y="1701"/>
                    <a:pt x="33164" y="1664"/>
                    <a:pt x="33238" y="1590"/>
                  </a:cubicBezTo>
                  <a:cubicBezTo>
                    <a:pt x="33311" y="1553"/>
                    <a:pt x="33311" y="1442"/>
                    <a:pt x="33311" y="1368"/>
                  </a:cubicBezTo>
                  <a:lnTo>
                    <a:pt x="33311" y="296"/>
                  </a:lnTo>
                  <a:cubicBezTo>
                    <a:pt x="33311" y="222"/>
                    <a:pt x="33311" y="148"/>
                    <a:pt x="33238" y="74"/>
                  </a:cubicBezTo>
                  <a:cubicBezTo>
                    <a:pt x="33164" y="37"/>
                    <a:pt x="33090" y="0"/>
                    <a:pt x="330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4" name="Google Shape;2804;p51"/>
            <p:cNvSpPr/>
            <p:nvPr/>
          </p:nvSpPr>
          <p:spPr>
            <a:xfrm>
              <a:off x="4761500" y="3589500"/>
              <a:ext cx="396550" cy="26825"/>
            </a:xfrm>
            <a:custGeom>
              <a:avLst/>
              <a:gdLst/>
              <a:ahLst/>
              <a:cxnLst/>
              <a:rect l="l" t="t" r="r" b="b"/>
              <a:pathLst>
                <a:path w="15862" h="1073" extrusionOk="0">
                  <a:moveTo>
                    <a:pt x="1" y="1"/>
                  </a:moveTo>
                  <a:lnTo>
                    <a:pt x="1" y="1073"/>
                  </a:lnTo>
                  <a:lnTo>
                    <a:pt x="15861" y="1073"/>
                  </a:lnTo>
                  <a:lnTo>
                    <a:pt x="1586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5" name="Google Shape;2805;p51"/>
            <p:cNvSpPr/>
            <p:nvPr/>
          </p:nvSpPr>
          <p:spPr>
            <a:xfrm>
              <a:off x="4754100" y="3582125"/>
              <a:ext cx="411325" cy="42525"/>
            </a:xfrm>
            <a:custGeom>
              <a:avLst/>
              <a:gdLst/>
              <a:ahLst/>
              <a:cxnLst/>
              <a:rect l="l" t="t" r="r" b="b"/>
              <a:pathLst>
                <a:path w="16453" h="1701" extrusionOk="0">
                  <a:moveTo>
                    <a:pt x="15861" y="629"/>
                  </a:moveTo>
                  <a:lnTo>
                    <a:pt x="15861" y="1072"/>
                  </a:lnTo>
                  <a:lnTo>
                    <a:pt x="592" y="1072"/>
                  </a:lnTo>
                  <a:lnTo>
                    <a:pt x="592"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16157" y="1701"/>
                  </a:lnTo>
                  <a:cubicBezTo>
                    <a:pt x="16231" y="1701"/>
                    <a:pt x="16305" y="1664"/>
                    <a:pt x="16379" y="1590"/>
                  </a:cubicBezTo>
                  <a:cubicBezTo>
                    <a:pt x="16453" y="1553"/>
                    <a:pt x="16453" y="1442"/>
                    <a:pt x="16453" y="1368"/>
                  </a:cubicBezTo>
                  <a:lnTo>
                    <a:pt x="16453" y="296"/>
                  </a:lnTo>
                  <a:cubicBezTo>
                    <a:pt x="16453" y="222"/>
                    <a:pt x="16453" y="148"/>
                    <a:pt x="16379" y="74"/>
                  </a:cubicBezTo>
                  <a:cubicBezTo>
                    <a:pt x="16305" y="37"/>
                    <a:pt x="16231" y="0"/>
                    <a:pt x="16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6" name="Google Shape;2806;p51"/>
            <p:cNvSpPr/>
            <p:nvPr/>
          </p:nvSpPr>
          <p:spPr>
            <a:xfrm>
              <a:off x="4818800" y="2599625"/>
              <a:ext cx="476025" cy="476025"/>
            </a:xfrm>
            <a:custGeom>
              <a:avLst/>
              <a:gdLst/>
              <a:ahLst/>
              <a:cxnLst/>
              <a:rect l="l" t="t" r="r" b="b"/>
              <a:pathLst>
                <a:path w="19041" h="19041" extrusionOk="0">
                  <a:moveTo>
                    <a:pt x="9539" y="0"/>
                  </a:moveTo>
                  <a:cubicBezTo>
                    <a:pt x="4253" y="0"/>
                    <a:pt x="1" y="4252"/>
                    <a:pt x="1" y="9502"/>
                  </a:cubicBezTo>
                  <a:cubicBezTo>
                    <a:pt x="1" y="14788"/>
                    <a:pt x="4253" y="19040"/>
                    <a:pt x="9539" y="19040"/>
                  </a:cubicBezTo>
                  <a:cubicBezTo>
                    <a:pt x="14789" y="19040"/>
                    <a:pt x="19041" y="14788"/>
                    <a:pt x="19041" y="9502"/>
                  </a:cubicBezTo>
                  <a:cubicBezTo>
                    <a:pt x="19041" y="4252"/>
                    <a:pt x="14789" y="0"/>
                    <a:pt x="9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7" name="Google Shape;2807;p51"/>
            <p:cNvSpPr/>
            <p:nvPr/>
          </p:nvSpPr>
          <p:spPr>
            <a:xfrm>
              <a:off x="4811425" y="2592225"/>
              <a:ext cx="490800" cy="490800"/>
            </a:xfrm>
            <a:custGeom>
              <a:avLst/>
              <a:gdLst/>
              <a:ahLst/>
              <a:cxnLst/>
              <a:rect l="l" t="t" r="r" b="b"/>
              <a:pathLst>
                <a:path w="19632" h="19632" extrusionOk="0">
                  <a:moveTo>
                    <a:pt x="9834" y="592"/>
                  </a:moveTo>
                  <a:cubicBezTo>
                    <a:pt x="12348" y="592"/>
                    <a:pt x="14677" y="1627"/>
                    <a:pt x="16341" y="3291"/>
                  </a:cubicBezTo>
                  <a:cubicBezTo>
                    <a:pt x="18005" y="4954"/>
                    <a:pt x="19040" y="7284"/>
                    <a:pt x="19040" y="9798"/>
                  </a:cubicBezTo>
                  <a:cubicBezTo>
                    <a:pt x="19040" y="12349"/>
                    <a:pt x="18005" y="14641"/>
                    <a:pt x="16341" y="16304"/>
                  </a:cubicBezTo>
                  <a:cubicBezTo>
                    <a:pt x="14677" y="18005"/>
                    <a:pt x="12348" y="19003"/>
                    <a:pt x="9834" y="19003"/>
                  </a:cubicBezTo>
                  <a:cubicBezTo>
                    <a:pt x="7283" y="19003"/>
                    <a:pt x="4991" y="18005"/>
                    <a:pt x="3291" y="16304"/>
                  </a:cubicBezTo>
                  <a:cubicBezTo>
                    <a:pt x="1627" y="14641"/>
                    <a:pt x="629" y="12349"/>
                    <a:pt x="629" y="9798"/>
                  </a:cubicBezTo>
                  <a:cubicBezTo>
                    <a:pt x="629" y="7284"/>
                    <a:pt x="1627" y="4954"/>
                    <a:pt x="3291" y="3291"/>
                  </a:cubicBezTo>
                  <a:cubicBezTo>
                    <a:pt x="4991" y="1627"/>
                    <a:pt x="7283" y="592"/>
                    <a:pt x="9834" y="592"/>
                  </a:cubicBezTo>
                  <a:close/>
                  <a:moveTo>
                    <a:pt x="9834" y="0"/>
                  </a:moveTo>
                  <a:cubicBezTo>
                    <a:pt x="4400" y="0"/>
                    <a:pt x="0" y="4400"/>
                    <a:pt x="0" y="9798"/>
                  </a:cubicBezTo>
                  <a:cubicBezTo>
                    <a:pt x="0" y="15232"/>
                    <a:pt x="4400" y="19632"/>
                    <a:pt x="9834" y="19632"/>
                  </a:cubicBezTo>
                  <a:cubicBezTo>
                    <a:pt x="15232" y="19632"/>
                    <a:pt x="19632" y="15232"/>
                    <a:pt x="19632" y="9798"/>
                  </a:cubicBezTo>
                  <a:cubicBezTo>
                    <a:pt x="19632" y="4400"/>
                    <a:pt x="15232" y="0"/>
                    <a:pt x="98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8" name="Google Shape;2808;p51"/>
            <p:cNvSpPr/>
            <p:nvPr/>
          </p:nvSpPr>
          <p:spPr>
            <a:xfrm>
              <a:off x="5000900" y="3058050"/>
              <a:ext cx="93375" cy="306875"/>
            </a:xfrm>
            <a:custGeom>
              <a:avLst/>
              <a:gdLst/>
              <a:ahLst/>
              <a:cxnLst/>
              <a:rect l="l" t="t" r="r" b="b"/>
              <a:pathLst>
                <a:path w="3735" h="12275" extrusionOk="0">
                  <a:moveTo>
                    <a:pt x="3734" y="1"/>
                  </a:moveTo>
                  <a:lnTo>
                    <a:pt x="0" y="481"/>
                  </a:lnTo>
                  <a:lnTo>
                    <a:pt x="1738" y="12275"/>
                  </a:lnTo>
                  <a:lnTo>
                    <a:pt x="373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9" name="Google Shape;2809;p51"/>
            <p:cNvSpPr/>
            <p:nvPr/>
          </p:nvSpPr>
          <p:spPr>
            <a:xfrm>
              <a:off x="4992575" y="3050475"/>
              <a:ext cx="110000" cy="321850"/>
            </a:xfrm>
            <a:custGeom>
              <a:avLst/>
              <a:gdLst/>
              <a:ahLst/>
              <a:cxnLst/>
              <a:rect l="l" t="t" r="r" b="b"/>
              <a:pathLst>
                <a:path w="4400" h="12874" extrusionOk="0">
                  <a:moveTo>
                    <a:pt x="4071" y="1"/>
                  </a:moveTo>
                  <a:cubicBezTo>
                    <a:pt x="3920" y="1"/>
                    <a:pt x="3804" y="106"/>
                    <a:pt x="3771" y="267"/>
                  </a:cubicBezTo>
                  <a:lnTo>
                    <a:pt x="2108" y="10582"/>
                  </a:lnTo>
                  <a:lnTo>
                    <a:pt x="629" y="747"/>
                  </a:lnTo>
                  <a:cubicBezTo>
                    <a:pt x="592" y="599"/>
                    <a:pt x="444" y="489"/>
                    <a:pt x="296" y="489"/>
                  </a:cubicBezTo>
                  <a:cubicBezTo>
                    <a:pt x="111" y="525"/>
                    <a:pt x="0" y="673"/>
                    <a:pt x="37" y="858"/>
                  </a:cubicBezTo>
                  <a:lnTo>
                    <a:pt x="1775" y="12615"/>
                  </a:lnTo>
                  <a:cubicBezTo>
                    <a:pt x="1812" y="12763"/>
                    <a:pt x="1923" y="12874"/>
                    <a:pt x="2071" y="12874"/>
                  </a:cubicBezTo>
                  <a:cubicBezTo>
                    <a:pt x="2219" y="12874"/>
                    <a:pt x="2366" y="12763"/>
                    <a:pt x="2366" y="12615"/>
                  </a:cubicBezTo>
                  <a:lnTo>
                    <a:pt x="4400" y="341"/>
                  </a:lnTo>
                  <a:cubicBezTo>
                    <a:pt x="4400" y="193"/>
                    <a:pt x="4289" y="8"/>
                    <a:pt x="4141" y="8"/>
                  </a:cubicBezTo>
                  <a:cubicBezTo>
                    <a:pt x="4117" y="3"/>
                    <a:pt x="4094" y="1"/>
                    <a:pt x="40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0" name="Google Shape;2810;p51"/>
            <p:cNvSpPr/>
            <p:nvPr/>
          </p:nvSpPr>
          <p:spPr>
            <a:xfrm>
              <a:off x="3524850" y="3248450"/>
              <a:ext cx="631275" cy="374350"/>
            </a:xfrm>
            <a:custGeom>
              <a:avLst/>
              <a:gdLst/>
              <a:ahLst/>
              <a:cxnLst/>
              <a:rect l="l" t="t" r="r" b="b"/>
              <a:pathLst>
                <a:path w="25251" h="14974" extrusionOk="0">
                  <a:moveTo>
                    <a:pt x="1553" y="1"/>
                  </a:moveTo>
                  <a:cubicBezTo>
                    <a:pt x="703" y="1"/>
                    <a:pt x="0" y="666"/>
                    <a:pt x="0" y="1516"/>
                  </a:cubicBezTo>
                  <a:lnTo>
                    <a:pt x="0" y="14974"/>
                  </a:lnTo>
                  <a:lnTo>
                    <a:pt x="25251" y="14974"/>
                  </a:lnTo>
                  <a:lnTo>
                    <a:pt x="25251" y="1516"/>
                  </a:lnTo>
                  <a:cubicBezTo>
                    <a:pt x="25251" y="666"/>
                    <a:pt x="24586" y="1"/>
                    <a:pt x="2373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1" name="Google Shape;2811;p51"/>
            <p:cNvSpPr/>
            <p:nvPr/>
          </p:nvSpPr>
          <p:spPr>
            <a:xfrm>
              <a:off x="3517450" y="3240125"/>
              <a:ext cx="647000" cy="391000"/>
            </a:xfrm>
            <a:custGeom>
              <a:avLst/>
              <a:gdLst/>
              <a:ahLst/>
              <a:cxnLst/>
              <a:rect l="l" t="t" r="r" b="b"/>
              <a:pathLst>
                <a:path w="25880" h="15640" extrusionOk="0">
                  <a:moveTo>
                    <a:pt x="24031" y="629"/>
                  </a:moveTo>
                  <a:cubicBezTo>
                    <a:pt x="24697" y="629"/>
                    <a:pt x="25251" y="1184"/>
                    <a:pt x="25251" y="1849"/>
                  </a:cubicBezTo>
                  <a:lnTo>
                    <a:pt x="25251" y="15011"/>
                  </a:lnTo>
                  <a:lnTo>
                    <a:pt x="592" y="15011"/>
                  </a:lnTo>
                  <a:lnTo>
                    <a:pt x="592" y="1849"/>
                  </a:lnTo>
                  <a:cubicBezTo>
                    <a:pt x="629" y="1184"/>
                    <a:pt x="1146" y="629"/>
                    <a:pt x="1849" y="629"/>
                  </a:cubicBezTo>
                  <a:close/>
                  <a:moveTo>
                    <a:pt x="1849" y="1"/>
                  </a:moveTo>
                  <a:cubicBezTo>
                    <a:pt x="814" y="1"/>
                    <a:pt x="0" y="851"/>
                    <a:pt x="0" y="1849"/>
                  </a:cubicBezTo>
                  <a:lnTo>
                    <a:pt x="0" y="15307"/>
                  </a:lnTo>
                  <a:cubicBezTo>
                    <a:pt x="0" y="15418"/>
                    <a:pt x="37" y="15492"/>
                    <a:pt x="74" y="15529"/>
                  </a:cubicBezTo>
                  <a:cubicBezTo>
                    <a:pt x="148" y="15603"/>
                    <a:pt x="222" y="15639"/>
                    <a:pt x="296" y="15639"/>
                  </a:cubicBezTo>
                  <a:lnTo>
                    <a:pt x="25547" y="15639"/>
                  </a:lnTo>
                  <a:cubicBezTo>
                    <a:pt x="25658" y="15639"/>
                    <a:pt x="25732" y="15603"/>
                    <a:pt x="25769" y="15529"/>
                  </a:cubicBezTo>
                  <a:cubicBezTo>
                    <a:pt x="25843" y="15492"/>
                    <a:pt x="25880" y="15418"/>
                    <a:pt x="25880" y="15307"/>
                  </a:cubicBezTo>
                  <a:lnTo>
                    <a:pt x="25880" y="1849"/>
                  </a:lnTo>
                  <a:cubicBezTo>
                    <a:pt x="25880" y="851"/>
                    <a:pt x="25029" y="1"/>
                    <a:pt x="240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2" name="Google Shape;2812;p51"/>
            <p:cNvSpPr/>
            <p:nvPr/>
          </p:nvSpPr>
          <p:spPr>
            <a:xfrm>
              <a:off x="4051675" y="2338050"/>
              <a:ext cx="475100" cy="475100"/>
            </a:xfrm>
            <a:custGeom>
              <a:avLst/>
              <a:gdLst/>
              <a:ahLst/>
              <a:cxnLst/>
              <a:rect l="l" t="t" r="r" b="b"/>
              <a:pathLst>
                <a:path w="19004" h="19004" extrusionOk="0">
                  <a:moveTo>
                    <a:pt x="9502" y="0"/>
                  </a:moveTo>
                  <a:cubicBezTo>
                    <a:pt x="4252" y="0"/>
                    <a:pt x="0" y="4252"/>
                    <a:pt x="0" y="9502"/>
                  </a:cubicBezTo>
                  <a:cubicBezTo>
                    <a:pt x="0" y="14752"/>
                    <a:pt x="4252" y="19003"/>
                    <a:pt x="9502" y="19003"/>
                  </a:cubicBezTo>
                  <a:cubicBezTo>
                    <a:pt x="14752" y="19003"/>
                    <a:pt x="19003" y="14752"/>
                    <a:pt x="19003" y="9502"/>
                  </a:cubicBezTo>
                  <a:cubicBezTo>
                    <a:pt x="19003" y="4252"/>
                    <a:pt x="14752" y="0"/>
                    <a:pt x="95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3" name="Google Shape;2813;p51"/>
            <p:cNvSpPr/>
            <p:nvPr/>
          </p:nvSpPr>
          <p:spPr>
            <a:xfrm>
              <a:off x="4043350" y="2329725"/>
              <a:ext cx="491725" cy="491750"/>
            </a:xfrm>
            <a:custGeom>
              <a:avLst/>
              <a:gdLst/>
              <a:ahLst/>
              <a:cxnLst/>
              <a:rect l="l" t="t" r="r" b="b"/>
              <a:pathLst>
                <a:path w="19669" h="19670" extrusionOk="0">
                  <a:moveTo>
                    <a:pt x="9835" y="629"/>
                  </a:moveTo>
                  <a:cubicBezTo>
                    <a:pt x="12386" y="629"/>
                    <a:pt x="14678" y="1664"/>
                    <a:pt x="16342" y="3328"/>
                  </a:cubicBezTo>
                  <a:cubicBezTo>
                    <a:pt x="18005" y="4992"/>
                    <a:pt x="19040" y="7284"/>
                    <a:pt x="19040" y="9835"/>
                  </a:cubicBezTo>
                  <a:cubicBezTo>
                    <a:pt x="19040" y="12386"/>
                    <a:pt x="18005" y="14678"/>
                    <a:pt x="16342" y="16342"/>
                  </a:cubicBezTo>
                  <a:cubicBezTo>
                    <a:pt x="14678" y="18005"/>
                    <a:pt x="12386" y="19041"/>
                    <a:pt x="9835" y="19041"/>
                  </a:cubicBezTo>
                  <a:cubicBezTo>
                    <a:pt x="7284" y="19041"/>
                    <a:pt x="4992" y="18005"/>
                    <a:pt x="3328" y="16342"/>
                  </a:cubicBezTo>
                  <a:cubicBezTo>
                    <a:pt x="1664" y="14678"/>
                    <a:pt x="629" y="12386"/>
                    <a:pt x="629" y="9835"/>
                  </a:cubicBezTo>
                  <a:cubicBezTo>
                    <a:pt x="629" y="7284"/>
                    <a:pt x="1664" y="4992"/>
                    <a:pt x="3328" y="3328"/>
                  </a:cubicBezTo>
                  <a:cubicBezTo>
                    <a:pt x="4992" y="1664"/>
                    <a:pt x="7284" y="629"/>
                    <a:pt x="9835" y="629"/>
                  </a:cubicBezTo>
                  <a:close/>
                  <a:moveTo>
                    <a:pt x="9835" y="1"/>
                  </a:moveTo>
                  <a:cubicBezTo>
                    <a:pt x="4400" y="1"/>
                    <a:pt x="1" y="4400"/>
                    <a:pt x="1" y="9835"/>
                  </a:cubicBezTo>
                  <a:cubicBezTo>
                    <a:pt x="1" y="15270"/>
                    <a:pt x="4400" y="19669"/>
                    <a:pt x="9835" y="19669"/>
                  </a:cubicBezTo>
                  <a:cubicBezTo>
                    <a:pt x="15269" y="19669"/>
                    <a:pt x="19669" y="15270"/>
                    <a:pt x="19669" y="9835"/>
                  </a:cubicBezTo>
                  <a:cubicBezTo>
                    <a:pt x="19669" y="4400"/>
                    <a:pt x="15269" y="1"/>
                    <a:pt x="98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4" name="Google Shape;2814;p51"/>
            <p:cNvSpPr/>
            <p:nvPr/>
          </p:nvSpPr>
          <p:spPr>
            <a:xfrm>
              <a:off x="4112675" y="2789100"/>
              <a:ext cx="193200" cy="368800"/>
            </a:xfrm>
            <a:custGeom>
              <a:avLst/>
              <a:gdLst/>
              <a:ahLst/>
              <a:cxnLst/>
              <a:rect l="l" t="t" r="r" b="b"/>
              <a:pathLst>
                <a:path w="7728" h="14752" extrusionOk="0">
                  <a:moveTo>
                    <a:pt x="7727" y="0"/>
                  </a:moveTo>
                  <a:lnTo>
                    <a:pt x="4511" y="481"/>
                  </a:lnTo>
                  <a:lnTo>
                    <a:pt x="0" y="14751"/>
                  </a:lnTo>
                  <a:lnTo>
                    <a:pt x="772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5" name="Google Shape;2815;p51"/>
            <p:cNvSpPr/>
            <p:nvPr/>
          </p:nvSpPr>
          <p:spPr>
            <a:xfrm>
              <a:off x="4103425" y="2780975"/>
              <a:ext cx="211675" cy="385050"/>
            </a:xfrm>
            <a:custGeom>
              <a:avLst/>
              <a:gdLst/>
              <a:ahLst/>
              <a:cxnLst/>
              <a:rect l="l" t="t" r="r" b="b"/>
              <a:pathLst>
                <a:path w="8467" h="15402" extrusionOk="0">
                  <a:moveTo>
                    <a:pt x="8121" y="0"/>
                  </a:moveTo>
                  <a:cubicBezTo>
                    <a:pt x="8006" y="0"/>
                    <a:pt x="7893" y="69"/>
                    <a:pt x="7838" y="177"/>
                  </a:cubicBezTo>
                  <a:lnTo>
                    <a:pt x="1701" y="11897"/>
                  </a:lnTo>
                  <a:lnTo>
                    <a:pt x="5140" y="917"/>
                  </a:lnTo>
                  <a:cubicBezTo>
                    <a:pt x="5214" y="769"/>
                    <a:pt x="5103" y="584"/>
                    <a:pt x="4955" y="510"/>
                  </a:cubicBezTo>
                  <a:cubicBezTo>
                    <a:pt x="4935" y="505"/>
                    <a:pt x="4915" y="503"/>
                    <a:pt x="4895" y="503"/>
                  </a:cubicBezTo>
                  <a:cubicBezTo>
                    <a:pt x="4761" y="503"/>
                    <a:pt x="4617" y="603"/>
                    <a:pt x="4585" y="732"/>
                  </a:cubicBezTo>
                  <a:lnTo>
                    <a:pt x="75" y="15003"/>
                  </a:lnTo>
                  <a:cubicBezTo>
                    <a:pt x="1" y="15150"/>
                    <a:pt x="75" y="15298"/>
                    <a:pt x="222" y="15372"/>
                  </a:cubicBezTo>
                  <a:cubicBezTo>
                    <a:pt x="262" y="15392"/>
                    <a:pt x="304" y="15401"/>
                    <a:pt x="346" y="15401"/>
                  </a:cubicBezTo>
                  <a:cubicBezTo>
                    <a:pt x="461" y="15401"/>
                    <a:pt x="575" y="15333"/>
                    <a:pt x="629" y="15224"/>
                  </a:cubicBezTo>
                  <a:lnTo>
                    <a:pt x="8393" y="473"/>
                  </a:lnTo>
                  <a:cubicBezTo>
                    <a:pt x="8467" y="325"/>
                    <a:pt x="8393" y="140"/>
                    <a:pt x="8245" y="29"/>
                  </a:cubicBezTo>
                  <a:cubicBezTo>
                    <a:pt x="8205" y="10"/>
                    <a:pt x="8163" y="0"/>
                    <a:pt x="812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6" name="Google Shape;2816;p51"/>
            <p:cNvSpPr/>
            <p:nvPr/>
          </p:nvSpPr>
          <p:spPr>
            <a:xfrm>
              <a:off x="2612600" y="3247525"/>
              <a:ext cx="720950" cy="365125"/>
            </a:xfrm>
            <a:custGeom>
              <a:avLst/>
              <a:gdLst/>
              <a:ahLst/>
              <a:cxnLst/>
              <a:rect l="l" t="t" r="r" b="b"/>
              <a:pathLst>
                <a:path w="28838" h="14605" extrusionOk="0">
                  <a:moveTo>
                    <a:pt x="6544" y="1"/>
                  </a:moveTo>
                  <a:cubicBezTo>
                    <a:pt x="6359" y="1"/>
                    <a:pt x="6211" y="112"/>
                    <a:pt x="6137" y="259"/>
                  </a:cubicBezTo>
                  <a:lnTo>
                    <a:pt x="111" y="14013"/>
                  </a:lnTo>
                  <a:cubicBezTo>
                    <a:pt x="0" y="14271"/>
                    <a:pt x="222" y="14604"/>
                    <a:pt x="518" y="14604"/>
                  </a:cubicBezTo>
                  <a:lnTo>
                    <a:pt x="22293" y="14604"/>
                  </a:lnTo>
                  <a:cubicBezTo>
                    <a:pt x="22478" y="14604"/>
                    <a:pt x="22626" y="14493"/>
                    <a:pt x="22663" y="14345"/>
                  </a:cubicBezTo>
                  <a:lnTo>
                    <a:pt x="28726" y="592"/>
                  </a:lnTo>
                  <a:cubicBezTo>
                    <a:pt x="28837" y="333"/>
                    <a:pt x="28615" y="1"/>
                    <a:pt x="283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7" name="Google Shape;2817;p51"/>
            <p:cNvSpPr/>
            <p:nvPr/>
          </p:nvSpPr>
          <p:spPr>
            <a:xfrm>
              <a:off x="2607050" y="3240125"/>
              <a:ext cx="732025" cy="379900"/>
            </a:xfrm>
            <a:custGeom>
              <a:avLst/>
              <a:gdLst/>
              <a:ahLst/>
              <a:cxnLst/>
              <a:rect l="l" t="t" r="r" b="b"/>
              <a:pathLst>
                <a:path w="29281" h="15196" extrusionOk="0">
                  <a:moveTo>
                    <a:pt x="28542" y="592"/>
                  </a:moveTo>
                  <a:lnTo>
                    <a:pt x="28616" y="629"/>
                  </a:lnTo>
                  <a:lnTo>
                    <a:pt x="28652" y="740"/>
                  </a:lnTo>
                  <a:lnTo>
                    <a:pt x="28652" y="777"/>
                  </a:lnTo>
                  <a:lnTo>
                    <a:pt x="22626" y="14530"/>
                  </a:lnTo>
                  <a:lnTo>
                    <a:pt x="22515" y="14604"/>
                  </a:lnTo>
                  <a:lnTo>
                    <a:pt x="740" y="14604"/>
                  </a:lnTo>
                  <a:lnTo>
                    <a:pt x="666" y="14567"/>
                  </a:lnTo>
                  <a:lnTo>
                    <a:pt x="629" y="14456"/>
                  </a:lnTo>
                  <a:lnTo>
                    <a:pt x="629" y="14419"/>
                  </a:lnTo>
                  <a:lnTo>
                    <a:pt x="6655" y="666"/>
                  </a:lnTo>
                  <a:lnTo>
                    <a:pt x="6766" y="592"/>
                  </a:lnTo>
                  <a:close/>
                  <a:moveTo>
                    <a:pt x="6766" y="1"/>
                  </a:moveTo>
                  <a:cubicBezTo>
                    <a:pt x="6470" y="1"/>
                    <a:pt x="6211" y="149"/>
                    <a:pt x="6100" y="445"/>
                  </a:cubicBezTo>
                  <a:lnTo>
                    <a:pt x="74" y="14198"/>
                  </a:lnTo>
                  <a:lnTo>
                    <a:pt x="74" y="14161"/>
                  </a:lnTo>
                  <a:cubicBezTo>
                    <a:pt x="37" y="14272"/>
                    <a:pt x="0" y="14382"/>
                    <a:pt x="0" y="14456"/>
                  </a:cubicBezTo>
                  <a:cubicBezTo>
                    <a:pt x="0" y="14863"/>
                    <a:pt x="296" y="15196"/>
                    <a:pt x="740" y="15196"/>
                  </a:cubicBezTo>
                  <a:lnTo>
                    <a:pt x="22515" y="15196"/>
                  </a:lnTo>
                  <a:cubicBezTo>
                    <a:pt x="22811" y="15196"/>
                    <a:pt x="23070" y="15048"/>
                    <a:pt x="23181" y="14752"/>
                  </a:cubicBezTo>
                  <a:lnTo>
                    <a:pt x="29207" y="999"/>
                  </a:lnTo>
                  <a:cubicBezTo>
                    <a:pt x="29244" y="925"/>
                    <a:pt x="29281" y="814"/>
                    <a:pt x="29281" y="740"/>
                  </a:cubicBezTo>
                  <a:cubicBezTo>
                    <a:pt x="29281" y="334"/>
                    <a:pt x="28948" y="1"/>
                    <a:pt x="2854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8" name="Google Shape;2818;p51"/>
            <p:cNvSpPr/>
            <p:nvPr/>
          </p:nvSpPr>
          <p:spPr>
            <a:xfrm>
              <a:off x="2665275" y="3274325"/>
              <a:ext cx="615575" cy="311500"/>
            </a:xfrm>
            <a:custGeom>
              <a:avLst/>
              <a:gdLst/>
              <a:ahLst/>
              <a:cxnLst/>
              <a:rect l="l" t="t" r="r" b="b"/>
              <a:pathLst>
                <a:path w="24623" h="12460" extrusionOk="0">
                  <a:moveTo>
                    <a:pt x="5583" y="1"/>
                  </a:moveTo>
                  <a:cubicBezTo>
                    <a:pt x="5435" y="1"/>
                    <a:pt x="5324" y="75"/>
                    <a:pt x="5250" y="223"/>
                  </a:cubicBezTo>
                  <a:lnTo>
                    <a:pt x="111" y="11942"/>
                  </a:lnTo>
                  <a:cubicBezTo>
                    <a:pt x="0" y="12201"/>
                    <a:pt x="185" y="12460"/>
                    <a:pt x="444" y="12460"/>
                  </a:cubicBezTo>
                  <a:lnTo>
                    <a:pt x="19040" y="12460"/>
                  </a:lnTo>
                  <a:cubicBezTo>
                    <a:pt x="19188" y="12460"/>
                    <a:pt x="19299" y="12386"/>
                    <a:pt x="19373" y="12238"/>
                  </a:cubicBezTo>
                  <a:lnTo>
                    <a:pt x="24512" y="518"/>
                  </a:lnTo>
                  <a:cubicBezTo>
                    <a:pt x="24623" y="260"/>
                    <a:pt x="24438" y="1"/>
                    <a:pt x="2417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9" name="Google Shape;2819;p51"/>
            <p:cNvSpPr/>
            <p:nvPr/>
          </p:nvSpPr>
          <p:spPr>
            <a:xfrm>
              <a:off x="2659725" y="3266950"/>
              <a:ext cx="626675" cy="326275"/>
            </a:xfrm>
            <a:custGeom>
              <a:avLst/>
              <a:gdLst/>
              <a:ahLst/>
              <a:cxnLst/>
              <a:rect l="l" t="t" r="r" b="b"/>
              <a:pathLst>
                <a:path w="25067" h="13051" extrusionOk="0">
                  <a:moveTo>
                    <a:pt x="24401" y="592"/>
                  </a:moveTo>
                  <a:lnTo>
                    <a:pt x="24438" y="629"/>
                  </a:lnTo>
                  <a:lnTo>
                    <a:pt x="24438" y="666"/>
                  </a:lnTo>
                  <a:lnTo>
                    <a:pt x="19299" y="12422"/>
                  </a:lnTo>
                  <a:lnTo>
                    <a:pt x="19262" y="12459"/>
                  </a:lnTo>
                  <a:lnTo>
                    <a:pt x="666" y="12459"/>
                  </a:lnTo>
                  <a:lnTo>
                    <a:pt x="629" y="12422"/>
                  </a:lnTo>
                  <a:lnTo>
                    <a:pt x="629" y="12385"/>
                  </a:lnTo>
                  <a:lnTo>
                    <a:pt x="5768" y="629"/>
                  </a:lnTo>
                  <a:lnTo>
                    <a:pt x="5805" y="592"/>
                  </a:lnTo>
                  <a:close/>
                  <a:moveTo>
                    <a:pt x="5805" y="0"/>
                  </a:moveTo>
                  <a:cubicBezTo>
                    <a:pt x="5546" y="0"/>
                    <a:pt x="5324" y="148"/>
                    <a:pt x="5213" y="407"/>
                  </a:cubicBezTo>
                  <a:lnTo>
                    <a:pt x="38" y="12126"/>
                  </a:lnTo>
                  <a:cubicBezTo>
                    <a:pt x="1" y="12200"/>
                    <a:pt x="1" y="12311"/>
                    <a:pt x="1" y="12385"/>
                  </a:cubicBezTo>
                  <a:cubicBezTo>
                    <a:pt x="1" y="12755"/>
                    <a:pt x="296" y="13051"/>
                    <a:pt x="666" y="13051"/>
                  </a:cubicBezTo>
                  <a:lnTo>
                    <a:pt x="19262" y="13051"/>
                  </a:lnTo>
                  <a:cubicBezTo>
                    <a:pt x="19521" y="13051"/>
                    <a:pt x="19743" y="12903"/>
                    <a:pt x="19854" y="12644"/>
                  </a:cubicBezTo>
                  <a:lnTo>
                    <a:pt x="24993" y="924"/>
                  </a:lnTo>
                  <a:cubicBezTo>
                    <a:pt x="25067" y="850"/>
                    <a:pt x="25067" y="739"/>
                    <a:pt x="25067" y="666"/>
                  </a:cubicBezTo>
                  <a:cubicBezTo>
                    <a:pt x="25067" y="296"/>
                    <a:pt x="24771" y="0"/>
                    <a:pt x="244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0" name="Google Shape;2820;p51"/>
            <p:cNvSpPr/>
            <p:nvPr/>
          </p:nvSpPr>
          <p:spPr>
            <a:xfrm>
              <a:off x="2359350" y="3589500"/>
              <a:ext cx="818000" cy="26825"/>
            </a:xfrm>
            <a:custGeom>
              <a:avLst/>
              <a:gdLst/>
              <a:ahLst/>
              <a:cxnLst/>
              <a:rect l="l" t="t" r="r" b="b"/>
              <a:pathLst>
                <a:path w="32720" h="1073" extrusionOk="0">
                  <a:moveTo>
                    <a:pt x="0" y="1"/>
                  </a:moveTo>
                  <a:lnTo>
                    <a:pt x="0" y="1073"/>
                  </a:lnTo>
                  <a:lnTo>
                    <a:pt x="32719" y="1073"/>
                  </a:lnTo>
                  <a:lnTo>
                    <a:pt x="3271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1" name="Google Shape;2821;p51"/>
            <p:cNvSpPr/>
            <p:nvPr/>
          </p:nvSpPr>
          <p:spPr>
            <a:xfrm>
              <a:off x="2351950" y="3582125"/>
              <a:ext cx="833700" cy="42525"/>
            </a:xfrm>
            <a:custGeom>
              <a:avLst/>
              <a:gdLst/>
              <a:ahLst/>
              <a:cxnLst/>
              <a:rect l="l" t="t" r="r" b="b"/>
              <a:pathLst>
                <a:path w="33348" h="1701" extrusionOk="0">
                  <a:moveTo>
                    <a:pt x="32719" y="629"/>
                  </a:moveTo>
                  <a:lnTo>
                    <a:pt x="32719" y="1072"/>
                  </a:lnTo>
                  <a:lnTo>
                    <a:pt x="592" y="1072"/>
                  </a:lnTo>
                  <a:lnTo>
                    <a:pt x="592" y="629"/>
                  </a:lnTo>
                  <a:close/>
                  <a:moveTo>
                    <a:pt x="296" y="0"/>
                  </a:moveTo>
                  <a:cubicBezTo>
                    <a:pt x="222" y="0"/>
                    <a:pt x="148" y="37"/>
                    <a:pt x="74" y="74"/>
                  </a:cubicBezTo>
                  <a:cubicBezTo>
                    <a:pt x="37" y="148"/>
                    <a:pt x="0" y="222"/>
                    <a:pt x="0" y="296"/>
                  </a:cubicBezTo>
                  <a:lnTo>
                    <a:pt x="0" y="1368"/>
                  </a:lnTo>
                  <a:cubicBezTo>
                    <a:pt x="0" y="1442"/>
                    <a:pt x="37" y="1553"/>
                    <a:pt x="74" y="1590"/>
                  </a:cubicBezTo>
                  <a:cubicBezTo>
                    <a:pt x="148" y="1664"/>
                    <a:pt x="222" y="1701"/>
                    <a:pt x="296" y="1701"/>
                  </a:cubicBezTo>
                  <a:lnTo>
                    <a:pt x="33015" y="1701"/>
                  </a:lnTo>
                  <a:cubicBezTo>
                    <a:pt x="33089" y="1701"/>
                    <a:pt x="33200" y="1664"/>
                    <a:pt x="33237" y="1590"/>
                  </a:cubicBezTo>
                  <a:cubicBezTo>
                    <a:pt x="33311" y="1553"/>
                    <a:pt x="33348" y="1442"/>
                    <a:pt x="33348" y="1368"/>
                  </a:cubicBezTo>
                  <a:lnTo>
                    <a:pt x="33348" y="296"/>
                  </a:lnTo>
                  <a:cubicBezTo>
                    <a:pt x="33348" y="222"/>
                    <a:pt x="33311" y="148"/>
                    <a:pt x="33237" y="74"/>
                  </a:cubicBezTo>
                  <a:cubicBezTo>
                    <a:pt x="33200" y="37"/>
                    <a:pt x="33089" y="0"/>
                    <a:pt x="330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2" name="Google Shape;2822;p51"/>
            <p:cNvSpPr/>
            <p:nvPr/>
          </p:nvSpPr>
          <p:spPr>
            <a:xfrm>
              <a:off x="2780800" y="3589500"/>
              <a:ext cx="396550" cy="26825"/>
            </a:xfrm>
            <a:custGeom>
              <a:avLst/>
              <a:gdLst/>
              <a:ahLst/>
              <a:cxnLst/>
              <a:rect l="l" t="t" r="r" b="b"/>
              <a:pathLst>
                <a:path w="15862" h="1073" extrusionOk="0">
                  <a:moveTo>
                    <a:pt x="1" y="1"/>
                  </a:moveTo>
                  <a:lnTo>
                    <a:pt x="1" y="1073"/>
                  </a:lnTo>
                  <a:lnTo>
                    <a:pt x="15861" y="1073"/>
                  </a:lnTo>
                  <a:lnTo>
                    <a:pt x="1586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3" name="Google Shape;2823;p51"/>
            <p:cNvSpPr/>
            <p:nvPr/>
          </p:nvSpPr>
          <p:spPr>
            <a:xfrm>
              <a:off x="2773400" y="3582125"/>
              <a:ext cx="412250" cy="42525"/>
            </a:xfrm>
            <a:custGeom>
              <a:avLst/>
              <a:gdLst/>
              <a:ahLst/>
              <a:cxnLst/>
              <a:rect l="l" t="t" r="r" b="b"/>
              <a:pathLst>
                <a:path w="16490" h="1701" extrusionOk="0">
                  <a:moveTo>
                    <a:pt x="15861" y="629"/>
                  </a:moveTo>
                  <a:lnTo>
                    <a:pt x="15861" y="1072"/>
                  </a:lnTo>
                  <a:lnTo>
                    <a:pt x="593" y="1072"/>
                  </a:lnTo>
                  <a:lnTo>
                    <a:pt x="593" y="629"/>
                  </a:lnTo>
                  <a:close/>
                  <a:moveTo>
                    <a:pt x="297" y="0"/>
                  </a:moveTo>
                  <a:cubicBezTo>
                    <a:pt x="223" y="0"/>
                    <a:pt x="149" y="37"/>
                    <a:pt x="75" y="74"/>
                  </a:cubicBezTo>
                  <a:cubicBezTo>
                    <a:pt x="38" y="148"/>
                    <a:pt x="1" y="222"/>
                    <a:pt x="1" y="296"/>
                  </a:cubicBezTo>
                  <a:lnTo>
                    <a:pt x="1" y="1368"/>
                  </a:lnTo>
                  <a:cubicBezTo>
                    <a:pt x="1" y="1442"/>
                    <a:pt x="38" y="1553"/>
                    <a:pt x="75" y="1590"/>
                  </a:cubicBezTo>
                  <a:cubicBezTo>
                    <a:pt x="149" y="1664"/>
                    <a:pt x="223" y="1701"/>
                    <a:pt x="297" y="1701"/>
                  </a:cubicBezTo>
                  <a:lnTo>
                    <a:pt x="16157" y="1701"/>
                  </a:lnTo>
                  <a:cubicBezTo>
                    <a:pt x="16231" y="1701"/>
                    <a:pt x="16342" y="1664"/>
                    <a:pt x="16379" y="1590"/>
                  </a:cubicBezTo>
                  <a:cubicBezTo>
                    <a:pt x="16453" y="1553"/>
                    <a:pt x="16490" y="1442"/>
                    <a:pt x="16490" y="1368"/>
                  </a:cubicBezTo>
                  <a:lnTo>
                    <a:pt x="16490" y="296"/>
                  </a:lnTo>
                  <a:cubicBezTo>
                    <a:pt x="16490" y="222"/>
                    <a:pt x="16453" y="148"/>
                    <a:pt x="16379" y="74"/>
                  </a:cubicBezTo>
                  <a:cubicBezTo>
                    <a:pt x="16342" y="37"/>
                    <a:pt x="16231" y="0"/>
                    <a:pt x="161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4" name="Google Shape;2824;p51"/>
            <p:cNvSpPr/>
            <p:nvPr/>
          </p:nvSpPr>
          <p:spPr>
            <a:xfrm>
              <a:off x="2617200" y="2599625"/>
              <a:ext cx="476025" cy="476025"/>
            </a:xfrm>
            <a:custGeom>
              <a:avLst/>
              <a:gdLst/>
              <a:ahLst/>
              <a:cxnLst/>
              <a:rect l="l" t="t" r="r" b="b"/>
              <a:pathLst>
                <a:path w="19041" h="19041" extrusionOk="0">
                  <a:moveTo>
                    <a:pt x="9539" y="0"/>
                  </a:moveTo>
                  <a:cubicBezTo>
                    <a:pt x="4290" y="0"/>
                    <a:pt x="1" y="4252"/>
                    <a:pt x="1" y="9502"/>
                  </a:cubicBezTo>
                  <a:cubicBezTo>
                    <a:pt x="1" y="14788"/>
                    <a:pt x="4290" y="19040"/>
                    <a:pt x="9539" y="19040"/>
                  </a:cubicBezTo>
                  <a:cubicBezTo>
                    <a:pt x="14789" y="19040"/>
                    <a:pt x="19041" y="14788"/>
                    <a:pt x="19041" y="9502"/>
                  </a:cubicBezTo>
                  <a:cubicBezTo>
                    <a:pt x="19041" y="4252"/>
                    <a:pt x="14789" y="0"/>
                    <a:pt x="9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5" name="Google Shape;2825;p51"/>
            <p:cNvSpPr/>
            <p:nvPr/>
          </p:nvSpPr>
          <p:spPr>
            <a:xfrm>
              <a:off x="2609825" y="2592225"/>
              <a:ext cx="490800" cy="490800"/>
            </a:xfrm>
            <a:custGeom>
              <a:avLst/>
              <a:gdLst/>
              <a:ahLst/>
              <a:cxnLst/>
              <a:rect l="l" t="t" r="r" b="b"/>
              <a:pathLst>
                <a:path w="19632" h="19632" extrusionOk="0">
                  <a:moveTo>
                    <a:pt x="9834" y="592"/>
                  </a:moveTo>
                  <a:cubicBezTo>
                    <a:pt x="12385" y="592"/>
                    <a:pt x="14678" y="1627"/>
                    <a:pt x="16341" y="3291"/>
                  </a:cubicBezTo>
                  <a:cubicBezTo>
                    <a:pt x="18005" y="4954"/>
                    <a:pt x="19040" y="7284"/>
                    <a:pt x="19040" y="9798"/>
                  </a:cubicBezTo>
                  <a:cubicBezTo>
                    <a:pt x="19040" y="12349"/>
                    <a:pt x="18005" y="14641"/>
                    <a:pt x="16341" y="16304"/>
                  </a:cubicBezTo>
                  <a:cubicBezTo>
                    <a:pt x="14678" y="18005"/>
                    <a:pt x="12385" y="19003"/>
                    <a:pt x="9834" y="19003"/>
                  </a:cubicBezTo>
                  <a:cubicBezTo>
                    <a:pt x="7283" y="19003"/>
                    <a:pt x="4991" y="18005"/>
                    <a:pt x="3328" y="16304"/>
                  </a:cubicBezTo>
                  <a:cubicBezTo>
                    <a:pt x="1664" y="14641"/>
                    <a:pt x="629" y="12349"/>
                    <a:pt x="629" y="9798"/>
                  </a:cubicBezTo>
                  <a:cubicBezTo>
                    <a:pt x="629" y="7284"/>
                    <a:pt x="1664" y="4954"/>
                    <a:pt x="3328" y="3291"/>
                  </a:cubicBezTo>
                  <a:cubicBezTo>
                    <a:pt x="4991" y="1627"/>
                    <a:pt x="7283" y="592"/>
                    <a:pt x="9834" y="592"/>
                  </a:cubicBezTo>
                  <a:close/>
                  <a:moveTo>
                    <a:pt x="9834" y="0"/>
                  </a:moveTo>
                  <a:cubicBezTo>
                    <a:pt x="4400" y="0"/>
                    <a:pt x="0" y="4400"/>
                    <a:pt x="0" y="9798"/>
                  </a:cubicBezTo>
                  <a:cubicBezTo>
                    <a:pt x="0" y="15232"/>
                    <a:pt x="4400" y="19632"/>
                    <a:pt x="9834" y="19632"/>
                  </a:cubicBezTo>
                  <a:cubicBezTo>
                    <a:pt x="15232" y="19632"/>
                    <a:pt x="19632" y="15232"/>
                    <a:pt x="19632" y="9798"/>
                  </a:cubicBezTo>
                  <a:cubicBezTo>
                    <a:pt x="19632" y="4400"/>
                    <a:pt x="15232" y="0"/>
                    <a:pt x="98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6" name="Google Shape;2826;p51"/>
            <p:cNvSpPr/>
            <p:nvPr/>
          </p:nvSpPr>
          <p:spPr>
            <a:xfrm>
              <a:off x="2855675" y="3045125"/>
              <a:ext cx="68425" cy="300400"/>
            </a:xfrm>
            <a:custGeom>
              <a:avLst/>
              <a:gdLst/>
              <a:ahLst/>
              <a:cxnLst/>
              <a:rect l="l" t="t" r="r" b="b"/>
              <a:pathLst>
                <a:path w="2737" h="12016" extrusionOk="0">
                  <a:moveTo>
                    <a:pt x="2736" y="0"/>
                  </a:moveTo>
                  <a:lnTo>
                    <a:pt x="0" y="1220"/>
                  </a:lnTo>
                  <a:lnTo>
                    <a:pt x="2219" y="12016"/>
                  </a:lnTo>
                  <a:lnTo>
                    <a:pt x="27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7" name="Google Shape;2827;p51"/>
            <p:cNvSpPr/>
            <p:nvPr/>
          </p:nvSpPr>
          <p:spPr>
            <a:xfrm>
              <a:off x="2847350" y="3037950"/>
              <a:ext cx="84125" cy="315900"/>
            </a:xfrm>
            <a:custGeom>
              <a:avLst/>
              <a:gdLst/>
              <a:ahLst/>
              <a:cxnLst/>
              <a:rect l="l" t="t" r="r" b="b"/>
              <a:pathLst>
                <a:path w="3365" h="12636" extrusionOk="0">
                  <a:moveTo>
                    <a:pt x="2736" y="768"/>
                  </a:moveTo>
                  <a:lnTo>
                    <a:pt x="2367" y="9789"/>
                  </a:lnTo>
                  <a:lnTo>
                    <a:pt x="677" y="1664"/>
                  </a:lnTo>
                  <a:lnTo>
                    <a:pt x="677" y="1664"/>
                  </a:lnTo>
                  <a:lnTo>
                    <a:pt x="2736" y="768"/>
                  </a:lnTo>
                  <a:close/>
                  <a:moveTo>
                    <a:pt x="3083" y="1"/>
                  </a:moveTo>
                  <a:cubicBezTo>
                    <a:pt x="3032" y="1"/>
                    <a:pt x="2977" y="10"/>
                    <a:pt x="2921" y="28"/>
                  </a:cubicBezTo>
                  <a:lnTo>
                    <a:pt x="185" y="1211"/>
                  </a:lnTo>
                  <a:cubicBezTo>
                    <a:pt x="75" y="1285"/>
                    <a:pt x="1" y="1433"/>
                    <a:pt x="38" y="1544"/>
                  </a:cubicBezTo>
                  <a:lnTo>
                    <a:pt x="2256" y="12376"/>
                  </a:lnTo>
                  <a:cubicBezTo>
                    <a:pt x="2293" y="12524"/>
                    <a:pt x="2441" y="12635"/>
                    <a:pt x="2589" y="12635"/>
                  </a:cubicBezTo>
                  <a:cubicBezTo>
                    <a:pt x="2736" y="12598"/>
                    <a:pt x="2847" y="12487"/>
                    <a:pt x="2847" y="12340"/>
                  </a:cubicBezTo>
                  <a:lnTo>
                    <a:pt x="3365" y="324"/>
                  </a:lnTo>
                  <a:cubicBezTo>
                    <a:pt x="3365" y="213"/>
                    <a:pt x="3328" y="102"/>
                    <a:pt x="3217" y="28"/>
                  </a:cubicBezTo>
                  <a:cubicBezTo>
                    <a:pt x="3180" y="10"/>
                    <a:pt x="3134" y="1"/>
                    <a:pt x="30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8" name="Google Shape;2828;p51"/>
            <p:cNvSpPr/>
            <p:nvPr/>
          </p:nvSpPr>
          <p:spPr>
            <a:xfrm>
              <a:off x="4462975" y="3403725"/>
              <a:ext cx="145125" cy="213525"/>
            </a:xfrm>
            <a:custGeom>
              <a:avLst/>
              <a:gdLst/>
              <a:ahLst/>
              <a:cxnLst/>
              <a:rect l="l" t="t" r="r" b="b"/>
              <a:pathLst>
                <a:path w="5805" h="8541" extrusionOk="0">
                  <a:moveTo>
                    <a:pt x="0" y="1"/>
                  </a:moveTo>
                  <a:lnTo>
                    <a:pt x="0" y="8541"/>
                  </a:lnTo>
                  <a:lnTo>
                    <a:pt x="5805" y="8541"/>
                  </a:lnTo>
                  <a:lnTo>
                    <a:pt x="580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9" name="Google Shape;2829;p51"/>
            <p:cNvSpPr/>
            <p:nvPr/>
          </p:nvSpPr>
          <p:spPr>
            <a:xfrm>
              <a:off x="4455575" y="3396325"/>
              <a:ext cx="159925" cy="228325"/>
            </a:xfrm>
            <a:custGeom>
              <a:avLst/>
              <a:gdLst/>
              <a:ahLst/>
              <a:cxnLst/>
              <a:rect l="l" t="t" r="r" b="b"/>
              <a:pathLst>
                <a:path w="6397" h="9133" extrusionOk="0">
                  <a:moveTo>
                    <a:pt x="5768" y="592"/>
                  </a:moveTo>
                  <a:lnTo>
                    <a:pt x="5768" y="8504"/>
                  </a:lnTo>
                  <a:lnTo>
                    <a:pt x="629" y="8504"/>
                  </a:lnTo>
                  <a:lnTo>
                    <a:pt x="629" y="592"/>
                  </a:lnTo>
                  <a:close/>
                  <a:moveTo>
                    <a:pt x="296" y="1"/>
                  </a:moveTo>
                  <a:cubicBezTo>
                    <a:pt x="222" y="1"/>
                    <a:pt x="148" y="38"/>
                    <a:pt x="74" y="75"/>
                  </a:cubicBezTo>
                  <a:cubicBezTo>
                    <a:pt x="37" y="149"/>
                    <a:pt x="0" y="223"/>
                    <a:pt x="0" y="297"/>
                  </a:cubicBezTo>
                  <a:lnTo>
                    <a:pt x="0" y="8837"/>
                  </a:lnTo>
                  <a:cubicBezTo>
                    <a:pt x="0" y="8911"/>
                    <a:pt x="37" y="8985"/>
                    <a:pt x="74" y="9059"/>
                  </a:cubicBezTo>
                  <a:cubicBezTo>
                    <a:pt x="148" y="9096"/>
                    <a:pt x="222" y="9133"/>
                    <a:pt x="296" y="9133"/>
                  </a:cubicBezTo>
                  <a:lnTo>
                    <a:pt x="6101" y="9133"/>
                  </a:lnTo>
                  <a:cubicBezTo>
                    <a:pt x="6175" y="9133"/>
                    <a:pt x="6248" y="9096"/>
                    <a:pt x="6285" y="9059"/>
                  </a:cubicBezTo>
                  <a:cubicBezTo>
                    <a:pt x="6359" y="8985"/>
                    <a:pt x="6396" y="8911"/>
                    <a:pt x="6396" y="8837"/>
                  </a:cubicBezTo>
                  <a:lnTo>
                    <a:pt x="6396" y="297"/>
                  </a:lnTo>
                  <a:cubicBezTo>
                    <a:pt x="6396" y="223"/>
                    <a:pt x="6359" y="149"/>
                    <a:pt x="6285" y="75"/>
                  </a:cubicBezTo>
                  <a:cubicBezTo>
                    <a:pt x="6248" y="38"/>
                    <a:pt x="6175" y="1"/>
                    <a:pt x="610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0" name="Google Shape;2830;p51"/>
            <p:cNvSpPr/>
            <p:nvPr/>
          </p:nvSpPr>
          <p:spPr>
            <a:xfrm>
              <a:off x="4570175" y="3443475"/>
              <a:ext cx="77675" cy="144200"/>
            </a:xfrm>
            <a:custGeom>
              <a:avLst/>
              <a:gdLst/>
              <a:ahLst/>
              <a:cxnLst/>
              <a:rect l="l" t="t" r="r" b="b"/>
              <a:pathLst>
                <a:path w="3107" h="5768" extrusionOk="0">
                  <a:moveTo>
                    <a:pt x="481" y="0"/>
                  </a:moveTo>
                  <a:cubicBezTo>
                    <a:pt x="186" y="0"/>
                    <a:pt x="1" y="222"/>
                    <a:pt x="1" y="481"/>
                  </a:cubicBezTo>
                  <a:cubicBezTo>
                    <a:pt x="1" y="740"/>
                    <a:pt x="186" y="962"/>
                    <a:pt x="481" y="962"/>
                  </a:cubicBezTo>
                  <a:lnTo>
                    <a:pt x="1258" y="962"/>
                  </a:lnTo>
                  <a:cubicBezTo>
                    <a:pt x="1738" y="962"/>
                    <a:pt x="2145" y="1368"/>
                    <a:pt x="2145" y="1849"/>
                  </a:cubicBezTo>
                  <a:lnTo>
                    <a:pt x="2145" y="3919"/>
                  </a:lnTo>
                  <a:cubicBezTo>
                    <a:pt x="2145" y="4437"/>
                    <a:pt x="1738" y="4844"/>
                    <a:pt x="1258" y="4844"/>
                  </a:cubicBezTo>
                  <a:lnTo>
                    <a:pt x="629" y="4844"/>
                  </a:lnTo>
                  <a:cubicBezTo>
                    <a:pt x="371" y="4844"/>
                    <a:pt x="149" y="5028"/>
                    <a:pt x="149" y="5287"/>
                  </a:cubicBezTo>
                  <a:cubicBezTo>
                    <a:pt x="149" y="5583"/>
                    <a:pt x="371" y="5768"/>
                    <a:pt x="629" y="5768"/>
                  </a:cubicBezTo>
                  <a:lnTo>
                    <a:pt x="1258" y="5768"/>
                  </a:lnTo>
                  <a:cubicBezTo>
                    <a:pt x="2256" y="5768"/>
                    <a:pt x="3106" y="4955"/>
                    <a:pt x="3106" y="3919"/>
                  </a:cubicBezTo>
                  <a:lnTo>
                    <a:pt x="3106" y="1849"/>
                  </a:lnTo>
                  <a:cubicBezTo>
                    <a:pt x="3106" y="851"/>
                    <a:pt x="2256" y="0"/>
                    <a:pt x="125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1" name="Google Shape;2831;p51"/>
            <p:cNvSpPr/>
            <p:nvPr/>
          </p:nvSpPr>
          <p:spPr>
            <a:xfrm>
              <a:off x="4561875" y="3436075"/>
              <a:ext cx="93375" cy="159925"/>
            </a:xfrm>
            <a:custGeom>
              <a:avLst/>
              <a:gdLst/>
              <a:ahLst/>
              <a:cxnLst/>
              <a:rect l="l" t="t" r="r" b="b"/>
              <a:pathLst>
                <a:path w="3735" h="6397" extrusionOk="0">
                  <a:moveTo>
                    <a:pt x="1590" y="592"/>
                  </a:moveTo>
                  <a:cubicBezTo>
                    <a:pt x="2440" y="629"/>
                    <a:pt x="3106" y="1295"/>
                    <a:pt x="3106" y="2145"/>
                  </a:cubicBezTo>
                  <a:lnTo>
                    <a:pt x="3106" y="4215"/>
                  </a:lnTo>
                  <a:cubicBezTo>
                    <a:pt x="3106" y="5066"/>
                    <a:pt x="2440" y="5768"/>
                    <a:pt x="1590" y="5768"/>
                  </a:cubicBezTo>
                  <a:lnTo>
                    <a:pt x="961" y="5768"/>
                  </a:lnTo>
                  <a:cubicBezTo>
                    <a:pt x="887" y="5768"/>
                    <a:pt x="813" y="5694"/>
                    <a:pt x="813" y="5583"/>
                  </a:cubicBezTo>
                  <a:cubicBezTo>
                    <a:pt x="813" y="5509"/>
                    <a:pt x="887" y="5435"/>
                    <a:pt x="961" y="5435"/>
                  </a:cubicBezTo>
                  <a:lnTo>
                    <a:pt x="1590" y="5435"/>
                  </a:lnTo>
                  <a:cubicBezTo>
                    <a:pt x="2255" y="5435"/>
                    <a:pt x="2773" y="4881"/>
                    <a:pt x="2773" y="4215"/>
                  </a:cubicBezTo>
                  <a:lnTo>
                    <a:pt x="2773" y="2145"/>
                  </a:lnTo>
                  <a:cubicBezTo>
                    <a:pt x="2773" y="1480"/>
                    <a:pt x="2255" y="962"/>
                    <a:pt x="1590" y="962"/>
                  </a:cubicBezTo>
                  <a:lnTo>
                    <a:pt x="813" y="962"/>
                  </a:lnTo>
                  <a:cubicBezTo>
                    <a:pt x="703" y="962"/>
                    <a:pt x="629" y="888"/>
                    <a:pt x="629" y="777"/>
                  </a:cubicBezTo>
                  <a:cubicBezTo>
                    <a:pt x="629" y="703"/>
                    <a:pt x="703" y="592"/>
                    <a:pt x="813" y="592"/>
                  </a:cubicBezTo>
                  <a:close/>
                  <a:moveTo>
                    <a:pt x="813" y="1"/>
                  </a:moveTo>
                  <a:cubicBezTo>
                    <a:pt x="370" y="1"/>
                    <a:pt x="0" y="333"/>
                    <a:pt x="0" y="777"/>
                  </a:cubicBezTo>
                  <a:cubicBezTo>
                    <a:pt x="0" y="1221"/>
                    <a:pt x="370" y="1553"/>
                    <a:pt x="813" y="1553"/>
                  </a:cubicBezTo>
                  <a:lnTo>
                    <a:pt x="1590" y="1553"/>
                  </a:lnTo>
                  <a:cubicBezTo>
                    <a:pt x="1886" y="1553"/>
                    <a:pt x="2181" y="1812"/>
                    <a:pt x="2181" y="2145"/>
                  </a:cubicBezTo>
                  <a:lnTo>
                    <a:pt x="2181" y="4215"/>
                  </a:lnTo>
                  <a:cubicBezTo>
                    <a:pt x="2181" y="4548"/>
                    <a:pt x="1886" y="4807"/>
                    <a:pt x="1590" y="4807"/>
                  </a:cubicBezTo>
                  <a:lnTo>
                    <a:pt x="961" y="4807"/>
                  </a:lnTo>
                  <a:cubicBezTo>
                    <a:pt x="518" y="4807"/>
                    <a:pt x="185" y="5177"/>
                    <a:pt x="185" y="5583"/>
                  </a:cubicBezTo>
                  <a:cubicBezTo>
                    <a:pt x="185" y="6027"/>
                    <a:pt x="518" y="6397"/>
                    <a:pt x="961" y="6397"/>
                  </a:cubicBezTo>
                  <a:lnTo>
                    <a:pt x="1590" y="6397"/>
                  </a:lnTo>
                  <a:cubicBezTo>
                    <a:pt x="2773" y="6397"/>
                    <a:pt x="3734" y="5398"/>
                    <a:pt x="3734" y="4215"/>
                  </a:cubicBezTo>
                  <a:lnTo>
                    <a:pt x="3734" y="2145"/>
                  </a:lnTo>
                  <a:cubicBezTo>
                    <a:pt x="3734" y="962"/>
                    <a:pt x="2773" y="1"/>
                    <a:pt x="159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2" name="Google Shape;2832;p51"/>
            <p:cNvSpPr/>
            <p:nvPr/>
          </p:nvSpPr>
          <p:spPr>
            <a:xfrm>
              <a:off x="4999975" y="3728150"/>
              <a:ext cx="140500" cy="1346100"/>
            </a:xfrm>
            <a:custGeom>
              <a:avLst/>
              <a:gdLst/>
              <a:ahLst/>
              <a:cxnLst/>
              <a:rect l="l" t="t" r="r" b="b"/>
              <a:pathLst>
                <a:path w="5620" h="53844" extrusionOk="0">
                  <a:moveTo>
                    <a:pt x="0" y="0"/>
                  </a:moveTo>
                  <a:lnTo>
                    <a:pt x="4474" y="53312"/>
                  </a:lnTo>
                  <a:cubicBezTo>
                    <a:pt x="4506" y="53634"/>
                    <a:pt x="4762" y="53844"/>
                    <a:pt x="5048" y="53844"/>
                  </a:cubicBezTo>
                  <a:cubicBezTo>
                    <a:pt x="5090" y="53844"/>
                    <a:pt x="5133" y="53839"/>
                    <a:pt x="5176" y="53830"/>
                  </a:cubicBezTo>
                  <a:cubicBezTo>
                    <a:pt x="5435" y="53756"/>
                    <a:pt x="5620" y="53497"/>
                    <a:pt x="5620" y="53201"/>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3" name="Google Shape;2833;p51"/>
            <p:cNvSpPr/>
            <p:nvPr/>
          </p:nvSpPr>
          <p:spPr>
            <a:xfrm>
              <a:off x="4991650" y="3720750"/>
              <a:ext cx="156225" cy="1360550"/>
            </a:xfrm>
            <a:custGeom>
              <a:avLst/>
              <a:gdLst/>
              <a:ahLst/>
              <a:cxnLst/>
              <a:rect l="l" t="t" r="r" b="b"/>
              <a:pathLst>
                <a:path w="6249" h="54422" extrusionOk="0">
                  <a:moveTo>
                    <a:pt x="2588" y="629"/>
                  </a:moveTo>
                  <a:lnTo>
                    <a:pt x="5620" y="53497"/>
                  </a:lnTo>
                  <a:lnTo>
                    <a:pt x="5620" y="53534"/>
                  </a:lnTo>
                  <a:lnTo>
                    <a:pt x="5620" y="53571"/>
                  </a:lnTo>
                  <a:cubicBezTo>
                    <a:pt x="5620" y="53682"/>
                    <a:pt x="5546" y="53793"/>
                    <a:pt x="5435" y="53793"/>
                  </a:cubicBezTo>
                  <a:lnTo>
                    <a:pt x="5361" y="53830"/>
                  </a:lnTo>
                  <a:cubicBezTo>
                    <a:pt x="5250" y="53830"/>
                    <a:pt x="5139" y="53719"/>
                    <a:pt x="5102" y="53571"/>
                  </a:cubicBezTo>
                  <a:lnTo>
                    <a:pt x="5099" y="53572"/>
                  </a:lnTo>
                  <a:lnTo>
                    <a:pt x="5099" y="53572"/>
                  </a:lnTo>
                  <a:lnTo>
                    <a:pt x="657" y="629"/>
                  </a:lnTo>
                  <a:close/>
                  <a:moveTo>
                    <a:pt x="333" y="1"/>
                  </a:moveTo>
                  <a:cubicBezTo>
                    <a:pt x="222" y="1"/>
                    <a:pt x="148" y="38"/>
                    <a:pt x="111" y="112"/>
                  </a:cubicBezTo>
                  <a:cubicBezTo>
                    <a:pt x="37" y="149"/>
                    <a:pt x="0" y="259"/>
                    <a:pt x="0" y="333"/>
                  </a:cubicBezTo>
                  <a:lnTo>
                    <a:pt x="4511" y="53645"/>
                  </a:lnTo>
                  <a:lnTo>
                    <a:pt x="4511" y="53682"/>
                  </a:lnTo>
                  <a:cubicBezTo>
                    <a:pt x="4548" y="54126"/>
                    <a:pt x="4954" y="54422"/>
                    <a:pt x="5361" y="54422"/>
                  </a:cubicBezTo>
                  <a:lnTo>
                    <a:pt x="5583" y="54422"/>
                  </a:lnTo>
                  <a:cubicBezTo>
                    <a:pt x="5990" y="54311"/>
                    <a:pt x="6248" y="53941"/>
                    <a:pt x="6248" y="53571"/>
                  </a:cubicBezTo>
                  <a:lnTo>
                    <a:pt x="6248" y="53460"/>
                  </a:lnTo>
                  <a:lnTo>
                    <a:pt x="3180" y="296"/>
                  </a:lnTo>
                  <a:cubicBezTo>
                    <a:pt x="3180" y="112"/>
                    <a:pt x="3069" y="1"/>
                    <a:pt x="28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4" name="Google Shape;2834;p51"/>
            <p:cNvSpPr/>
            <p:nvPr/>
          </p:nvSpPr>
          <p:spPr>
            <a:xfrm>
              <a:off x="5752325" y="3728150"/>
              <a:ext cx="141425" cy="1349800"/>
            </a:xfrm>
            <a:custGeom>
              <a:avLst/>
              <a:gdLst/>
              <a:ahLst/>
              <a:cxnLst/>
              <a:rect l="l" t="t" r="r" b="b"/>
              <a:pathLst>
                <a:path w="5657" h="53992" extrusionOk="0">
                  <a:moveTo>
                    <a:pt x="0" y="0"/>
                  </a:moveTo>
                  <a:lnTo>
                    <a:pt x="4474" y="53497"/>
                  </a:lnTo>
                  <a:cubicBezTo>
                    <a:pt x="4538" y="53786"/>
                    <a:pt x="4770" y="53992"/>
                    <a:pt x="5048" y="53992"/>
                  </a:cubicBezTo>
                  <a:cubicBezTo>
                    <a:pt x="5090" y="53992"/>
                    <a:pt x="5133" y="53987"/>
                    <a:pt x="5176" y="53978"/>
                  </a:cubicBezTo>
                  <a:cubicBezTo>
                    <a:pt x="5472" y="53941"/>
                    <a:pt x="5657" y="53645"/>
                    <a:pt x="5620" y="53386"/>
                  </a:cubicBezTo>
                  <a:lnTo>
                    <a:pt x="255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5" name="Google Shape;2835;p51"/>
            <p:cNvSpPr/>
            <p:nvPr/>
          </p:nvSpPr>
          <p:spPr>
            <a:xfrm>
              <a:off x="5744000" y="3720750"/>
              <a:ext cx="156225" cy="1365175"/>
            </a:xfrm>
            <a:custGeom>
              <a:avLst/>
              <a:gdLst/>
              <a:ahLst/>
              <a:cxnLst/>
              <a:rect l="l" t="t" r="r" b="b"/>
              <a:pathLst>
                <a:path w="6249" h="54607" extrusionOk="0">
                  <a:moveTo>
                    <a:pt x="2588" y="629"/>
                  </a:moveTo>
                  <a:lnTo>
                    <a:pt x="5657" y="53682"/>
                  </a:lnTo>
                  <a:lnTo>
                    <a:pt x="5657" y="53719"/>
                  </a:lnTo>
                  <a:cubicBezTo>
                    <a:pt x="5657" y="53867"/>
                    <a:pt x="5583" y="53978"/>
                    <a:pt x="5435" y="53978"/>
                  </a:cubicBezTo>
                  <a:lnTo>
                    <a:pt x="5398" y="53978"/>
                  </a:lnTo>
                  <a:cubicBezTo>
                    <a:pt x="5250" y="53978"/>
                    <a:pt x="5139" y="53904"/>
                    <a:pt x="5139" y="53756"/>
                  </a:cubicBezTo>
                  <a:lnTo>
                    <a:pt x="657" y="629"/>
                  </a:lnTo>
                  <a:close/>
                  <a:moveTo>
                    <a:pt x="333" y="1"/>
                  </a:moveTo>
                  <a:cubicBezTo>
                    <a:pt x="222" y="1"/>
                    <a:pt x="148" y="38"/>
                    <a:pt x="111" y="112"/>
                  </a:cubicBezTo>
                  <a:cubicBezTo>
                    <a:pt x="37" y="149"/>
                    <a:pt x="0" y="259"/>
                    <a:pt x="0" y="333"/>
                  </a:cubicBezTo>
                  <a:lnTo>
                    <a:pt x="4511" y="53830"/>
                  </a:lnTo>
                  <a:cubicBezTo>
                    <a:pt x="4585" y="54274"/>
                    <a:pt x="4955" y="54606"/>
                    <a:pt x="5398" y="54606"/>
                  </a:cubicBezTo>
                  <a:cubicBezTo>
                    <a:pt x="5472" y="54606"/>
                    <a:pt x="5509" y="54606"/>
                    <a:pt x="5583" y="54569"/>
                  </a:cubicBezTo>
                  <a:cubicBezTo>
                    <a:pt x="5990" y="54495"/>
                    <a:pt x="6248" y="54126"/>
                    <a:pt x="6248" y="53719"/>
                  </a:cubicBezTo>
                  <a:lnTo>
                    <a:pt x="6248" y="53645"/>
                  </a:lnTo>
                  <a:lnTo>
                    <a:pt x="3217" y="296"/>
                  </a:lnTo>
                  <a:cubicBezTo>
                    <a:pt x="3180" y="112"/>
                    <a:pt x="3069" y="1"/>
                    <a:pt x="28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6" name="Google Shape;2836;p51"/>
            <p:cNvSpPr/>
            <p:nvPr/>
          </p:nvSpPr>
          <p:spPr>
            <a:xfrm>
              <a:off x="2587625" y="3728150"/>
              <a:ext cx="123875" cy="1337800"/>
            </a:xfrm>
            <a:custGeom>
              <a:avLst/>
              <a:gdLst/>
              <a:ahLst/>
              <a:cxnLst/>
              <a:rect l="l" t="t" r="r" b="b"/>
              <a:pathLst>
                <a:path w="4955" h="53512" extrusionOk="0">
                  <a:moveTo>
                    <a:pt x="2404" y="0"/>
                  </a:moveTo>
                  <a:lnTo>
                    <a:pt x="38" y="52869"/>
                  </a:lnTo>
                  <a:cubicBezTo>
                    <a:pt x="1" y="53164"/>
                    <a:pt x="186" y="53423"/>
                    <a:pt x="482" y="53497"/>
                  </a:cubicBezTo>
                  <a:cubicBezTo>
                    <a:pt x="520" y="53507"/>
                    <a:pt x="559" y="53511"/>
                    <a:pt x="598" y="53511"/>
                  </a:cubicBezTo>
                  <a:cubicBezTo>
                    <a:pt x="859" y="53511"/>
                    <a:pt x="1115" y="53306"/>
                    <a:pt x="1147" y="53016"/>
                  </a:cubicBezTo>
                  <a:lnTo>
                    <a:pt x="495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7" name="Google Shape;2837;p51"/>
            <p:cNvSpPr/>
            <p:nvPr/>
          </p:nvSpPr>
          <p:spPr>
            <a:xfrm>
              <a:off x="2580250" y="3720750"/>
              <a:ext cx="138650" cy="1352225"/>
            </a:xfrm>
            <a:custGeom>
              <a:avLst/>
              <a:gdLst/>
              <a:ahLst/>
              <a:cxnLst/>
              <a:rect l="l" t="t" r="r" b="b"/>
              <a:pathLst>
                <a:path w="5546" h="54089" extrusionOk="0">
                  <a:moveTo>
                    <a:pt x="4917" y="629"/>
                  </a:moveTo>
                  <a:lnTo>
                    <a:pt x="1149" y="53239"/>
                  </a:lnTo>
                  <a:lnTo>
                    <a:pt x="1149" y="53239"/>
                  </a:lnTo>
                  <a:lnTo>
                    <a:pt x="1146" y="53238"/>
                  </a:lnTo>
                  <a:cubicBezTo>
                    <a:pt x="1146" y="53386"/>
                    <a:pt x="998" y="53497"/>
                    <a:pt x="887" y="53497"/>
                  </a:cubicBezTo>
                  <a:lnTo>
                    <a:pt x="850" y="53460"/>
                  </a:lnTo>
                  <a:cubicBezTo>
                    <a:pt x="703" y="53460"/>
                    <a:pt x="629" y="53349"/>
                    <a:pt x="629" y="53202"/>
                  </a:cubicBezTo>
                  <a:lnTo>
                    <a:pt x="629" y="53165"/>
                  </a:lnTo>
                  <a:lnTo>
                    <a:pt x="2982" y="629"/>
                  </a:lnTo>
                  <a:close/>
                  <a:moveTo>
                    <a:pt x="2699" y="1"/>
                  </a:moveTo>
                  <a:cubicBezTo>
                    <a:pt x="2514" y="1"/>
                    <a:pt x="2366" y="112"/>
                    <a:pt x="2366" y="296"/>
                  </a:cubicBezTo>
                  <a:lnTo>
                    <a:pt x="0" y="53128"/>
                  </a:lnTo>
                  <a:lnTo>
                    <a:pt x="0" y="53202"/>
                  </a:lnTo>
                  <a:cubicBezTo>
                    <a:pt x="0" y="53608"/>
                    <a:pt x="296" y="53978"/>
                    <a:pt x="703" y="54089"/>
                  </a:cubicBezTo>
                  <a:lnTo>
                    <a:pt x="887" y="54089"/>
                  </a:lnTo>
                  <a:cubicBezTo>
                    <a:pt x="1331" y="54089"/>
                    <a:pt x="1701" y="53793"/>
                    <a:pt x="1775" y="53349"/>
                  </a:cubicBezTo>
                  <a:lnTo>
                    <a:pt x="1775" y="53312"/>
                  </a:lnTo>
                  <a:lnTo>
                    <a:pt x="5546" y="333"/>
                  </a:lnTo>
                  <a:cubicBezTo>
                    <a:pt x="5546" y="259"/>
                    <a:pt x="5509" y="149"/>
                    <a:pt x="5472" y="112"/>
                  </a:cubicBezTo>
                  <a:cubicBezTo>
                    <a:pt x="5398" y="38"/>
                    <a:pt x="5324" y="1"/>
                    <a:pt x="5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8" name="Google Shape;2838;p51"/>
            <p:cNvSpPr/>
            <p:nvPr/>
          </p:nvSpPr>
          <p:spPr>
            <a:xfrm>
              <a:off x="1894425" y="3728150"/>
              <a:ext cx="122975" cy="1333175"/>
            </a:xfrm>
            <a:custGeom>
              <a:avLst/>
              <a:gdLst/>
              <a:ahLst/>
              <a:cxnLst/>
              <a:rect l="l" t="t" r="r" b="b"/>
              <a:pathLst>
                <a:path w="4919" h="53327" extrusionOk="0">
                  <a:moveTo>
                    <a:pt x="2367" y="0"/>
                  </a:moveTo>
                  <a:lnTo>
                    <a:pt x="38" y="52684"/>
                  </a:lnTo>
                  <a:cubicBezTo>
                    <a:pt x="1" y="52979"/>
                    <a:pt x="186" y="53238"/>
                    <a:pt x="445" y="53312"/>
                  </a:cubicBezTo>
                  <a:cubicBezTo>
                    <a:pt x="488" y="53322"/>
                    <a:pt x="531" y="53326"/>
                    <a:pt x="574" y="53326"/>
                  </a:cubicBezTo>
                  <a:cubicBezTo>
                    <a:pt x="859" y="53326"/>
                    <a:pt x="1115" y="53121"/>
                    <a:pt x="1147" y="52832"/>
                  </a:cubicBezTo>
                  <a:lnTo>
                    <a:pt x="491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9" name="Google Shape;2839;p51"/>
            <p:cNvSpPr/>
            <p:nvPr/>
          </p:nvSpPr>
          <p:spPr>
            <a:xfrm>
              <a:off x="1887050" y="3720750"/>
              <a:ext cx="138650" cy="1348525"/>
            </a:xfrm>
            <a:custGeom>
              <a:avLst/>
              <a:gdLst/>
              <a:ahLst/>
              <a:cxnLst/>
              <a:rect l="l" t="t" r="r" b="b"/>
              <a:pathLst>
                <a:path w="5546" h="53941" extrusionOk="0">
                  <a:moveTo>
                    <a:pt x="4880" y="629"/>
                  </a:moveTo>
                  <a:lnTo>
                    <a:pt x="1146" y="53091"/>
                  </a:lnTo>
                  <a:cubicBezTo>
                    <a:pt x="1109" y="53202"/>
                    <a:pt x="998" y="53312"/>
                    <a:pt x="887" y="53312"/>
                  </a:cubicBezTo>
                  <a:lnTo>
                    <a:pt x="814" y="53312"/>
                  </a:lnTo>
                  <a:cubicBezTo>
                    <a:pt x="703" y="53275"/>
                    <a:pt x="629" y="53165"/>
                    <a:pt x="629" y="53017"/>
                  </a:cubicBezTo>
                  <a:lnTo>
                    <a:pt x="629" y="52980"/>
                  </a:lnTo>
                  <a:lnTo>
                    <a:pt x="2982" y="629"/>
                  </a:lnTo>
                  <a:close/>
                  <a:moveTo>
                    <a:pt x="2662" y="1"/>
                  </a:moveTo>
                  <a:cubicBezTo>
                    <a:pt x="2514" y="1"/>
                    <a:pt x="2366" y="112"/>
                    <a:pt x="2366" y="296"/>
                  </a:cubicBezTo>
                  <a:lnTo>
                    <a:pt x="2" y="52943"/>
                  </a:lnTo>
                  <a:lnTo>
                    <a:pt x="2" y="52943"/>
                  </a:lnTo>
                  <a:lnTo>
                    <a:pt x="0" y="52943"/>
                  </a:lnTo>
                  <a:lnTo>
                    <a:pt x="0" y="53017"/>
                  </a:lnTo>
                  <a:cubicBezTo>
                    <a:pt x="0" y="53423"/>
                    <a:pt x="296" y="53793"/>
                    <a:pt x="666" y="53904"/>
                  </a:cubicBezTo>
                  <a:cubicBezTo>
                    <a:pt x="740" y="53904"/>
                    <a:pt x="814" y="53941"/>
                    <a:pt x="887" y="53941"/>
                  </a:cubicBezTo>
                  <a:cubicBezTo>
                    <a:pt x="1331" y="53941"/>
                    <a:pt x="1701" y="53608"/>
                    <a:pt x="1775" y="53165"/>
                  </a:cubicBezTo>
                  <a:lnTo>
                    <a:pt x="1775" y="53128"/>
                  </a:lnTo>
                  <a:lnTo>
                    <a:pt x="5546" y="333"/>
                  </a:lnTo>
                  <a:cubicBezTo>
                    <a:pt x="5546" y="259"/>
                    <a:pt x="5509" y="149"/>
                    <a:pt x="5435" y="112"/>
                  </a:cubicBezTo>
                  <a:cubicBezTo>
                    <a:pt x="5398" y="38"/>
                    <a:pt x="5324" y="1"/>
                    <a:pt x="521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0" name="Google Shape;2840;p51"/>
            <p:cNvSpPr/>
            <p:nvPr/>
          </p:nvSpPr>
          <p:spPr>
            <a:xfrm>
              <a:off x="1912000" y="3654200"/>
              <a:ext cx="3986375" cy="114650"/>
            </a:xfrm>
            <a:custGeom>
              <a:avLst/>
              <a:gdLst/>
              <a:ahLst/>
              <a:cxnLst/>
              <a:rect l="l" t="t" r="r" b="b"/>
              <a:pathLst>
                <a:path w="159455" h="4586" extrusionOk="0">
                  <a:moveTo>
                    <a:pt x="0" y="1"/>
                  </a:moveTo>
                  <a:lnTo>
                    <a:pt x="0" y="4585"/>
                  </a:lnTo>
                  <a:lnTo>
                    <a:pt x="159455" y="4585"/>
                  </a:lnTo>
                  <a:lnTo>
                    <a:pt x="159455"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1" name="Google Shape;2841;p51"/>
            <p:cNvSpPr/>
            <p:nvPr/>
          </p:nvSpPr>
          <p:spPr>
            <a:xfrm>
              <a:off x="1904600" y="3646800"/>
              <a:ext cx="4001175" cy="130350"/>
            </a:xfrm>
            <a:custGeom>
              <a:avLst/>
              <a:gdLst/>
              <a:ahLst/>
              <a:cxnLst/>
              <a:rect l="l" t="t" r="r" b="b"/>
              <a:pathLst>
                <a:path w="160047" h="5214" extrusionOk="0">
                  <a:moveTo>
                    <a:pt x="159455" y="629"/>
                  </a:moveTo>
                  <a:lnTo>
                    <a:pt x="159455" y="4585"/>
                  </a:lnTo>
                  <a:lnTo>
                    <a:pt x="592" y="4585"/>
                  </a:lnTo>
                  <a:lnTo>
                    <a:pt x="592" y="629"/>
                  </a:lnTo>
                  <a:close/>
                  <a:moveTo>
                    <a:pt x="296" y="1"/>
                  </a:moveTo>
                  <a:cubicBezTo>
                    <a:pt x="222" y="1"/>
                    <a:pt x="149" y="38"/>
                    <a:pt x="75" y="112"/>
                  </a:cubicBezTo>
                  <a:cubicBezTo>
                    <a:pt x="38" y="149"/>
                    <a:pt x="1" y="223"/>
                    <a:pt x="1" y="297"/>
                  </a:cubicBezTo>
                  <a:lnTo>
                    <a:pt x="1" y="4881"/>
                  </a:lnTo>
                  <a:cubicBezTo>
                    <a:pt x="1" y="4955"/>
                    <a:pt x="38" y="5066"/>
                    <a:pt x="75" y="5103"/>
                  </a:cubicBezTo>
                  <a:cubicBezTo>
                    <a:pt x="149" y="5177"/>
                    <a:pt x="222" y="5214"/>
                    <a:pt x="296" y="5214"/>
                  </a:cubicBezTo>
                  <a:lnTo>
                    <a:pt x="159751" y="5214"/>
                  </a:lnTo>
                  <a:cubicBezTo>
                    <a:pt x="159824" y="5214"/>
                    <a:pt x="159898" y="5177"/>
                    <a:pt x="159972" y="5103"/>
                  </a:cubicBezTo>
                  <a:cubicBezTo>
                    <a:pt x="160046" y="5066"/>
                    <a:pt x="160046" y="4955"/>
                    <a:pt x="160046" y="4881"/>
                  </a:cubicBezTo>
                  <a:lnTo>
                    <a:pt x="160046" y="297"/>
                  </a:lnTo>
                  <a:cubicBezTo>
                    <a:pt x="160046" y="223"/>
                    <a:pt x="160046" y="149"/>
                    <a:pt x="159972" y="112"/>
                  </a:cubicBezTo>
                  <a:cubicBezTo>
                    <a:pt x="159898" y="38"/>
                    <a:pt x="159824" y="1"/>
                    <a:pt x="1597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2" name="Google Shape;2842;p51"/>
            <p:cNvSpPr/>
            <p:nvPr/>
          </p:nvSpPr>
          <p:spPr>
            <a:xfrm>
              <a:off x="1912000" y="3654200"/>
              <a:ext cx="3986375" cy="39775"/>
            </a:xfrm>
            <a:custGeom>
              <a:avLst/>
              <a:gdLst/>
              <a:ahLst/>
              <a:cxnLst/>
              <a:rect l="l" t="t" r="r" b="b"/>
              <a:pathLst>
                <a:path w="159455" h="1591" extrusionOk="0">
                  <a:moveTo>
                    <a:pt x="0" y="1"/>
                  </a:moveTo>
                  <a:lnTo>
                    <a:pt x="0" y="1591"/>
                  </a:lnTo>
                  <a:lnTo>
                    <a:pt x="159455" y="1591"/>
                  </a:lnTo>
                  <a:lnTo>
                    <a:pt x="15945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3" name="Google Shape;2843;p51"/>
            <p:cNvSpPr/>
            <p:nvPr/>
          </p:nvSpPr>
          <p:spPr>
            <a:xfrm>
              <a:off x="1904600" y="3646800"/>
              <a:ext cx="4001175" cy="54575"/>
            </a:xfrm>
            <a:custGeom>
              <a:avLst/>
              <a:gdLst/>
              <a:ahLst/>
              <a:cxnLst/>
              <a:rect l="l" t="t" r="r" b="b"/>
              <a:pathLst>
                <a:path w="160047" h="2183" extrusionOk="0">
                  <a:moveTo>
                    <a:pt x="159455" y="629"/>
                  </a:moveTo>
                  <a:lnTo>
                    <a:pt x="159455" y="1591"/>
                  </a:lnTo>
                  <a:lnTo>
                    <a:pt x="592" y="1591"/>
                  </a:lnTo>
                  <a:lnTo>
                    <a:pt x="592" y="629"/>
                  </a:lnTo>
                  <a:close/>
                  <a:moveTo>
                    <a:pt x="296" y="1"/>
                  </a:moveTo>
                  <a:cubicBezTo>
                    <a:pt x="222" y="1"/>
                    <a:pt x="149" y="38"/>
                    <a:pt x="75" y="112"/>
                  </a:cubicBezTo>
                  <a:cubicBezTo>
                    <a:pt x="38" y="149"/>
                    <a:pt x="1" y="223"/>
                    <a:pt x="1" y="297"/>
                  </a:cubicBezTo>
                  <a:lnTo>
                    <a:pt x="1" y="1887"/>
                  </a:lnTo>
                  <a:cubicBezTo>
                    <a:pt x="1" y="1960"/>
                    <a:pt x="38" y="2034"/>
                    <a:pt x="75" y="2108"/>
                  </a:cubicBezTo>
                  <a:cubicBezTo>
                    <a:pt x="149" y="2145"/>
                    <a:pt x="222" y="2182"/>
                    <a:pt x="296" y="2182"/>
                  </a:cubicBezTo>
                  <a:lnTo>
                    <a:pt x="159751" y="2182"/>
                  </a:lnTo>
                  <a:cubicBezTo>
                    <a:pt x="159824" y="2182"/>
                    <a:pt x="159898" y="2145"/>
                    <a:pt x="159972" y="2108"/>
                  </a:cubicBezTo>
                  <a:cubicBezTo>
                    <a:pt x="160046" y="2034"/>
                    <a:pt x="160046" y="1960"/>
                    <a:pt x="160046" y="1887"/>
                  </a:cubicBezTo>
                  <a:lnTo>
                    <a:pt x="160046" y="297"/>
                  </a:lnTo>
                  <a:cubicBezTo>
                    <a:pt x="160046" y="223"/>
                    <a:pt x="160046" y="149"/>
                    <a:pt x="159972" y="112"/>
                  </a:cubicBezTo>
                  <a:cubicBezTo>
                    <a:pt x="159898" y="38"/>
                    <a:pt x="159824" y="1"/>
                    <a:pt x="15975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4" name="Google Shape;2844;p51"/>
            <p:cNvSpPr/>
            <p:nvPr/>
          </p:nvSpPr>
          <p:spPr>
            <a:xfrm>
              <a:off x="4901075" y="3654200"/>
              <a:ext cx="997300" cy="114650"/>
            </a:xfrm>
            <a:custGeom>
              <a:avLst/>
              <a:gdLst/>
              <a:ahLst/>
              <a:cxnLst/>
              <a:rect l="l" t="t" r="r" b="b"/>
              <a:pathLst>
                <a:path w="39892" h="4586" extrusionOk="0">
                  <a:moveTo>
                    <a:pt x="0" y="1"/>
                  </a:moveTo>
                  <a:lnTo>
                    <a:pt x="0" y="4585"/>
                  </a:lnTo>
                  <a:lnTo>
                    <a:pt x="39892" y="4585"/>
                  </a:lnTo>
                  <a:lnTo>
                    <a:pt x="3989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5" name="Google Shape;2845;p51"/>
            <p:cNvSpPr/>
            <p:nvPr/>
          </p:nvSpPr>
          <p:spPr>
            <a:xfrm>
              <a:off x="4893675" y="3646800"/>
              <a:ext cx="1012100" cy="130350"/>
            </a:xfrm>
            <a:custGeom>
              <a:avLst/>
              <a:gdLst/>
              <a:ahLst/>
              <a:cxnLst/>
              <a:rect l="l" t="t" r="r" b="b"/>
              <a:pathLst>
                <a:path w="40484" h="5214" extrusionOk="0">
                  <a:moveTo>
                    <a:pt x="39892" y="629"/>
                  </a:moveTo>
                  <a:lnTo>
                    <a:pt x="39892" y="4585"/>
                  </a:lnTo>
                  <a:lnTo>
                    <a:pt x="592" y="4585"/>
                  </a:lnTo>
                  <a:lnTo>
                    <a:pt x="592" y="629"/>
                  </a:lnTo>
                  <a:close/>
                  <a:moveTo>
                    <a:pt x="296" y="1"/>
                  </a:moveTo>
                  <a:cubicBezTo>
                    <a:pt x="222" y="1"/>
                    <a:pt x="148" y="38"/>
                    <a:pt x="74" y="112"/>
                  </a:cubicBezTo>
                  <a:cubicBezTo>
                    <a:pt x="1" y="149"/>
                    <a:pt x="1" y="223"/>
                    <a:pt x="1" y="297"/>
                  </a:cubicBezTo>
                  <a:lnTo>
                    <a:pt x="1" y="4881"/>
                  </a:lnTo>
                  <a:cubicBezTo>
                    <a:pt x="1" y="4955"/>
                    <a:pt x="1" y="5066"/>
                    <a:pt x="74" y="5103"/>
                  </a:cubicBezTo>
                  <a:cubicBezTo>
                    <a:pt x="148" y="5177"/>
                    <a:pt x="222" y="5214"/>
                    <a:pt x="296" y="5214"/>
                  </a:cubicBezTo>
                  <a:lnTo>
                    <a:pt x="40188" y="5214"/>
                  </a:lnTo>
                  <a:cubicBezTo>
                    <a:pt x="40261" y="5214"/>
                    <a:pt x="40335" y="5177"/>
                    <a:pt x="40409" y="5103"/>
                  </a:cubicBezTo>
                  <a:cubicBezTo>
                    <a:pt x="40483" y="5066"/>
                    <a:pt x="40483" y="4955"/>
                    <a:pt x="40483" y="4881"/>
                  </a:cubicBezTo>
                  <a:lnTo>
                    <a:pt x="40483" y="297"/>
                  </a:lnTo>
                  <a:cubicBezTo>
                    <a:pt x="40483" y="223"/>
                    <a:pt x="40483" y="149"/>
                    <a:pt x="40409" y="112"/>
                  </a:cubicBezTo>
                  <a:cubicBezTo>
                    <a:pt x="40335" y="38"/>
                    <a:pt x="40261" y="1"/>
                    <a:pt x="401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6" name="Google Shape;2846;p51"/>
            <p:cNvSpPr/>
            <p:nvPr/>
          </p:nvSpPr>
          <p:spPr>
            <a:xfrm>
              <a:off x="1876875" y="3616300"/>
              <a:ext cx="4057550" cy="43475"/>
            </a:xfrm>
            <a:custGeom>
              <a:avLst/>
              <a:gdLst/>
              <a:ahLst/>
              <a:cxnLst/>
              <a:rect l="l" t="t" r="r" b="b"/>
              <a:pathLst>
                <a:path w="162302" h="1739" extrusionOk="0">
                  <a:moveTo>
                    <a:pt x="1" y="1"/>
                  </a:moveTo>
                  <a:lnTo>
                    <a:pt x="1" y="1739"/>
                  </a:lnTo>
                  <a:lnTo>
                    <a:pt x="162301" y="1739"/>
                  </a:lnTo>
                  <a:lnTo>
                    <a:pt x="16230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7" name="Google Shape;2847;p51"/>
            <p:cNvSpPr/>
            <p:nvPr/>
          </p:nvSpPr>
          <p:spPr>
            <a:xfrm>
              <a:off x="1868550" y="3608925"/>
              <a:ext cx="4073275" cy="59175"/>
            </a:xfrm>
            <a:custGeom>
              <a:avLst/>
              <a:gdLst/>
              <a:ahLst/>
              <a:cxnLst/>
              <a:rect l="l" t="t" r="r" b="b"/>
              <a:pathLst>
                <a:path w="162931" h="2367" extrusionOk="0">
                  <a:moveTo>
                    <a:pt x="162302" y="629"/>
                  </a:moveTo>
                  <a:lnTo>
                    <a:pt x="162302" y="1738"/>
                  </a:lnTo>
                  <a:lnTo>
                    <a:pt x="629" y="1738"/>
                  </a:lnTo>
                  <a:lnTo>
                    <a:pt x="629" y="629"/>
                  </a:lnTo>
                  <a:close/>
                  <a:moveTo>
                    <a:pt x="334" y="0"/>
                  </a:moveTo>
                  <a:cubicBezTo>
                    <a:pt x="223" y="0"/>
                    <a:pt x="149" y="37"/>
                    <a:pt x="112" y="74"/>
                  </a:cubicBezTo>
                  <a:cubicBezTo>
                    <a:pt x="38" y="148"/>
                    <a:pt x="1" y="222"/>
                    <a:pt x="1" y="296"/>
                  </a:cubicBezTo>
                  <a:lnTo>
                    <a:pt x="1" y="2034"/>
                  </a:lnTo>
                  <a:cubicBezTo>
                    <a:pt x="1" y="2144"/>
                    <a:pt x="38" y="2218"/>
                    <a:pt x="112" y="2255"/>
                  </a:cubicBezTo>
                  <a:cubicBezTo>
                    <a:pt x="149" y="2329"/>
                    <a:pt x="223" y="2366"/>
                    <a:pt x="334" y="2366"/>
                  </a:cubicBezTo>
                  <a:lnTo>
                    <a:pt x="162634" y="2366"/>
                  </a:lnTo>
                  <a:cubicBezTo>
                    <a:pt x="162708" y="2366"/>
                    <a:pt x="162782" y="2329"/>
                    <a:pt x="162819" y="2255"/>
                  </a:cubicBezTo>
                  <a:cubicBezTo>
                    <a:pt x="162893" y="2218"/>
                    <a:pt x="162930" y="2144"/>
                    <a:pt x="162930" y="2034"/>
                  </a:cubicBezTo>
                  <a:lnTo>
                    <a:pt x="162930" y="296"/>
                  </a:lnTo>
                  <a:cubicBezTo>
                    <a:pt x="162930" y="222"/>
                    <a:pt x="162893" y="148"/>
                    <a:pt x="162819" y="74"/>
                  </a:cubicBezTo>
                  <a:cubicBezTo>
                    <a:pt x="162782" y="37"/>
                    <a:pt x="162708" y="0"/>
                    <a:pt x="1626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8" name="Google Shape;2848;p51"/>
            <p:cNvSpPr/>
            <p:nvPr/>
          </p:nvSpPr>
          <p:spPr>
            <a:xfrm>
              <a:off x="4942650" y="3616300"/>
              <a:ext cx="991775" cy="43475"/>
            </a:xfrm>
            <a:custGeom>
              <a:avLst/>
              <a:gdLst/>
              <a:ahLst/>
              <a:cxnLst/>
              <a:rect l="l" t="t" r="r" b="b"/>
              <a:pathLst>
                <a:path w="39671" h="1739" extrusionOk="0">
                  <a:moveTo>
                    <a:pt x="1" y="1"/>
                  </a:moveTo>
                  <a:lnTo>
                    <a:pt x="1" y="1739"/>
                  </a:lnTo>
                  <a:lnTo>
                    <a:pt x="39670" y="1739"/>
                  </a:lnTo>
                  <a:lnTo>
                    <a:pt x="3967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9" name="Google Shape;2849;p51"/>
            <p:cNvSpPr/>
            <p:nvPr/>
          </p:nvSpPr>
          <p:spPr>
            <a:xfrm>
              <a:off x="4935275" y="3608925"/>
              <a:ext cx="1006550" cy="59175"/>
            </a:xfrm>
            <a:custGeom>
              <a:avLst/>
              <a:gdLst/>
              <a:ahLst/>
              <a:cxnLst/>
              <a:rect l="l" t="t" r="r" b="b"/>
              <a:pathLst>
                <a:path w="40262" h="2367" extrusionOk="0">
                  <a:moveTo>
                    <a:pt x="39633" y="629"/>
                  </a:moveTo>
                  <a:lnTo>
                    <a:pt x="39633" y="1738"/>
                  </a:lnTo>
                  <a:lnTo>
                    <a:pt x="592" y="1738"/>
                  </a:lnTo>
                  <a:lnTo>
                    <a:pt x="592" y="629"/>
                  </a:lnTo>
                  <a:close/>
                  <a:moveTo>
                    <a:pt x="296" y="0"/>
                  </a:moveTo>
                  <a:cubicBezTo>
                    <a:pt x="222" y="0"/>
                    <a:pt x="148" y="37"/>
                    <a:pt x="74" y="74"/>
                  </a:cubicBezTo>
                  <a:cubicBezTo>
                    <a:pt x="0" y="148"/>
                    <a:pt x="0" y="222"/>
                    <a:pt x="0" y="296"/>
                  </a:cubicBezTo>
                  <a:lnTo>
                    <a:pt x="0" y="2034"/>
                  </a:lnTo>
                  <a:cubicBezTo>
                    <a:pt x="0" y="2144"/>
                    <a:pt x="0" y="2218"/>
                    <a:pt x="74" y="2255"/>
                  </a:cubicBezTo>
                  <a:cubicBezTo>
                    <a:pt x="148" y="2329"/>
                    <a:pt x="222" y="2366"/>
                    <a:pt x="296" y="2366"/>
                  </a:cubicBezTo>
                  <a:lnTo>
                    <a:pt x="39965" y="2366"/>
                  </a:lnTo>
                  <a:cubicBezTo>
                    <a:pt x="40039" y="2366"/>
                    <a:pt x="40113" y="2329"/>
                    <a:pt x="40150" y="2255"/>
                  </a:cubicBezTo>
                  <a:cubicBezTo>
                    <a:pt x="40224" y="2218"/>
                    <a:pt x="40261" y="2144"/>
                    <a:pt x="40261" y="2034"/>
                  </a:cubicBezTo>
                  <a:lnTo>
                    <a:pt x="40261" y="296"/>
                  </a:lnTo>
                  <a:cubicBezTo>
                    <a:pt x="40261" y="222"/>
                    <a:pt x="40224" y="148"/>
                    <a:pt x="40150" y="74"/>
                  </a:cubicBezTo>
                  <a:cubicBezTo>
                    <a:pt x="40113" y="37"/>
                    <a:pt x="40039" y="0"/>
                    <a:pt x="3996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0" name="Google Shape;2850;p51"/>
            <p:cNvSpPr/>
            <p:nvPr/>
          </p:nvSpPr>
          <p:spPr>
            <a:xfrm>
              <a:off x="5555450" y="2786125"/>
              <a:ext cx="416875" cy="365650"/>
            </a:xfrm>
            <a:custGeom>
              <a:avLst/>
              <a:gdLst/>
              <a:ahLst/>
              <a:cxnLst/>
              <a:rect l="l" t="t" r="r" b="b"/>
              <a:pathLst>
                <a:path w="16675" h="14626" extrusionOk="0">
                  <a:moveTo>
                    <a:pt x="6176" y="1"/>
                  </a:moveTo>
                  <a:cubicBezTo>
                    <a:pt x="5854" y="1"/>
                    <a:pt x="5521" y="27"/>
                    <a:pt x="5176" y="82"/>
                  </a:cubicBezTo>
                  <a:cubicBezTo>
                    <a:pt x="555" y="785"/>
                    <a:pt x="0" y="2966"/>
                    <a:pt x="296" y="4260"/>
                  </a:cubicBezTo>
                  <a:cubicBezTo>
                    <a:pt x="296" y="4260"/>
                    <a:pt x="2736" y="9842"/>
                    <a:pt x="4289" y="12320"/>
                  </a:cubicBezTo>
                  <a:cubicBezTo>
                    <a:pt x="5353" y="13953"/>
                    <a:pt x="6550" y="14625"/>
                    <a:pt x="7480" y="14625"/>
                  </a:cubicBezTo>
                  <a:cubicBezTo>
                    <a:pt x="7939" y="14625"/>
                    <a:pt x="8333" y="14461"/>
                    <a:pt x="8615" y="14168"/>
                  </a:cubicBezTo>
                  <a:lnTo>
                    <a:pt x="11055" y="11728"/>
                  </a:lnTo>
                  <a:lnTo>
                    <a:pt x="14086" y="14464"/>
                  </a:lnTo>
                  <a:lnTo>
                    <a:pt x="16674" y="10582"/>
                  </a:lnTo>
                  <a:cubicBezTo>
                    <a:pt x="16674" y="10582"/>
                    <a:pt x="14382" y="7550"/>
                    <a:pt x="13384" y="5702"/>
                  </a:cubicBezTo>
                  <a:cubicBezTo>
                    <a:pt x="12426" y="3958"/>
                    <a:pt x="10141" y="1"/>
                    <a:pt x="61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1" name="Google Shape;2851;p51"/>
            <p:cNvSpPr/>
            <p:nvPr/>
          </p:nvSpPr>
          <p:spPr>
            <a:xfrm>
              <a:off x="5552675" y="2778000"/>
              <a:ext cx="427950" cy="381750"/>
            </a:xfrm>
            <a:custGeom>
              <a:avLst/>
              <a:gdLst/>
              <a:ahLst/>
              <a:cxnLst/>
              <a:rect l="l" t="t" r="r" b="b"/>
              <a:pathLst>
                <a:path w="17118" h="15270" extrusionOk="0">
                  <a:moveTo>
                    <a:pt x="6249" y="629"/>
                  </a:moveTo>
                  <a:cubicBezTo>
                    <a:pt x="8134" y="629"/>
                    <a:pt x="9650" y="1553"/>
                    <a:pt x="10796" y="2736"/>
                  </a:cubicBezTo>
                  <a:cubicBezTo>
                    <a:pt x="11942" y="3919"/>
                    <a:pt x="12755" y="5287"/>
                    <a:pt x="13199" y="6175"/>
                  </a:cubicBezTo>
                  <a:cubicBezTo>
                    <a:pt x="14086" y="7790"/>
                    <a:pt x="15895" y="10246"/>
                    <a:pt x="16396" y="10917"/>
                  </a:cubicBezTo>
                  <a:lnTo>
                    <a:pt x="16396" y="10917"/>
                  </a:lnTo>
                  <a:lnTo>
                    <a:pt x="14123" y="14308"/>
                  </a:lnTo>
                  <a:lnTo>
                    <a:pt x="11387" y="11831"/>
                  </a:lnTo>
                  <a:cubicBezTo>
                    <a:pt x="11332" y="11776"/>
                    <a:pt x="11258" y="11748"/>
                    <a:pt x="11180" y="11748"/>
                  </a:cubicBezTo>
                  <a:cubicBezTo>
                    <a:pt x="11101" y="11748"/>
                    <a:pt x="11018" y="11776"/>
                    <a:pt x="10944" y="11831"/>
                  </a:cubicBezTo>
                  <a:cubicBezTo>
                    <a:pt x="10944" y="11831"/>
                    <a:pt x="9391" y="13421"/>
                    <a:pt x="8504" y="14271"/>
                  </a:cubicBezTo>
                  <a:cubicBezTo>
                    <a:pt x="8282" y="14493"/>
                    <a:pt x="7986" y="14641"/>
                    <a:pt x="7616" y="14641"/>
                  </a:cubicBezTo>
                  <a:cubicBezTo>
                    <a:pt x="6840" y="14641"/>
                    <a:pt x="5694" y="14049"/>
                    <a:pt x="4659" y="12460"/>
                  </a:cubicBezTo>
                  <a:cubicBezTo>
                    <a:pt x="3919" y="11277"/>
                    <a:pt x="2884" y="9243"/>
                    <a:pt x="2108" y="7543"/>
                  </a:cubicBezTo>
                  <a:cubicBezTo>
                    <a:pt x="1701" y="6692"/>
                    <a:pt x="1331" y="5916"/>
                    <a:pt x="1073" y="5361"/>
                  </a:cubicBezTo>
                  <a:cubicBezTo>
                    <a:pt x="883" y="4955"/>
                    <a:pt x="753" y="4647"/>
                    <a:pt x="697" y="4512"/>
                  </a:cubicBezTo>
                  <a:lnTo>
                    <a:pt x="697" y="4512"/>
                  </a:lnTo>
                  <a:lnTo>
                    <a:pt x="703" y="4511"/>
                  </a:lnTo>
                  <a:cubicBezTo>
                    <a:pt x="666" y="4363"/>
                    <a:pt x="629" y="4178"/>
                    <a:pt x="629" y="4030"/>
                  </a:cubicBezTo>
                  <a:cubicBezTo>
                    <a:pt x="629" y="3439"/>
                    <a:pt x="851" y="2810"/>
                    <a:pt x="1516" y="2182"/>
                  </a:cubicBezTo>
                  <a:cubicBezTo>
                    <a:pt x="2182" y="1590"/>
                    <a:pt x="3365" y="999"/>
                    <a:pt x="5324" y="703"/>
                  </a:cubicBezTo>
                  <a:cubicBezTo>
                    <a:pt x="5657" y="666"/>
                    <a:pt x="5953" y="629"/>
                    <a:pt x="6249" y="629"/>
                  </a:cubicBezTo>
                  <a:close/>
                  <a:moveTo>
                    <a:pt x="6249" y="1"/>
                  </a:moveTo>
                  <a:cubicBezTo>
                    <a:pt x="5916" y="1"/>
                    <a:pt x="5583" y="37"/>
                    <a:pt x="5250" y="111"/>
                  </a:cubicBezTo>
                  <a:cubicBezTo>
                    <a:pt x="3217" y="407"/>
                    <a:pt x="1923" y="999"/>
                    <a:pt x="1110" y="1738"/>
                  </a:cubicBezTo>
                  <a:cubicBezTo>
                    <a:pt x="296" y="2441"/>
                    <a:pt x="1" y="3291"/>
                    <a:pt x="38" y="4030"/>
                  </a:cubicBezTo>
                  <a:cubicBezTo>
                    <a:pt x="38" y="4252"/>
                    <a:pt x="38" y="4437"/>
                    <a:pt x="74" y="4659"/>
                  </a:cubicBezTo>
                  <a:lnTo>
                    <a:pt x="111" y="4696"/>
                  </a:lnTo>
                  <a:cubicBezTo>
                    <a:pt x="111" y="4696"/>
                    <a:pt x="740" y="6101"/>
                    <a:pt x="1516" y="7801"/>
                  </a:cubicBezTo>
                  <a:cubicBezTo>
                    <a:pt x="2330" y="9539"/>
                    <a:pt x="3365" y="11535"/>
                    <a:pt x="4141" y="12792"/>
                  </a:cubicBezTo>
                  <a:cubicBezTo>
                    <a:pt x="5250" y="14493"/>
                    <a:pt x="6507" y="15232"/>
                    <a:pt x="7616" y="15269"/>
                  </a:cubicBezTo>
                  <a:cubicBezTo>
                    <a:pt x="8134" y="15269"/>
                    <a:pt x="8615" y="15048"/>
                    <a:pt x="8947" y="14715"/>
                  </a:cubicBezTo>
                  <a:lnTo>
                    <a:pt x="10500" y="13162"/>
                  </a:lnTo>
                  <a:lnTo>
                    <a:pt x="11193" y="12469"/>
                  </a:lnTo>
                  <a:lnTo>
                    <a:pt x="13975" y="15011"/>
                  </a:lnTo>
                  <a:cubicBezTo>
                    <a:pt x="14030" y="15065"/>
                    <a:pt x="14103" y="15099"/>
                    <a:pt x="14168" y="15099"/>
                  </a:cubicBezTo>
                  <a:cubicBezTo>
                    <a:pt x="14192" y="15099"/>
                    <a:pt x="14214" y="15094"/>
                    <a:pt x="14234" y="15085"/>
                  </a:cubicBezTo>
                  <a:cubicBezTo>
                    <a:pt x="14308" y="15085"/>
                    <a:pt x="14419" y="15048"/>
                    <a:pt x="14456" y="14974"/>
                  </a:cubicBezTo>
                  <a:lnTo>
                    <a:pt x="17044" y="11092"/>
                  </a:lnTo>
                  <a:cubicBezTo>
                    <a:pt x="17118" y="10981"/>
                    <a:pt x="17118" y="10833"/>
                    <a:pt x="17044" y="10722"/>
                  </a:cubicBezTo>
                  <a:cubicBezTo>
                    <a:pt x="17044" y="10722"/>
                    <a:pt x="16896" y="10537"/>
                    <a:pt x="16674" y="10204"/>
                  </a:cubicBezTo>
                  <a:cubicBezTo>
                    <a:pt x="15972" y="9280"/>
                    <a:pt x="14493" y="7247"/>
                    <a:pt x="13754" y="5879"/>
                  </a:cubicBezTo>
                  <a:cubicBezTo>
                    <a:pt x="13273" y="4992"/>
                    <a:pt x="12460" y="3550"/>
                    <a:pt x="11240" y="2293"/>
                  </a:cubicBezTo>
                  <a:cubicBezTo>
                    <a:pt x="10020" y="1073"/>
                    <a:pt x="8356" y="1"/>
                    <a:pt x="624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2" name="Google Shape;2852;p51"/>
            <p:cNvSpPr/>
            <p:nvPr/>
          </p:nvSpPr>
          <p:spPr>
            <a:xfrm>
              <a:off x="5414950" y="2624850"/>
              <a:ext cx="546275" cy="391175"/>
            </a:xfrm>
            <a:custGeom>
              <a:avLst/>
              <a:gdLst/>
              <a:ahLst/>
              <a:cxnLst/>
              <a:rect l="l" t="t" r="r" b="b"/>
              <a:pathLst>
                <a:path w="21851" h="15647" extrusionOk="0">
                  <a:moveTo>
                    <a:pt x="13545" y="0"/>
                  </a:moveTo>
                  <a:cubicBezTo>
                    <a:pt x="11427" y="0"/>
                    <a:pt x="9026" y="650"/>
                    <a:pt x="6619" y="2060"/>
                  </a:cubicBezTo>
                  <a:cubicBezTo>
                    <a:pt x="999" y="5387"/>
                    <a:pt x="1" y="11265"/>
                    <a:pt x="3033" y="12153"/>
                  </a:cubicBezTo>
                  <a:cubicBezTo>
                    <a:pt x="3273" y="12221"/>
                    <a:pt x="3520" y="12252"/>
                    <a:pt x="3773" y="12252"/>
                  </a:cubicBezTo>
                  <a:cubicBezTo>
                    <a:pt x="6670" y="12252"/>
                    <a:pt x="10204" y="8124"/>
                    <a:pt x="10205" y="8123"/>
                  </a:cubicBezTo>
                  <a:lnTo>
                    <a:pt x="10205" y="8123"/>
                  </a:lnTo>
                  <a:cubicBezTo>
                    <a:pt x="8763" y="10711"/>
                    <a:pt x="11351" y="10711"/>
                    <a:pt x="11351" y="10711"/>
                  </a:cubicBezTo>
                  <a:cubicBezTo>
                    <a:pt x="11351" y="10711"/>
                    <a:pt x="11499" y="12412"/>
                    <a:pt x="12238" y="13595"/>
                  </a:cubicBezTo>
                  <a:cubicBezTo>
                    <a:pt x="12355" y="13785"/>
                    <a:pt x="12456" y="13864"/>
                    <a:pt x="12544" y="13864"/>
                  </a:cubicBezTo>
                  <a:cubicBezTo>
                    <a:pt x="12986" y="13864"/>
                    <a:pt x="13089" y="11857"/>
                    <a:pt x="13089" y="11857"/>
                  </a:cubicBezTo>
                  <a:cubicBezTo>
                    <a:pt x="13089" y="11857"/>
                    <a:pt x="15529" y="14297"/>
                    <a:pt x="17414" y="15295"/>
                  </a:cubicBezTo>
                  <a:cubicBezTo>
                    <a:pt x="17865" y="15539"/>
                    <a:pt x="18268" y="15646"/>
                    <a:pt x="18625" y="15646"/>
                  </a:cubicBezTo>
                  <a:cubicBezTo>
                    <a:pt x="19731" y="15646"/>
                    <a:pt x="20397" y="14620"/>
                    <a:pt x="20704" y="13447"/>
                  </a:cubicBezTo>
                  <a:cubicBezTo>
                    <a:pt x="21148" y="11857"/>
                    <a:pt x="21851" y="6829"/>
                    <a:pt x="19854" y="3206"/>
                  </a:cubicBezTo>
                  <a:cubicBezTo>
                    <a:pt x="18692" y="1156"/>
                    <a:pt x="16370" y="0"/>
                    <a:pt x="135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3" name="Google Shape;2853;p51"/>
            <p:cNvSpPr/>
            <p:nvPr/>
          </p:nvSpPr>
          <p:spPr>
            <a:xfrm>
              <a:off x="5440850" y="2617175"/>
              <a:ext cx="512050" cy="406700"/>
            </a:xfrm>
            <a:custGeom>
              <a:avLst/>
              <a:gdLst/>
              <a:ahLst/>
              <a:cxnLst/>
              <a:rect l="l" t="t" r="r" b="b"/>
              <a:pathLst>
                <a:path w="20482" h="16268" extrusionOk="0">
                  <a:moveTo>
                    <a:pt x="12496" y="629"/>
                  </a:moveTo>
                  <a:cubicBezTo>
                    <a:pt x="15269" y="629"/>
                    <a:pt x="17450" y="1738"/>
                    <a:pt x="18559" y="3698"/>
                  </a:cubicBezTo>
                  <a:cubicBezTo>
                    <a:pt x="19558" y="5472"/>
                    <a:pt x="19853" y="7654"/>
                    <a:pt x="19853" y="9576"/>
                  </a:cubicBezTo>
                  <a:cubicBezTo>
                    <a:pt x="19853" y="11351"/>
                    <a:pt x="19595" y="12940"/>
                    <a:pt x="19373" y="13680"/>
                  </a:cubicBezTo>
                  <a:cubicBezTo>
                    <a:pt x="19225" y="14234"/>
                    <a:pt x="19003" y="14752"/>
                    <a:pt x="18707" y="15122"/>
                  </a:cubicBezTo>
                  <a:cubicBezTo>
                    <a:pt x="18374" y="15454"/>
                    <a:pt x="18042" y="15639"/>
                    <a:pt x="17598" y="15676"/>
                  </a:cubicBezTo>
                  <a:cubicBezTo>
                    <a:pt x="17302" y="15676"/>
                    <a:pt x="16933" y="15565"/>
                    <a:pt x="16526" y="15343"/>
                  </a:cubicBezTo>
                  <a:cubicBezTo>
                    <a:pt x="15639" y="14863"/>
                    <a:pt x="14567" y="14013"/>
                    <a:pt x="13716" y="13273"/>
                  </a:cubicBezTo>
                  <a:cubicBezTo>
                    <a:pt x="13310" y="12903"/>
                    <a:pt x="12940" y="12571"/>
                    <a:pt x="12681" y="12349"/>
                  </a:cubicBezTo>
                  <a:cubicBezTo>
                    <a:pt x="12533" y="12201"/>
                    <a:pt x="12459" y="12127"/>
                    <a:pt x="12385" y="12053"/>
                  </a:cubicBezTo>
                  <a:cubicBezTo>
                    <a:pt x="12311" y="11979"/>
                    <a:pt x="12274" y="11942"/>
                    <a:pt x="12274" y="11942"/>
                  </a:cubicBezTo>
                  <a:cubicBezTo>
                    <a:pt x="12220" y="11888"/>
                    <a:pt x="12126" y="11854"/>
                    <a:pt x="12037" y="11854"/>
                  </a:cubicBezTo>
                  <a:cubicBezTo>
                    <a:pt x="12004" y="11854"/>
                    <a:pt x="11971" y="11858"/>
                    <a:pt x="11942" y="11868"/>
                  </a:cubicBezTo>
                  <a:cubicBezTo>
                    <a:pt x="11831" y="11905"/>
                    <a:pt x="11757" y="12016"/>
                    <a:pt x="11757" y="12127"/>
                  </a:cubicBezTo>
                  <a:cubicBezTo>
                    <a:pt x="11757" y="12127"/>
                    <a:pt x="11757" y="12275"/>
                    <a:pt x="11720" y="12460"/>
                  </a:cubicBezTo>
                  <a:cubicBezTo>
                    <a:pt x="11720" y="12719"/>
                    <a:pt x="11646" y="13125"/>
                    <a:pt x="11572" y="13458"/>
                  </a:cubicBezTo>
                  <a:cubicBezTo>
                    <a:pt x="11544" y="13571"/>
                    <a:pt x="11515" y="13684"/>
                    <a:pt x="11487" y="13764"/>
                  </a:cubicBezTo>
                  <a:lnTo>
                    <a:pt x="11487" y="13764"/>
                  </a:lnTo>
                  <a:cubicBezTo>
                    <a:pt x="11479" y="13750"/>
                    <a:pt x="11470" y="13734"/>
                    <a:pt x="11461" y="13717"/>
                  </a:cubicBezTo>
                  <a:cubicBezTo>
                    <a:pt x="11128" y="13199"/>
                    <a:pt x="10906" y="12497"/>
                    <a:pt x="10796" y="11942"/>
                  </a:cubicBezTo>
                  <a:cubicBezTo>
                    <a:pt x="10722" y="11683"/>
                    <a:pt x="10685" y="11425"/>
                    <a:pt x="10685" y="11240"/>
                  </a:cubicBezTo>
                  <a:cubicBezTo>
                    <a:pt x="10648" y="11166"/>
                    <a:pt x="10648" y="11092"/>
                    <a:pt x="10648" y="11055"/>
                  </a:cubicBezTo>
                  <a:lnTo>
                    <a:pt x="10648" y="10981"/>
                  </a:lnTo>
                  <a:cubicBezTo>
                    <a:pt x="10611" y="10833"/>
                    <a:pt x="10500" y="10685"/>
                    <a:pt x="10315" y="10685"/>
                  </a:cubicBezTo>
                  <a:cubicBezTo>
                    <a:pt x="10241" y="10685"/>
                    <a:pt x="9908" y="10685"/>
                    <a:pt x="9575" y="10537"/>
                  </a:cubicBezTo>
                  <a:cubicBezTo>
                    <a:pt x="9428" y="10463"/>
                    <a:pt x="9317" y="10389"/>
                    <a:pt x="9206" y="10278"/>
                  </a:cubicBezTo>
                  <a:cubicBezTo>
                    <a:pt x="9132" y="10131"/>
                    <a:pt x="9058" y="9983"/>
                    <a:pt x="9058" y="9761"/>
                  </a:cubicBezTo>
                  <a:cubicBezTo>
                    <a:pt x="9058" y="9502"/>
                    <a:pt x="9169" y="9095"/>
                    <a:pt x="9465" y="8578"/>
                  </a:cubicBezTo>
                  <a:cubicBezTo>
                    <a:pt x="9539" y="8430"/>
                    <a:pt x="9502" y="8245"/>
                    <a:pt x="9354" y="8171"/>
                  </a:cubicBezTo>
                  <a:cubicBezTo>
                    <a:pt x="9307" y="8125"/>
                    <a:pt x="9248" y="8104"/>
                    <a:pt x="9186" y="8104"/>
                  </a:cubicBezTo>
                  <a:cubicBezTo>
                    <a:pt x="9101" y="8104"/>
                    <a:pt x="9011" y="8144"/>
                    <a:pt x="8947" y="8208"/>
                  </a:cubicBezTo>
                  <a:lnTo>
                    <a:pt x="8910" y="8245"/>
                  </a:lnTo>
                  <a:cubicBezTo>
                    <a:pt x="8725" y="8467"/>
                    <a:pt x="7801" y="9502"/>
                    <a:pt x="6618" y="10426"/>
                  </a:cubicBezTo>
                  <a:cubicBezTo>
                    <a:pt x="5435" y="11388"/>
                    <a:pt x="3956" y="12238"/>
                    <a:pt x="2736" y="12238"/>
                  </a:cubicBezTo>
                  <a:cubicBezTo>
                    <a:pt x="2514" y="12238"/>
                    <a:pt x="2292" y="12201"/>
                    <a:pt x="2070" y="12164"/>
                  </a:cubicBezTo>
                  <a:cubicBezTo>
                    <a:pt x="1590" y="12016"/>
                    <a:pt x="1257" y="11757"/>
                    <a:pt x="998" y="11351"/>
                  </a:cubicBezTo>
                  <a:cubicBezTo>
                    <a:pt x="740" y="10981"/>
                    <a:pt x="629" y="10463"/>
                    <a:pt x="629" y="9872"/>
                  </a:cubicBezTo>
                  <a:cubicBezTo>
                    <a:pt x="629" y="8800"/>
                    <a:pt x="1035" y="7506"/>
                    <a:pt x="1886" y="6249"/>
                  </a:cubicBezTo>
                  <a:cubicBezTo>
                    <a:pt x="2699" y="4955"/>
                    <a:pt x="3993" y="3661"/>
                    <a:pt x="5731" y="2626"/>
                  </a:cubicBezTo>
                  <a:cubicBezTo>
                    <a:pt x="8097" y="1258"/>
                    <a:pt x="10463" y="629"/>
                    <a:pt x="12496" y="629"/>
                  </a:cubicBezTo>
                  <a:close/>
                  <a:moveTo>
                    <a:pt x="12496" y="1"/>
                  </a:moveTo>
                  <a:cubicBezTo>
                    <a:pt x="10315" y="1"/>
                    <a:pt x="7875" y="666"/>
                    <a:pt x="5435" y="2108"/>
                  </a:cubicBezTo>
                  <a:cubicBezTo>
                    <a:pt x="3623" y="3180"/>
                    <a:pt x="2255" y="4511"/>
                    <a:pt x="1368" y="5879"/>
                  </a:cubicBezTo>
                  <a:cubicBezTo>
                    <a:pt x="444" y="7284"/>
                    <a:pt x="0" y="8652"/>
                    <a:pt x="0" y="9872"/>
                  </a:cubicBezTo>
                  <a:cubicBezTo>
                    <a:pt x="0" y="10537"/>
                    <a:pt x="148" y="11166"/>
                    <a:pt x="481" y="11683"/>
                  </a:cubicBezTo>
                  <a:cubicBezTo>
                    <a:pt x="776" y="12201"/>
                    <a:pt x="1294" y="12571"/>
                    <a:pt x="1886" y="12756"/>
                  </a:cubicBezTo>
                  <a:cubicBezTo>
                    <a:pt x="2181" y="12829"/>
                    <a:pt x="2440" y="12866"/>
                    <a:pt x="2736" y="12866"/>
                  </a:cubicBezTo>
                  <a:cubicBezTo>
                    <a:pt x="4363" y="12829"/>
                    <a:pt x="5989" y="11757"/>
                    <a:pt x="7246" y="10722"/>
                  </a:cubicBezTo>
                  <a:cubicBezTo>
                    <a:pt x="7697" y="10351"/>
                    <a:pt x="8100" y="9975"/>
                    <a:pt x="8433" y="9646"/>
                  </a:cubicBezTo>
                  <a:lnTo>
                    <a:pt x="8433" y="9646"/>
                  </a:lnTo>
                  <a:cubicBezTo>
                    <a:pt x="8431" y="9685"/>
                    <a:pt x="8429" y="9723"/>
                    <a:pt x="8429" y="9761"/>
                  </a:cubicBezTo>
                  <a:cubicBezTo>
                    <a:pt x="8429" y="10131"/>
                    <a:pt x="8577" y="10463"/>
                    <a:pt x="8762" y="10685"/>
                  </a:cubicBezTo>
                  <a:cubicBezTo>
                    <a:pt x="9058" y="11018"/>
                    <a:pt x="9428" y="11166"/>
                    <a:pt x="9760" y="11240"/>
                  </a:cubicBezTo>
                  <a:cubicBezTo>
                    <a:pt x="9864" y="11266"/>
                    <a:pt x="9963" y="11283"/>
                    <a:pt x="10049" y="11293"/>
                  </a:cubicBezTo>
                  <a:lnTo>
                    <a:pt x="10049" y="11293"/>
                  </a:lnTo>
                  <a:cubicBezTo>
                    <a:pt x="10075" y="11486"/>
                    <a:pt x="10123" y="11766"/>
                    <a:pt x="10204" y="12090"/>
                  </a:cubicBezTo>
                  <a:cubicBezTo>
                    <a:pt x="10315" y="12682"/>
                    <a:pt x="10537" y="13421"/>
                    <a:pt x="10943" y="14049"/>
                  </a:cubicBezTo>
                  <a:cubicBezTo>
                    <a:pt x="11017" y="14160"/>
                    <a:pt x="11091" y="14271"/>
                    <a:pt x="11165" y="14345"/>
                  </a:cubicBezTo>
                  <a:cubicBezTo>
                    <a:pt x="11239" y="14419"/>
                    <a:pt x="11350" y="14456"/>
                    <a:pt x="11498" y="14456"/>
                  </a:cubicBezTo>
                  <a:cubicBezTo>
                    <a:pt x="11683" y="14456"/>
                    <a:pt x="11831" y="14345"/>
                    <a:pt x="11905" y="14271"/>
                  </a:cubicBezTo>
                  <a:cubicBezTo>
                    <a:pt x="12016" y="14086"/>
                    <a:pt x="12089" y="13902"/>
                    <a:pt x="12163" y="13680"/>
                  </a:cubicBezTo>
                  <a:cubicBezTo>
                    <a:pt x="12226" y="13412"/>
                    <a:pt x="12269" y="13104"/>
                    <a:pt x="12298" y="12836"/>
                  </a:cubicBezTo>
                  <a:lnTo>
                    <a:pt x="12298" y="12836"/>
                  </a:lnTo>
                  <a:cubicBezTo>
                    <a:pt x="12557" y="13081"/>
                    <a:pt x="12909" y="13405"/>
                    <a:pt x="13310" y="13754"/>
                  </a:cubicBezTo>
                  <a:cubicBezTo>
                    <a:pt x="14160" y="14493"/>
                    <a:pt x="15269" y="15343"/>
                    <a:pt x="16230" y="15898"/>
                  </a:cubicBezTo>
                  <a:cubicBezTo>
                    <a:pt x="16711" y="16157"/>
                    <a:pt x="17154" y="16268"/>
                    <a:pt x="17598" y="16268"/>
                  </a:cubicBezTo>
                  <a:cubicBezTo>
                    <a:pt x="18264" y="16268"/>
                    <a:pt x="18781" y="15972"/>
                    <a:pt x="19151" y="15491"/>
                  </a:cubicBezTo>
                  <a:cubicBezTo>
                    <a:pt x="19558" y="15048"/>
                    <a:pt x="19816" y="14456"/>
                    <a:pt x="19964" y="13828"/>
                  </a:cubicBezTo>
                  <a:cubicBezTo>
                    <a:pt x="20186" y="13014"/>
                    <a:pt x="20482" y="11425"/>
                    <a:pt x="20482" y="9576"/>
                  </a:cubicBezTo>
                  <a:cubicBezTo>
                    <a:pt x="20482" y="7580"/>
                    <a:pt x="20149" y="5287"/>
                    <a:pt x="19077" y="3365"/>
                  </a:cubicBezTo>
                  <a:cubicBezTo>
                    <a:pt x="17857" y="1221"/>
                    <a:pt x="15417" y="1"/>
                    <a:pt x="1249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4" name="Google Shape;2854;p51"/>
            <p:cNvSpPr/>
            <p:nvPr/>
          </p:nvSpPr>
          <p:spPr>
            <a:xfrm>
              <a:off x="5732875" y="2898975"/>
              <a:ext cx="70300" cy="90700"/>
            </a:xfrm>
            <a:custGeom>
              <a:avLst/>
              <a:gdLst/>
              <a:ahLst/>
              <a:cxnLst/>
              <a:rect l="l" t="t" r="r" b="b"/>
              <a:pathLst>
                <a:path w="2812" h="3628" extrusionOk="0">
                  <a:moveTo>
                    <a:pt x="1120" y="1"/>
                  </a:moveTo>
                  <a:cubicBezTo>
                    <a:pt x="0" y="1"/>
                    <a:pt x="519" y="2888"/>
                    <a:pt x="519" y="2888"/>
                  </a:cubicBezTo>
                  <a:lnTo>
                    <a:pt x="1961" y="3628"/>
                  </a:lnTo>
                  <a:cubicBezTo>
                    <a:pt x="2664" y="2334"/>
                    <a:pt x="2812" y="448"/>
                    <a:pt x="1370" y="42"/>
                  </a:cubicBezTo>
                  <a:cubicBezTo>
                    <a:pt x="1279" y="14"/>
                    <a:pt x="1196" y="1"/>
                    <a:pt x="112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5" name="Google Shape;2855;p51"/>
            <p:cNvSpPr/>
            <p:nvPr/>
          </p:nvSpPr>
          <p:spPr>
            <a:xfrm>
              <a:off x="5735675" y="2890750"/>
              <a:ext cx="67500" cy="106325"/>
            </a:xfrm>
            <a:custGeom>
              <a:avLst/>
              <a:gdLst/>
              <a:ahLst/>
              <a:cxnLst/>
              <a:rect l="l" t="t" r="r" b="b"/>
              <a:pathLst>
                <a:path w="2700" h="4253" extrusionOk="0">
                  <a:moveTo>
                    <a:pt x="1036" y="1"/>
                  </a:moveTo>
                  <a:cubicBezTo>
                    <a:pt x="814" y="1"/>
                    <a:pt x="592" y="75"/>
                    <a:pt x="444" y="223"/>
                  </a:cubicBezTo>
                  <a:cubicBezTo>
                    <a:pt x="223" y="445"/>
                    <a:pt x="149" y="703"/>
                    <a:pt x="75" y="999"/>
                  </a:cubicBezTo>
                  <a:cubicBezTo>
                    <a:pt x="1" y="1258"/>
                    <a:pt x="1" y="1591"/>
                    <a:pt x="1" y="1886"/>
                  </a:cubicBezTo>
                  <a:cubicBezTo>
                    <a:pt x="1" y="2626"/>
                    <a:pt x="112" y="3291"/>
                    <a:pt x="112" y="3291"/>
                  </a:cubicBezTo>
                  <a:cubicBezTo>
                    <a:pt x="149" y="3439"/>
                    <a:pt x="296" y="3550"/>
                    <a:pt x="444" y="3550"/>
                  </a:cubicBezTo>
                  <a:cubicBezTo>
                    <a:pt x="629" y="3513"/>
                    <a:pt x="740" y="3328"/>
                    <a:pt x="703" y="3180"/>
                  </a:cubicBezTo>
                  <a:cubicBezTo>
                    <a:pt x="703" y="3180"/>
                    <a:pt x="703" y="3143"/>
                    <a:pt x="703" y="3070"/>
                  </a:cubicBezTo>
                  <a:cubicBezTo>
                    <a:pt x="666" y="2848"/>
                    <a:pt x="592" y="2367"/>
                    <a:pt x="592" y="1886"/>
                  </a:cubicBezTo>
                  <a:cubicBezTo>
                    <a:pt x="592" y="1517"/>
                    <a:pt x="629" y="1147"/>
                    <a:pt x="740" y="925"/>
                  </a:cubicBezTo>
                  <a:cubicBezTo>
                    <a:pt x="777" y="814"/>
                    <a:pt x="814" y="740"/>
                    <a:pt x="851" y="666"/>
                  </a:cubicBezTo>
                  <a:cubicBezTo>
                    <a:pt x="925" y="629"/>
                    <a:pt x="962" y="629"/>
                    <a:pt x="1036" y="629"/>
                  </a:cubicBezTo>
                  <a:cubicBezTo>
                    <a:pt x="1073" y="629"/>
                    <a:pt x="1110" y="629"/>
                    <a:pt x="1184" y="666"/>
                  </a:cubicBezTo>
                  <a:cubicBezTo>
                    <a:pt x="1517" y="740"/>
                    <a:pt x="1701" y="925"/>
                    <a:pt x="1849" y="1147"/>
                  </a:cubicBezTo>
                  <a:cubicBezTo>
                    <a:pt x="1997" y="1406"/>
                    <a:pt x="2071" y="1702"/>
                    <a:pt x="2071" y="2034"/>
                  </a:cubicBezTo>
                  <a:cubicBezTo>
                    <a:pt x="2071" y="2589"/>
                    <a:pt x="1886" y="3254"/>
                    <a:pt x="1590" y="3809"/>
                  </a:cubicBezTo>
                  <a:cubicBezTo>
                    <a:pt x="1480" y="3957"/>
                    <a:pt x="1553" y="4142"/>
                    <a:pt x="1701" y="4216"/>
                  </a:cubicBezTo>
                  <a:cubicBezTo>
                    <a:pt x="1751" y="4240"/>
                    <a:pt x="1804" y="4253"/>
                    <a:pt x="1856" y="4253"/>
                  </a:cubicBezTo>
                  <a:cubicBezTo>
                    <a:pt x="1960" y="4253"/>
                    <a:pt x="2059" y="4203"/>
                    <a:pt x="2108" y="4105"/>
                  </a:cubicBezTo>
                  <a:cubicBezTo>
                    <a:pt x="2441" y="3476"/>
                    <a:pt x="2700" y="2737"/>
                    <a:pt x="2700" y="2034"/>
                  </a:cubicBezTo>
                  <a:cubicBezTo>
                    <a:pt x="2700" y="1628"/>
                    <a:pt x="2589" y="1184"/>
                    <a:pt x="2367" y="851"/>
                  </a:cubicBezTo>
                  <a:cubicBezTo>
                    <a:pt x="2182" y="482"/>
                    <a:pt x="1812" y="186"/>
                    <a:pt x="1369" y="75"/>
                  </a:cubicBezTo>
                  <a:cubicBezTo>
                    <a:pt x="1258" y="38"/>
                    <a:pt x="1147" y="1"/>
                    <a:pt x="10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6" name="Google Shape;2856;p51"/>
            <p:cNvSpPr/>
            <p:nvPr/>
          </p:nvSpPr>
          <p:spPr>
            <a:xfrm>
              <a:off x="5487050" y="4141300"/>
              <a:ext cx="251425" cy="785650"/>
            </a:xfrm>
            <a:custGeom>
              <a:avLst/>
              <a:gdLst/>
              <a:ahLst/>
              <a:cxnLst/>
              <a:rect l="l" t="t" r="r" b="b"/>
              <a:pathLst>
                <a:path w="10057" h="31426" extrusionOk="0">
                  <a:moveTo>
                    <a:pt x="7395" y="0"/>
                  </a:moveTo>
                  <a:lnTo>
                    <a:pt x="1" y="407"/>
                  </a:lnTo>
                  <a:lnTo>
                    <a:pt x="6581" y="31241"/>
                  </a:lnTo>
                  <a:lnTo>
                    <a:pt x="10057" y="31425"/>
                  </a:lnTo>
                  <a:lnTo>
                    <a:pt x="739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7" name="Google Shape;2857;p51"/>
            <p:cNvSpPr/>
            <p:nvPr/>
          </p:nvSpPr>
          <p:spPr>
            <a:xfrm>
              <a:off x="5478725" y="4133900"/>
              <a:ext cx="268075" cy="801375"/>
            </a:xfrm>
            <a:custGeom>
              <a:avLst/>
              <a:gdLst/>
              <a:ahLst/>
              <a:cxnLst/>
              <a:rect l="l" t="t" r="r" b="b"/>
              <a:pathLst>
                <a:path w="10723" h="32055" extrusionOk="0">
                  <a:moveTo>
                    <a:pt x="7432" y="629"/>
                  </a:moveTo>
                  <a:lnTo>
                    <a:pt x="10057" y="31389"/>
                  </a:lnTo>
                  <a:lnTo>
                    <a:pt x="7173" y="31241"/>
                  </a:lnTo>
                  <a:lnTo>
                    <a:pt x="704" y="1017"/>
                  </a:lnTo>
                  <a:lnTo>
                    <a:pt x="704" y="1017"/>
                  </a:lnTo>
                  <a:lnTo>
                    <a:pt x="7432" y="629"/>
                  </a:lnTo>
                  <a:close/>
                  <a:moveTo>
                    <a:pt x="7728" y="1"/>
                  </a:moveTo>
                  <a:lnTo>
                    <a:pt x="334" y="407"/>
                  </a:lnTo>
                  <a:cubicBezTo>
                    <a:pt x="223" y="407"/>
                    <a:pt x="149" y="444"/>
                    <a:pt x="75" y="518"/>
                  </a:cubicBezTo>
                  <a:cubicBezTo>
                    <a:pt x="38" y="592"/>
                    <a:pt x="1" y="703"/>
                    <a:pt x="38" y="777"/>
                  </a:cubicBezTo>
                  <a:lnTo>
                    <a:pt x="6619" y="31574"/>
                  </a:lnTo>
                  <a:cubicBezTo>
                    <a:pt x="6619" y="31721"/>
                    <a:pt x="6767" y="31832"/>
                    <a:pt x="6877" y="31832"/>
                  </a:cubicBezTo>
                  <a:lnTo>
                    <a:pt x="10390" y="32054"/>
                  </a:lnTo>
                  <a:cubicBezTo>
                    <a:pt x="10464" y="32054"/>
                    <a:pt x="10574" y="32017"/>
                    <a:pt x="10611" y="31943"/>
                  </a:cubicBezTo>
                  <a:cubicBezTo>
                    <a:pt x="10685" y="31869"/>
                    <a:pt x="10722" y="31795"/>
                    <a:pt x="10722" y="31721"/>
                  </a:cubicBezTo>
                  <a:lnTo>
                    <a:pt x="8024" y="296"/>
                  </a:lnTo>
                  <a:cubicBezTo>
                    <a:pt x="8024" y="111"/>
                    <a:pt x="7876" y="1"/>
                    <a:pt x="77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8" name="Google Shape;2858;p51"/>
            <p:cNvSpPr/>
            <p:nvPr/>
          </p:nvSpPr>
          <p:spPr>
            <a:xfrm>
              <a:off x="5471350" y="4922300"/>
              <a:ext cx="282850" cy="117400"/>
            </a:xfrm>
            <a:custGeom>
              <a:avLst/>
              <a:gdLst/>
              <a:ahLst/>
              <a:cxnLst/>
              <a:rect l="l" t="t" r="r" b="b"/>
              <a:pathLst>
                <a:path w="11314" h="4696" extrusionOk="0">
                  <a:moveTo>
                    <a:pt x="7209" y="1"/>
                  </a:moveTo>
                  <a:lnTo>
                    <a:pt x="0" y="4696"/>
                  </a:lnTo>
                  <a:lnTo>
                    <a:pt x="11313" y="4696"/>
                  </a:lnTo>
                  <a:lnTo>
                    <a:pt x="10685" y="185"/>
                  </a:lnTo>
                  <a:lnTo>
                    <a:pt x="720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9" name="Google Shape;2859;p51"/>
            <p:cNvSpPr/>
            <p:nvPr/>
          </p:nvSpPr>
          <p:spPr>
            <a:xfrm>
              <a:off x="5463025" y="4913975"/>
              <a:ext cx="299475" cy="134050"/>
            </a:xfrm>
            <a:custGeom>
              <a:avLst/>
              <a:gdLst/>
              <a:ahLst/>
              <a:cxnLst/>
              <a:rect l="l" t="t" r="r" b="b"/>
              <a:pathLst>
                <a:path w="11979" h="5362" extrusionOk="0">
                  <a:moveTo>
                    <a:pt x="7624" y="636"/>
                  </a:moveTo>
                  <a:lnTo>
                    <a:pt x="10759" y="814"/>
                  </a:lnTo>
                  <a:lnTo>
                    <a:pt x="11276" y="4733"/>
                  </a:lnTo>
                  <a:lnTo>
                    <a:pt x="1368" y="4733"/>
                  </a:lnTo>
                  <a:lnTo>
                    <a:pt x="7624" y="636"/>
                  </a:lnTo>
                  <a:close/>
                  <a:moveTo>
                    <a:pt x="7542" y="1"/>
                  </a:moveTo>
                  <a:cubicBezTo>
                    <a:pt x="7505" y="1"/>
                    <a:pt x="7431" y="38"/>
                    <a:pt x="7358" y="75"/>
                  </a:cubicBezTo>
                  <a:lnTo>
                    <a:pt x="185" y="4807"/>
                  </a:lnTo>
                  <a:cubicBezTo>
                    <a:pt x="74" y="4881"/>
                    <a:pt x="0" y="4992"/>
                    <a:pt x="37" y="5140"/>
                  </a:cubicBezTo>
                  <a:cubicBezTo>
                    <a:pt x="74" y="5251"/>
                    <a:pt x="222" y="5362"/>
                    <a:pt x="333" y="5362"/>
                  </a:cubicBezTo>
                  <a:lnTo>
                    <a:pt x="11646" y="5362"/>
                  </a:lnTo>
                  <a:cubicBezTo>
                    <a:pt x="11720" y="5362"/>
                    <a:pt x="11831" y="5325"/>
                    <a:pt x="11868" y="5251"/>
                  </a:cubicBezTo>
                  <a:cubicBezTo>
                    <a:pt x="11942" y="5177"/>
                    <a:pt x="11979" y="5103"/>
                    <a:pt x="11942" y="4992"/>
                  </a:cubicBezTo>
                  <a:lnTo>
                    <a:pt x="11350" y="481"/>
                  </a:lnTo>
                  <a:cubicBezTo>
                    <a:pt x="11313" y="334"/>
                    <a:pt x="11202" y="223"/>
                    <a:pt x="11055" y="223"/>
                  </a:cubicBezTo>
                  <a:lnTo>
                    <a:pt x="754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0" name="Google Shape;2860;p51"/>
            <p:cNvSpPr/>
            <p:nvPr/>
          </p:nvSpPr>
          <p:spPr>
            <a:xfrm>
              <a:off x="5231950" y="3802100"/>
              <a:ext cx="1096200" cy="1127625"/>
            </a:xfrm>
            <a:custGeom>
              <a:avLst/>
              <a:gdLst/>
              <a:ahLst/>
              <a:cxnLst/>
              <a:rect l="l" t="t" r="r" b="b"/>
              <a:pathLst>
                <a:path w="43848" h="45105" extrusionOk="0">
                  <a:moveTo>
                    <a:pt x="41704" y="0"/>
                  </a:moveTo>
                  <a:lnTo>
                    <a:pt x="28024" y="148"/>
                  </a:lnTo>
                  <a:lnTo>
                    <a:pt x="26730" y="3180"/>
                  </a:lnTo>
                  <a:cubicBezTo>
                    <a:pt x="26730" y="3180"/>
                    <a:pt x="16674" y="5028"/>
                    <a:pt x="11351" y="6174"/>
                  </a:cubicBezTo>
                  <a:cubicBezTo>
                    <a:pt x="6027" y="7357"/>
                    <a:pt x="1" y="9502"/>
                    <a:pt x="1" y="10796"/>
                  </a:cubicBezTo>
                  <a:cubicBezTo>
                    <a:pt x="1" y="12089"/>
                    <a:pt x="4474" y="44956"/>
                    <a:pt x="4474" y="44956"/>
                  </a:cubicBezTo>
                  <a:lnTo>
                    <a:pt x="7210" y="45104"/>
                  </a:lnTo>
                  <a:lnTo>
                    <a:pt x="7765" y="15269"/>
                  </a:lnTo>
                  <a:cubicBezTo>
                    <a:pt x="7765" y="15269"/>
                    <a:pt x="24290" y="14086"/>
                    <a:pt x="28912" y="13938"/>
                  </a:cubicBezTo>
                  <a:cubicBezTo>
                    <a:pt x="29406" y="13926"/>
                    <a:pt x="29890" y="13924"/>
                    <a:pt x="30365" y="13924"/>
                  </a:cubicBezTo>
                  <a:cubicBezTo>
                    <a:pt x="30708" y="13924"/>
                    <a:pt x="31045" y="13925"/>
                    <a:pt x="31379" y="13925"/>
                  </a:cubicBezTo>
                  <a:cubicBezTo>
                    <a:pt x="34868" y="13925"/>
                    <a:pt x="37847" y="13782"/>
                    <a:pt x="40557" y="10500"/>
                  </a:cubicBezTo>
                  <a:cubicBezTo>
                    <a:pt x="43848" y="6470"/>
                    <a:pt x="41704" y="0"/>
                    <a:pt x="4170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1" name="Google Shape;2861;p51"/>
            <p:cNvSpPr/>
            <p:nvPr/>
          </p:nvSpPr>
          <p:spPr>
            <a:xfrm>
              <a:off x="5223650" y="3794700"/>
              <a:ext cx="1075850" cy="1142425"/>
            </a:xfrm>
            <a:custGeom>
              <a:avLst/>
              <a:gdLst/>
              <a:ahLst/>
              <a:cxnLst/>
              <a:rect l="l" t="t" r="r" b="b"/>
              <a:pathLst>
                <a:path w="43034" h="45697" extrusionOk="0">
                  <a:moveTo>
                    <a:pt x="41808" y="594"/>
                  </a:moveTo>
                  <a:cubicBezTo>
                    <a:pt x="41961" y="1163"/>
                    <a:pt x="42405" y="2897"/>
                    <a:pt x="42405" y="4917"/>
                  </a:cubicBezTo>
                  <a:cubicBezTo>
                    <a:pt x="42405" y="6803"/>
                    <a:pt x="41999" y="8947"/>
                    <a:pt x="40631" y="10611"/>
                  </a:cubicBezTo>
                  <a:cubicBezTo>
                    <a:pt x="39041" y="12570"/>
                    <a:pt x="37377" y="13347"/>
                    <a:pt x="35492" y="13679"/>
                  </a:cubicBezTo>
                  <a:cubicBezTo>
                    <a:pt x="33606" y="14012"/>
                    <a:pt x="31536" y="13864"/>
                    <a:pt x="29207" y="13938"/>
                  </a:cubicBezTo>
                  <a:cubicBezTo>
                    <a:pt x="24585" y="14086"/>
                    <a:pt x="8060" y="15232"/>
                    <a:pt x="8060" y="15232"/>
                  </a:cubicBezTo>
                  <a:cubicBezTo>
                    <a:pt x="7912" y="15269"/>
                    <a:pt x="7764" y="15380"/>
                    <a:pt x="7764" y="15528"/>
                  </a:cubicBezTo>
                  <a:lnTo>
                    <a:pt x="7246" y="45068"/>
                  </a:lnTo>
                  <a:lnTo>
                    <a:pt x="5102" y="44969"/>
                  </a:lnTo>
                  <a:lnTo>
                    <a:pt x="5102" y="44969"/>
                  </a:lnTo>
                  <a:cubicBezTo>
                    <a:pt x="5067" y="44733"/>
                    <a:pt x="5005" y="44337"/>
                    <a:pt x="4917" y="43811"/>
                  </a:cubicBezTo>
                  <a:cubicBezTo>
                    <a:pt x="4510" y="40631"/>
                    <a:pt x="3438" y="32756"/>
                    <a:pt x="2440" y="25473"/>
                  </a:cubicBezTo>
                  <a:cubicBezTo>
                    <a:pt x="1959" y="21850"/>
                    <a:pt x="1516" y="18375"/>
                    <a:pt x="1183" y="15750"/>
                  </a:cubicBezTo>
                  <a:cubicBezTo>
                    <a:pt x="998" y="14456"/>
                    <a:pt x="887" y="13347"/>
                    <a:pt x="776" y="12533"/>
                  </a:cubicBezTo>
                  <a:cubicBezTo>
                    <a:pt x="739" y="12127"/>
                    <a:pt x="702" y="11794"/>
                    <a:pt x="665" y="11535"/>
                  </a:cubicBezTo>
                  <a:cubicBezTo>
                    <a:pt x="629" y="11313"/>
                    <a:pt x="629" y="11128"/>
                    <a:pt x="629" y="11092"/>
                  </a:cubicBezTo>
                  <a:cubicBezTo>
                    <a:pt x="629" y="11055"/>
                    <a:pt x="665" y="10944"/>
                    <a:pt x="813" y="10759"/>
                  </a:cubicBezTo>
                  <a:cubicBezTo>
                    <a:pt x="1072" y="10500"/>
                    <a:pt x="1590" y="10167"/>
                    <a:pt x="2329" y="9798"/>
                  </a:cubicBezTo>
                  <a:cubicBezTo>
                    <a:pt x="4473" y="8725"/>
                    <a:pt x="8281" y="7542"/>
                    <a:pt x="11757" y="6803"/>
                  </a:cubicBezTo>
                  <a:cubicBezTo>
                    <a:pt x="14419" y="6211"/>
                    <a:pt x="18263" y="5472"/>
                    <a:pt x="21443" y="4843"/>
                  </a:cubicBezTo>
                  <a:cubicBezTo>
                    <a:pt x="23033" y="4548"/>
                    <a:pt x="24438" y="4289"/>
                    <a:pt x="25473" y="4067"/>
                  </a:cubicBezTo>
                  <a:cubicBezTo>
                    <a:pt x="26508" y="3882"/>
                    <a:pt x="27136" y="3771"/>
                    <a:pt x="27136" y="3771"/>
                  </a:cubicBezTo>
                  <a:cubicBezTo>
                    <a:pt x="27247" y="3734"/>
                    <a:pt x="27321" y="3697"/>
                    <a:pt x="27358" y="3586"/>
                  </a:cubicBezTo>
                  <a:lnTo>
                    <a:pt x="28574" y="737"/>
                  </a:lnTo>
                  <a:lnTo>
                    <a:pt x="28574" y="737"/>
                  </a:lnTo>
                  <a:lnTo>
                    <a:pt x="41808" y="594"/>
                  </a:lnTo>
                  <a:close/>
                  <a:moveTo>
                    <a:pt x="42036" y="0"/>
                  </a:moveTo>
                  <a:lnTo>
                    <a:pt x="28356" y="148"/>
                  </a:lnTo>
                  <a:cubicBezTo>
                    <a:pt x="28246" y="148"/>
                    <a:pt x="28135" y="222"/>
                    <a:pt x="28098" y="333"/>
                  </a:cubicBezTo>
                  <a:lnTo>
                    <a:pt x="26854" y="3211"/>
                  </a:lnTo>
                  <a:lnTo>
                    <a:pt x="26854" y="3211"/>
                  </a:lnTo>
                  <a:cubicBezTo>
                    <a:pt x="25505" y="3459"/>
                    <a:pt x="16524" y="5116"/>
                    <a:pt x="11609" y="6174"/>
                  </a:cubicBezTo>
                  <a:cubicBezTo>
                    <a:pt x="8947" y="6766"/>
                    <a:pt x="6100" y="7579"/>
                    <a:pt x="3882" y="8430"/>
                  </a:cubicBezTo>
                  <a:cubicBezTo>
                    <a:pt x="2810" y="8873"/>
                    <a:pt x="1849" y="9317"/>
                    <a:pt x="1183" y="9724"/>
                  </a:cubicBezTo>
                  <a:cubicBezTo>
                    <a:pt x="850" y="9945"/>
                    <a:pt x="555" y="10130"/>
                    <a:pt x="370" y="10352"/>
                  </a:cubicBezTo>
                  <a:cubicBezTo>
                    <a:pt x="148" y="10574"/>
                    <a:pt x="0" y="10796"/>
                    <a:pt x="0" y="11092"/>
                  </a:cubicBezTo>
                  <a:cubicBezTo>
                    <a:pt x="0" y="11202"/>
                    <a:pt x="37" y="11387"/>
                    <a:pt x="74" y="11720"/>
                  </a:cubicBezTo>
                  <a:cubicBezTo>
                    <a:pt x="555" y="16415"/>
                    <a:pt x="4510" y="45289"/>
                    <a:pt x="4510" y="45289"/>
                  </a:cubicBezTo>
                  <a:cubicBezTo>
                    <a:pt x="4547" y="45437"/>
                    <a:pt x="4658" y="45548"/>
                    <a:pt x="4806" y="45548"/>
                  </a:cubicBezTo>
                  <a:lnTo>
                    <a:pt x="7542" y="45696"/>
                  </a:lnTo>
                  <a:cubicBezTo>
                    <a:pt x="7616" y="45696"/>
                    <a:pt x="7690" y="45696"/>
                    <a:pt x="7764" y="45622"/>
                  </a:cubicBezTo>
                  <a:cubicBezTo>
                    <a:pt x="7838" y="45585"/>
                    <a:pt x="7875" y="45474"/>
                    <a:pt x="7875" y="45400"/>
                  </a:cubicBezTo>
                  <a:lnTo>
                    <a:pt x="8388" y="15840"/>
                  </a:lnTo>
                  <a:lnTo>
                    <a:pt x="8388" y="15840"/>
                  </a:lnTo>
                  <a:cubicBezTo>
                    <a:pt x="8803" y="15811"/>
                    <a:pt x="9641" y="15752"/>
                    <a:pt x="10758" y="15676"/>
                  </a:cubicBezTo>
                  <a:cubicBezTo>
                    <a:pt x="15639" y="15343"/>
                    <a:pt x="25805" y="14678"/>
                    <a:pt x="29244" y="14567"/>
                  </a:cubicBezTo>
                  <a:cubicBezTo>
                    <a:pt x="31536" y="14493"/>
                    <a:pt x="33606" y="14641"/>
                    <a:pt x="35603" y="14271"/>
                  </a:cubicBezTo>
                  <a:cubicBezTo>
                    <a:pt x="37562" y="13938"/>
                    <a:pt x="39411" y="13051"/>
                    <a:pt x="41111" y="10981"/>
                  </a:cubicBezTo>
                  <a:cubicBezTo>
                    <a:pt x="42627" y="9169"/>
                    <a:pt x="43034" y="6877"/>
                    <a:pt x="43034" y="4917"/>
                  </a:cubicBezTo>
                  <a:cubicBezTo>
                    <a:pt x="43034" y="2329"/>
                    <a:pt x="42331" y="222"/>
                    <a:pt x="42331" y="185"/>
                  </a:cubicBezTo>
                  <a:cubicBezTo>
                    <a:pt x="42294" y="74"/>
                    <a:pt x="42146" y="0"/>
                    <a:pt x="420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2" name="Google Shape;2862;p51"/>
            <p:cNvSpPr/>
            <p:nvPr/>
          </p:nvSpPr>
          <p:spPr>
            <a:xfrm>
              <a:off x="5111800" y="4926000"/>
              <a:ext cx="308725" cy="134975"/>
            </a:xfrm>
            <a:custGeom>
              <a:avLst/>
              <a:gdLst/>
              <a:ahLst/>
              <a:cxnLst/>
              <a:rect l="l" t="t" r="r" b="b"/>
              <a:pathLst>
                <a:path w="12349" h="5399" extrusionOk="0">
                  <a:moveTo>
                    <a:pt x="9280" y="0"/>
                  </a:moveTo>
                  <a:lnTo>
                    <a:pt x="8837" y="259"/>
                  </a:lnTo>
                  <a:lnTo>
                    <a:pt x="1" y="5398"/>
                  </a:lnTo>
                  <a:lnTo>
                    <a:pt x="12349" y="5398"/>
                  </a:lnTo>
                  <a:lnTo>
                    <a:pt x="12016" y="148"/>
                  </a:lnTo>
                  <a:lnTo>
                    <a:pt x="92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3" name="Google Shape;2863;p51"/>
            <p:cNvSpPr/>
            <p:nvPr/>
          </p:nvSpPr>
          <p:spPr>
            <a:xfrm>
              <a:off x="5103475" y="4918600"/>
              <a:ext cx="324450" cy="150675"/>
            </a:xfrm>
            <a:custGeom>
              <a:avLst/>
              <a:gdLst/>
              <a:ahLst/>
              <a:cxnLst/>
              <a:rect l="l" t="t" r="r" b="b"/>
              <a:pathLst>
                <a:path w="12978" h="6027" extrusionOk="0">
                  <a:moveTo>
                    <a:pt x="9698" y="597"/>
                  </a:moveTo>
                  <a:lnTo>
                    <a:pt x="12053" y="740"/>
                  </a:lnTo>
                  <a:lnTo>
                    <a:pt x="12349" y="5398"/>
                  </a:lnTo>
                  <a:lnTo>
                    <a:pt x="1480" y="5398"/>
                  </a:lnTo>
                  <a:lnTo>
                    <a:pt x="9317" y="851"/>
                  </a:lnTo>
                  <a:lnTo>
                    <a:pt x="9698" y="597"/>
                  </a:lnTo>
                  <a:close/>
                  <a:moveTo>
                    <a:pt x="9650" y="1"/>
                  </a:moveTo>
                  <a:cubicBezTo>
                    <a:pt x="9576" y="1"/>
                    <a:pt x="9539" y="1"/>
                    <a:pt x="9465" y="38"/>
                  </a:cubicBezTo>
                  <a:lnTo>
                    <a:pt x="9022" y="296"/>
                  </a:lnTo>
                  <a:lnTo>
                    <a:pt x="186" y="5435"/>
                  </a:lnTo>
                  <a:cubicBezTo>
                    <a:pt x="38" y="5509"/>
                    <a:pt x="1" y="5657"/>
                    <a:pt x="38" y="5805"/>
                  </a:cubicBezTo>
                  <a:cubicBezTo>
                    <a:pt x="75" y="5916"/>
                    <a:pt x="186" y="6027"/>
                    <a:pt x="334" y="6027"/>
                  </a:cubicBezTo>
                  <a:lnTo>
                    <a:pt x="12682" y="6027"/>
                  </a:lnTo>
                  <a:cubicBezTo>
                    <a:pt x="12756" y="6027"/>
                    <a:pt x="12830" y="5990"/>
                    <a:pt x="12904" y="5916"/>
                  </a:cubicBezTo>
                  <a:cubicBezTo>
                    <a:pt x="12941" y="5842"/>
                    <a:pt x="12978" y="5768"/>
                    <a:pt x="12978" y="5694"/>
                  </a:cubicBezTo>
                  <a:lnTo>
                    <a:pt x="12682" y="407"/>
                  </a:lnTo>
                  <a:cubicBezTo>
                    <a:pt x="12645" y="259"/>
                    <a:pt x="12534" y="149"/>
                    <a:pt x="12386" y="149"/>
                  </a:cubicBezTo>
                  <a:lnTo>
                    <a:pt x="965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4" name="Google Shape;2864;p51"/>
            <p:cNvSpPr/>
            <p:nvPr/>
          </p:nvSpPr>
          <p:spPr>
            <a:xfrm>
              <a:off x="5408500" y="3494300"/>
              <a:ext cx="201500" cy="90600"/>
            </a:xfrm>
            <a:custGeom>
              <a:avLst/>
              <a:gdLst/>
              <a:ahLst/>
              <a:cxnLst/>
              <a:rect l="l" t="t" r="r" b="b"/>
              <a:pathLst>
                <a:path w="8060" h="3624" extrusionOk="0">
                  <a:moveTo>
                    <a:pt x="2884" y="1"/>
                  </a:moveTo>
                  <a:cubicBezTo>
                    <a:pt x="1960" y="1"/>
                    <a:pt x="0" y="2367"/>
                    <a:pt x="0" y="2700"/>
                  </a:cubicBezTo>
                  <a:cubicBezTo>
                    <a:pt x="0" y="2933"/>
                    <a:pt x="46" y="3306"/>
                    <a:pt x="321" y="3306"/>
                  </a:cubicBezTo>
                  <a:cubicBezTo>
                    <a:pt x="394" y="3306"/>
                    <a:pt x="483" y="3279"/>
                    <a:pt x="592" y="3217"/>
                  </a:cubicBezTo>
                  <a:cubicBezTo>
                    <a:pt x="1109" y="2885"/>
                    <a:pt x="2366" y="2071"/>
                    <a:pt x="2366" y="2071"/>
                  </a:cubicBezTo>
                  <a:lnTo>
                    <a:pt x="7542" y="3624"/>
                  </a:lnTo>
                  <a:lnTo>
                    <a:pt x="8060" y="1443"/>
                  </a:lnTo>
                  <a:lnTo>
                    <a:pt x="5287" y="297"/>
                  </a:lnTo>
                  <a:cubicBezTo>
                    <a:pt x="5287" y="297"/>
                    <a:pt x="3808" y="1"/>
                    <a:pt x="288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5" name="Google Shape;2865;p51"/>
            <p:cNvSpPr/>
            <p:nvPr/>
          </p:nvSpPr>
          <p:spPr>
            <a:xfrm>
              <a:off x="5400175" y="3486925"/>
              <a:ext cx="218150" cy="105775"/>
            </a:xfrm>
            <a:custGeom>
              <a:avLst/>
              <a:gdLst/>
              <a:ahLst/>
              <a:cxnLst/>
              <a:rect l="l" t="t" r="r" b="b"/>
              <a:pathLst>
                <a:path w="8726" h="4231" extrusionOk="0">
                  <a:moveTo>
                    <a:pt x="3217" y="592"/>
                  </a:moveTo>
                  <a:cubicBezTo>
                    <a:pt x="3660" y="592"/>
                    <a:pt x="4252" y="666"/>
                    <a:pt x="4696" y="739"/>
                  </a:cubicBezTo>
                  <a:cubicBezTo>
                    <a:pt x="4954" y="776"/>
                    <a:pt x="5139" y="813"/>
                    <a:pt x="5287" y="850"/>
                  </a:cubicBezTo>
                  <a:cubicBezTo>
                    <a:pt x="5362" y="869"/>
                    <a:pt x="5428" y="878"/>
                    <a:pt x="5474" y="883"/>
                  </a:cubicBezTo>
                  <a:lnTo>
                    <a:pt x="5474" y="883"/>
                  </a:lnTo>
                  <a:lnTo>
                    <a:pt x="5472" y="887"/>
                  </a:lnTo>
                  <a:lnTo>
                    <a:pt x="8023" y="1923"/>
                  </a:lnTo>
                  <a:lnTo>
                    <a:pt x="7653" y="3512"/>
                  </a:lnTo>
                  <a:lnTo>
                    <a:pt x="2773" y="2070"/>
                  </a:lnTo>
                  <a:cubicBezTo>
                    <a:pt x="2752" y="2060"/>
                    <a:pt x="2730" y="2055"/>
                    <a:pt x="2707" y="2055"/>
                  </a:cubicBezTo>
                  <a:cubicBezTo>
                    <a:pt x="2653" y="2055"/>
                    <a:pt x="2593" y="2081"/>
                    <a:pt x="2514" y="2107"/>
                  </a:cubicBezTo>
                  <a:cubicBezTo>
                    <a:pt x="2514" y="2107"/>
                    <a:pt x="2219" y="2329"/>
                    <a:pt x="1849" y="2551"/>
                  </a:cubicBezTo>
                  <a:cubicBezTo>
                    <a:pt x="1479" y="2810"/>
                    <a:pt x="1036" y="3106"/>
                    <a:pt x="777" y="3253"/>
                  </a:cubicBezTo>
                  <a:cubicBezTo>
                    <a:pt x="743" y="3271"/>
                    <a:pt x="716" y="3280"/>
                    <a:pt x="698" y="3285"/>
                  </a:cubicBezTo>
                  <a:lnTo>
                    <a:pt x="698" y="3285"/>
                  </a:lnTo>
                  <a:cubicBezTo>
                    <a:pt x="688" y="3272"/>
                    <a:pt x="666" y="3237"/>
                    <a:pt x="666" y="3180"/>
                  </a:cubicBezTo>
                  <a:cubicBezTo>
                    <a:pt x="635" y="3149"/>
                    <a:pt x="630" y="3092"/>
                    <a:pt x="629" y="3031"/>
                  </a:cubicBezTo>
                  <a:lnTo>
                    <a:pt x="629" y="3031"/>
                  </a:lnTo>
                  <a:cubicBezTo>
                    <a:pt x="632" y="3026"/>
                    <a:pt x="669" y="2953"/>
                    <a:pt x="740" y="2847"/>
                  </a:cubicBezTo>
                  <a:cubicBezTo>
                    <a:pt x="962" y="2514"/>
                    <a:pt x="1442" y="1923"/>
                    <a:pt x="1960" y="1442"/>
                  </a:cubicBezTo>
                  <a:cubicBezTo>
                    <a:pt x="2182" y="1183"/>
                    <a:pt x="2477" y="961"/>
                    <a:pt x="2699" y="813"/>
                  </a:cubicBezTo>
                  <a:cubicBezTo>
                    <a:pt x="2921" y="666"/>
                    <a:pt x="3143" y="592"/>
                    <a:pt x="3217" y="592"/>
                  </a:cubicBezTo>
                  <a:close/>
                  <a:moveTo>
                    <a:pt x="3217" y="0"/>
                  </a:moveTo>
                  <a:cubicBezTo>
                    <a:pt x="2847" y="0"/>
                    <a:pt x="2551" y="185"/>
                    <a:pt x="2182" y="407"/>
                  </a:cubicBezTo>
                  <a:cubicBezTo>
                    <a:pt x="1701" y="776"/>
                    <a:pt x="1183" y="1331"/>
                    <a:pt x="740" y="1812"/>
                  </a:cubicBezTo>
                  <a:cubicBezTo>
                    <a:pt x="555" y="2033"/>
                    <a:pt x="370" y="2255"/>
                    <a:pt x="259" y="2440"/>
                  </a:cubicBezTo>
                  <a:cubicBezTo>
                    <a:pt x="185" y="2551"/>
                    <a:pt x="148" y="2625"/>
                    <a:pt x="111" y="2699"/>
                  </a:cubicBezTo>
                  <a:lnTo>
                    <a:pt x="37" y="2810"/>
                  </a:lnTo>
                  <a:cubicBezTo>
                    <a:pt x="37" y="2884"/>
                    <a:pt x="0" y="2921"/>
                    <a:pt x="0" y="2995"/>
                  </a:cubicBezTo>
                  <a:cubicBezTo>
                    <a:pt x="0" y="3143"/>
                    <a:pt x="37" y="3327"/>
                    <a:pt x="111" y="3512"/>
                  </a:cubicBezTo>
                  <a:cubicBezTo>
                    <a:pt x="148" y="3586"/>
                    <a:pt x="185" y="3697"/>
                    <a:pt x="296" y="3771"/>
                  </a:cubicBezTo>
                  <a:cubicBezTo>
                    <a:pt x="370" y="3845"/>
                    <a:pt x="518" y="3919"/>
                    <a:pt x="666" y="3919"/>
                  </a:cubicBezTo>
                  <a:cubicBezTo>
                    <a:pt x="814" y="3919"/>
                    <a:pt x="962" y="3845"/>
                    <a:pt x="1110" y="3771"/>
                  </a:cubicBezTo>
                  <a:cubicBezTo>
                    <a:pt x="1529" y="3501"/>
                    <a:pt x="2436" y="2915"/>
                    <a:pt x="2763" y="2703"/>
                  </a:cubicBezTo>
                  <a:lnTo>
                    <a:pt x="2763" y="2703"/>
                  </a:lnTo>
                  <a:lnTo>
                    <a:pt x="7801" y="4215"/>
                  </a:lnTo>
                  <a:cubicBezTo>
                    <a:pt x="7823" y="4226"/>
                    <a:pt x="7845" y="4230"/>
                    <a:pt x="7866" y="4230"/>
                  </a:cubicBezTo>
                  <a:cubicBezTo>
                    <a:pt x="7918" y="4230"/>
                    <a:pt x="7971" y="4204"/>
                    <a:pt x="8023" y="4178"/>
                  </a:cubicBezTo>
                  <a:cubicBezTo>
                    <a:pt x="8097" y="4141"/>
                    <a:pt x="8171" y="4067"/>
                    <a:pt x="8171" y="3993"/>
                  </a:cubicBezTo>
                  <a:lnTo>
                    <a:pt x="8688" y="1812"/>
                  </a:lnTo>
                  <a:cubicBezTo>
                    <a:pt x="8725" y="1664"/>
                    <a:pt x="8652" y="1516"/>
                    <a:pt x="8504" y="1442"/>
                  </a:cubicBezTo>
                  <a:lnTo>
                    <a:pt x="5731" y="333"/>
                  </a:lnTo>
                  <a:lnTo>
                    <a:pt x="5657" y="296"/>
                  </a:lnTo>
                  <a:cubicBezTo>
                    <a:pt x="5657" y="296"/>
                    <a:pt x="4215" y="0"/>
                    <a:pt x="321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6" name="Google Shape;2866;p51"/>
            <p:cNvSpPr/>
            <p:nvPr/>
          </p:nvSpPr>
          <p:spPr>
            <a:xfrm>
              <a:off x="5410350" y="3530350"/>
              <a:ext cx="171000" cy="49025"/>
            </a:xfrm>
            <a:custGeom>
              <a:avLst/>
              <a:gdLst/>
              <a:ahLst/>
              <a:cxnLst/>
              <a:rect l="l" t="t" r="r" b="b"/>
              <a:pathLst>
                <a:path w="6840" h="1961" extrusionOk="0">
                  <a:moveTo>
                    <a:pt x="5213" y="1"/>
                  </a:moveTo>
                  <a:cubicBezTo>
                    <a:pt x="5213" y="1"/>
                    <a:pt x="1775" y="223"/>
                    <a:pt x="1035" y="333"/>
                  </a:cubicBezTo>
                  <a:cubicBezTo>
                    <a:pt x="333" y="407"/>
                    <a:pt x="0" y="1258"/>
                    <a:pt x="961" y="1258"/>
                  </a:cubicBezTo>
                  <a:cubicBezTo>
                    <a:pt x="1886" y="1258"/>
                    <a:pt x="3106" y="1147"/>
                    <a:pt x="3106" y="1147"/>
                  </a:cubicBezTo>
                  <a:cubicBezTo>
                    <a:pt x="3106" y="1147"/>
                    <a:pt x="3845" y="1775"/>
                    <a:pt x="5213" y="1886"/>
                  </a:cubicBezTo>
                  <a:cubicBezTo>
                    <a:pt x="6544" y="1960"/>
                    <a:pt x="6840" y="1960"/>
                    <a:pt x="6840" y="1960"/>
                  </a:cubicBezTo>
                  <a:lnTo>
                    <a:pt x="521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7" name="Google Shape;2867;p51"/>
            <p:cNvSpPr/>
            <p:nvPr/>
          </p:nvSpPr>
          <p:spPr>
            <a:xfrm>
              <a:off x="5412200" y="3522950"/>
              <a:ext cx="177475" cy="64725"/>
            </a:xfrm>
            <a:custGeom>
              <a:avLst/>
              <a:gdLst/>
              <a:ahLst/>
              <a:cxnLst/>
              <a:rect l="l" t="t" r="r" b="b"/>
              <a:pathLst>
                <a:path w="7099" h="2589" extrusionOk="0">
                  <a:moveTo>
                    <a:pt x="5102" y="1"/>
                  </a:moveTo>
                  <a:cubicBezTo>
                    <a:pt x="5102" y="1"/>
                    <a:pt x="4252" y="38"/>
                    <a:pt x="3290" y="112"/>
                  </a:cubicBezTo>
                  <a:cubicBezTo>
                    <a:pt x="2366" y="186"/>
                    <a:pt x="1331" y="260"/>
                    <a:pt x="924" y="297"/>
                  </a:cubicBezTo>
                  <a:cubicBezTo>
                    <a:pt x="665" y="334"/>
                    <a:pt x="444" y="445"/>
                    <a:pt x="296" y="592"/>
                  </a:cubicBezTo>
                  <a:cubicBezTo>
                    <a:pt x="111" y="777"/>
                    <a:pt x="0" y="962"/>
                    <a:pt x="0" y="1184"/>
                  </a:cubicBezTo>
                  <a:cubicBezTo>
                    <a:pt x="0" y="1369"/>
                    <a:pt x="74" y="1591"/>
                    <a:pt x="259" y="1702"/>
                  </a:cubicBezTo>
                  <a:cubicBezTo>
                    <a:pt x="444" y="1812"/>
                    <a:pt x="629" y="1849"/>
                    <a:pt x="887" y="1849"/>
                  </a:cubicBezTo>
                  <a:cubicBezTo>
                    <a:pt x="1642" y="1849"/>
                    <a:pt x="2618" y="1776"/>
                    <a:pt x="2951" y="1748"/>
                  </a:cubicBezTo>
                  <a:lnTo>
                    <a:pt x="2951" y="1748"/>
                  </a:lnTo>
                  <a:cubicBezTo>
                    <a:pt x="3210" y="1939"/>
                    <a:pt x="3940" y="2389"/>
                    <a:pt x="5102" y="2478"/>
                  </a:cubicBezTo>
                  <a:cubicBezTo>
                    <a:pt x="6433" y="2589"/>
                    <a:pt x="6766" y="2589"/>
                    <a:pt x="6766" y="2589"/>
                  </a:cubicBezTo>
                  <a:cubicBezTo>
                    <a:pt x="6950" y="2589"/>
                    <a:pt x="7098" y="2441"/>
                    <a:pt x="7098" y="2256"/>
                  </a:cubicBezTo>
                  <a:cubicBezTo>
                    <a:pt x="7098" y="2108"/>
                    <a:pt x="6950" y="1960"/>
                    <a:pt x="6766" y="1960"/>
                  </a:cubicBezTo>
                  <a:cubicBezTo>
                    <a:pt x="6692" y="1960"/>
                    <a:pt x="6322" y="1960"/>
                    <a:pt x="5139" y="1849"/>
                  </a:cubicBezTo>
                  <a:cubicBezTo>
                    <a:pt x="4510" y="1812"/>
                    <a:pt x="4030" y="1628"/>
                    <a:pt x="3697" y="1480"/>
                  </a:cubicBezTo>
                  <a:cubicBezTo>
                    <a:pt x="3549" y="1406"/>
                    <a:pt x="3438" y="1332"/>
                    <a:pt x="3364" y="1295"/>
                  </a:cubicBezTo>
                  <a:lnTo>
                    <a:pt x="3253" y="1221"/>
                  </a:lnTo>
                  <a:cubicBezTo>
                    <a:pt x="3199" y="1167"/>
                    <a:pt x="3145" y="1133"/>
                    <a:pt x="3091" y="1133"/>
                  </a:cubicBezTo>
                  <a:cubicBezTo>
                    <a:pt x="3071" y="1133"/>
                    <a:pt x="3051" y="1137"/>
                    <a:pt x="3032" y="1147"/>
                  </a:cubicBezTo>
                  <a:cubicBezTo>
                    <a:pt x="3032" y="1147"/>
                    <a:pt x="2699" y="1147"/>
                    <a:pt x="2292" y="1184"/>
                  </a:cubicBezTo>
                  <a:cubicBezTo>
                    <a:pt x="1886" y="1221"/>
                    <a:pt x="1331" y="1221"/>
                    <a:pt x="887" y="1221"/>
                  </a:cubicBezTo>
                  <a:cubicBezTo>
                    <a:pt x="702" y="1221"/>
                    <a:pt x="629" y="1184"/>
                    <a:pt x="592" y="1184"/>
                  </a:cubicBezTo>
                  <a:lnTo>
                    <a:pt x="629" y="1147"/>
                  </a:lnTo>
                  <a:cubicBezTo>
                    <a:pt x="665" y="1073"/>
                    <a:pt x="813" y="962"/>
                    <a:pt x="1035" y="925"/>
                  </a:cubicBezTo>
                  <a:cubicBezTo>
                    <a:pt x="1368" y="851"/>
                    <a:pt x="2403" y="777"/>
                    <a:pt x="3327" y="740"/>
                  </a:cubicBezTo>
                  <a:cubicBezTo>
                    <a:pt x="4289" y="666"/>
                    <a:pt x="5139" y="592"/>
                    <a:pt x="5139" y="592"/>
                  </a:cubicBezTo>
                  <a:cubicBezTo>
                    <a:pt x="5324" y="592"/>
                    <a:pt x="5435" y="445"/>
                    <a:pt x="5435" y="297"/>
                  </a:cubicBezTo>
                  <a:cubicBezTo>
                    <a:pt x="5435" y="112"/>
                    <a:pt x="5287" y="1"/>
                    <a:pt x="51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8" name="Google Shape;2868;p51"/>
            <p:cNvSpPr/>
            <p:nvPr/>
          </p:nvSpPr>
          <p:spPr>
            <a:xfrm>
              <a:off x="5597050" y="3530350"/>
              <a:ext cx="448275" cy="196900"/>
            </a:xfrm>
            <a:custGeom>
              <a:avLst/>
              <a:gdLst/>
              <a:ahLst/>
              <a:cxnLst/>
              <a:rect l="l" t="t" r="r" b="b"/>
              <a:pathLst>
                <a:path w="17931" h="7876" extrusionOk="0">
                  <a:moveTo>
                    <a:pt x="518" y="1"/>
                  </a:moveTo>
                  <a:lnTo>
                    <a:pt x="0" y="2182"/>
                  </a:lnTo>
                  <a:lnTo>
                    <a:pt x="17487" y="7875"/>
                  </a:lnTo>
                  <a:lnTo>
                    <a:pt x="17931" y="2810"/>
                  </a:lnTo>
                  <a:lnTo>
                    <a:pt x="518"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9" name="Google Shape;2869;p51"/>
            <p:cNvSpPr/>
            <p:nvPr/>
          </p:nvSpPr>
          <p:spPr>
            <a:xfrm>
              <a:off x="5588725" y="3522775"/>
              <a:ext cx="464000" cy="212250"/>
            </a:xfrm>
            <a:custGeom>
              <a:avLst/>
              <a:gdLst/>
              <a:ahLst/>
              <a:cxnLst/>
              <a:rect l="l" t="t" r="r" b="b"/>
              <a:pathLst>
                <a:path w="18560" h="8490" extrusionOk="0">
                  <a:moveTo>
                    <a:pt x="1084" y="643"/>
                  </a:moveTo>
                  <a:lnTo>
                    <a:pt x="17931" y="3372"/>
                  </a:lnTo>
                  <a:lnTo>
                    <a:pt x="17561" y="7772"/>
                  </a:lnTo>
                  <a:lnTo>
                    <a:pt x="703" y="2263"/>
                  </a:lnTo>
                  <a:lnTo>
                    <a:pt x="1084" y="643"/>
                  </a:lnTo>
                  <a:close/>
                  <a:moveTo>
                    <a:pt x="830" y="1"/>
                  </a:moveTo>
                  <a:cubicBezTo>
                    <a:pt x="703" y="1"/>
                    <a:pt x="587" y="101"/>
                    <a:pt x="555" y="230"/>
                  </a:cubicBezTo>
                  <a:lnTo>
                    <a:pt x="37" y="2411"/>
                  </a:lnTo>
                  <a:cubicBezTo>
                    <a:pt x="0" y="2559"/>
                    <a:pt x="74" y="2744"/>
                    <a:pt x="259" y="2781"/>
                  </a:cubicBezTo>
                  <a:lnTo>
                    <a:pt x="17746" y="8474"/>
                  </a:lnTo>
                  <a:cubicBezTo>
                    <a:pt x="17768" y="8485"/>
                    <a:pt x="17793" y="8490"/>
                    <a:pt x="17819" y="8490"/>
                  </a:cubicBezTo>
                  <a:cubicBezTo>
                    <a:pt x="17882" y="8490"/>
                    <a:pt x="17953" y="8463"/>
                    <a:pt x="18005" y="8437"/>
                  </a:cubicBezTo>
                  <a:cubicBezTo>
                    <a:pt x="18079" y="8400"/>
                    <a:pt x="18153" y="8289"/>
                    <a:pt x="18153" y="8215"/>
                  </a:cubicBezTo>
                  <a:lnTo>
                    <a:pt x="18560" y="3113"/>
                  </a:lnTo>
                  <a:cubicBezTo>
                    <a:pt x="18560" y="2966"/>
                    <a:pt x="18449" y="2818"/>
                    <a:pt x="18301" y="2818"/>
                  </a:cubicBezTo>
                  <a:lnTo>
                    <a:pt x="888" y="8"/>
                  </a:lnTo>
                  <a:cubicBezTo>
                    <a:pt x="868" y="3"/>
                    <a:pt x="849" y="1"/>
                    <a:pt x="8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0" name="Google Shape;2870;p51"/>
            <p:cNvSpPr/>
            <p:nvPr/>
          </p:nvSpPr>
          <p:spPr>
            <a:xfrm>
              <a:off x="5831800" y="3033350"/>
              <a:ext cx="475100" cy="853075"/>
            </a:xfrm>
            <a:custGeom>
              <a:avLst/>
              <a:gdLst/>
              <a:ahLst/>
              <a:cxnLst/>
              <a:rect l="l" t="t" r="r" b="b"/>
              <a:pathLst>
                <a:path w="19004" h="34123" extrusionOk="0">
                  <a:moveTo>
                    <a:pt x="9555" y="1"/>
                  </a:moveTo>
                  <a:cubicBezTo>
                    <a:pt x="8899" y="1"/>
                    <a:pt x="8262" y="269"/>
                    <a:pt x="7654" y="841"/>
                  </a:cubicBezTo>
                  <a:cubicBezTo>
                    <a:pt x="7654" y="841"/>
                    <a:pt x="2330" y="6571"/>
                    <a:pt x="1147" y="8605"/>
                  </a:cubicBezTo>
                  <a:cubicBezTo>
                    <a:pt x="1" y="10601"/>
                    <a:pt x="3476" y="19955"/>
                    <a:pt x="3772" y="22690"/>
                  </a:cubicBezTo>
                  <a:cubicBezTo>
                    <a:pt x="4030" y="25426"/>
                    <a:pt x="4918" y="27164"/>
                    <a:pt x="3624" y="28606"/>
                  </a:cubicBezTo>
                  <a:cubicBezTo>
                    <a:pt x="2330" y="30048"/>
                    <a:pt x="3476" y="30898"/>
                    <a:pt x="4178" y="31489"/>
                  </a:cubicBezTo>
                  <a:cubicBezTo>
                    <a:pt x="4861" y="32002"/>
                    <a:pt x="10182" y="34123"/>
                    <a:pt x="13583" y="34123"/>
                  </a:cubicBezTo>
                  <a:cubicBezTo>
                    <a:pt x="13864" y="34123"/>
                    <a:pt x="14131" y="34108"/>
                    <a:pt x="14382" y="34077"/>
                  </a:cubicBezTo>
                  <a:cubicBezTo>
                    <a:pt x="17710" y="33634"/>
                    <a:pt x="18412" y="31342"/>
                    <a:pt x="18708" y="27718"/>
                  </a:cubicBezTo>
                  <a:cubicBezTo>
                    <a:pt x="19004" y="24132"/>
                    <a:pt x="18708" y="11488"/>
                    <a:pt x="15824" y="6312"/>
                  </a:cubicBezTo>
                  <a:cubicBezTo>
                    <a:pt x="13687" y="2428"/>
                    <a:pt x="11530" y="1"/>
                    <a:pt x="955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1" name="Google Shape;2871;p51"/>
            <p:cNvSpPr/>
            <p:nvPr/>
          </p:nvSpPr>
          <p:spPr>
            <a:xfrm>
              <a:off x="5847525" y="3025700"/>
              <a:ext cx="462150" cy="867925"/>
            </a:xfrm>
            <a:custGeom>
              <a:avLst/>
              <a:gdLst/>
              <a:ahLst/>
              <a:cxnLst/>
              <a:rect l="l" t="t" r="r" b="b"/>
              <a:pathLst>
                <a:path w="18486" h="34717" extrusionOk="0">
                  <a:moveTo>
                    <a:pt x="8910" y="592"/>
                  </a:moveTo>
                  <a:cubicBezTo>
                    <a:pt x="9760" y="592"/>
                    <a:pt x="10759" y="1147"/>
                    <a:pt x="11757" y="2219"/>
                  </a:cubicBezTo>
                  <a:cubicBezTo>
                    <a:pt x="12792" y="3254"/>
                    <a:pt x="13864" y="4844"/>
                    <a:pt x="14936" y="6766"/>
                  </a:cubicBezTo>
                  <a:cubicBezTo>
                    <a:pt x="16082" y="8800"/>
                    <a:pt x="16822" y="12090"/>
                    <a:pt x="17265" y="15528"/>
                  </a:cubicBezTo>
                  <a:cubicBezTo>
                    <a:pt x="17709" y="19004"/>
                    <a:pt x="17857" y="22553"/>
                    <a:pt x="17857" y="25141"/>
                  </a:cubicBezTo>
                  <a:cubicBezTo>
                    <a:pt x="17857" y="26361"/>
                    <a:pt x="17820" y="27359"/>
                    <a:pt x="17783" y="28024"/>
                  </a:cubicBezTo>
                  <a:cubicBezTo>
                    <a:pt x="17635" y="29799"/>
                    <a:pt x="17376" y="31241"/>
                    <a:pt x="16785" y="32239"/>
                  </a:cubicBezTo>
                  <a:cubicBezTo>
                    <a:pt x="16193" y="33237"/>
                    <a:pt x="15306" y="33866"/>
                    <a:pt x="13716" y="34051"/>
                  </a:cubicBezTo>
                  <a:cubicBezTo>
                    <a:pt x="13494" y="34088"/>
                    <a:pt x="13199" y="34125"/>
                    <a:pt x="12903" y="34125"/>
                  </a:cubicBezTo>
                  <a:cubicBezTo>
                    <a:pt x="11276" y="34125"/>
                    <a:pt x="9095" y="33607"/>
                    <a:pt x="7283" y="33016"/>
                  </a:cubicBezTo>
                  <a:cubicBezTo>
                    <a:pt x="6396" y="32720"/>
                    <a:pt x="5583" y="32387"/>
                    <a:pt x="4954" y="32128"/>
                  </a:cubicBezTo>
                  <a:cubicBezTo>
                    <a:pt x="4621" y="31980"/>
                    <a:pt x="4363" y="31869"/>
                    <a:pt x="4141" y="31759"/>
                  </a:cubicBezTo>
                  <a:cubicBezTo>
                    <a:pt x="3956" y="31685"/>
                    <a:pt x="3808" y="31574"/>
                    <a:pt x="3734" y="31537"/>
                  </a:cubicBezTo>
                  <a:cubicBezTo>
                    <a:pt x="3512" y="31352"/>
                    <a:pt x="3217" y="31130"/>
                    <a:pt x="3032" y="30908"/>
                  </a:cubicBezTo>
                  <a:cubicBezTo>
                    <a:pt x="2810" y="30649"/>
                    <a:pt x="2699" y="30428"/>
                    <a:pt x="2699" y="30132"/>
                  </a:cubicBezTo>
                  <a:cubicBezTo>
                    <a:pt x="2699" y="29873"/>
                    <a:pt x="2810" y="29540"/>
                    <a:pt x="3217" y="29097"/>
                  </a:cubicBezTo>
                  <a:cubicBezTo>
                    <a:pt x="3771" y="28468"/>
                    <a:pt x="3993" y="27729"/>
                    <a:pt x="3993" y="26989"/>
                  </a:cubicBezTo>
                  <a:cubicBezTo>
                    <a:pt x="3993" y="25843"/>
                    <a:pt x="3586" y="24586"/>
                    <a:pt x="3438" y="22959"/>
                  </a:cubicBezTo>
                  <a:cubicBezTo>
                    <a:pt x="3291" y="21739"/>
                    <a:pt x="2588" y="19373"/>
                    <a:pt x="1923" y="16859"/>
                  </a:cubicBezTo>
                  <a:cubicBezTo>
                    <a:pt x="1257" y="14345"/>
                    <a:pt x="592" y="11720"/>
                    <a:pt x="592" y="10168"/>
                  </a:cubicBezTo>
                  <a:cubicBezTo>
                    <a:pt x="592" y="9650"/>
                    <a:pt x="703" y="9280"/>
                    <a:pt x="814" y="9058"/>
                  </a:cubicBezTo>
                  <a:cubicBezTo>
                    <a:pt x="1072" y="8578"/>
                    <a:pt x="1627" y="7838"/>
                    <a:pt x="2255" y="7025"/>
                  </a:cubicBezTo>
                  <a:cubicBezTo>
                    <a:pt x="3254" y="5805"/>
                    <a:pt x="4511" y="4400"/>
                    <a:pt x="5509" y="3291"/>
                  </a:cubicBezTo>
                  <a:cubicBezTo>
                    <a:pt x="5989" y="2700"/>
                    <a:pt x="6433" y="2219"/>
                    <a:pt x="6729" y="1886"/>
                  </a:cubicBezTo>
                  <a:cubicBezTo>
                    <a:pt x="7062" y="1553"/>
                    <a:pt x="7246" y="1369"/>
                    <a:pt x="7246" y="1369"/>
                  </a:cubicBezTo>
                  <a:lnTo>
                    <a:pt x="7229" y="1351"/>
                  </a:lnTo>
                  <a:lnTo>
                    <a:pt x="7229" y="1351"/>
                  </a:lnTo>
                  <a:cubicBezTo>
                    <a:pt x="7813" y="809"/>
                    <a:pt x="8361" y="592"/>
                    <a:pt x="8910" y="592"/>
                  </a:cubicBezTo>
                  <a:close/>
                  <a:moveTo>
                    <a:pt x="8910" y="1"/>
                  </a:moveTo>
                  <a:cubicBezTo>
                    <a:pt x="8171" y="1"/>
                    <a:pt x="7431" y="296"/>
                    <a:pt x="6803" y="925"/>
                  </a:cubicBezTo>
                  <a:lnTo>
                    <a:pt x="6766" y="925"/>
                  </a:lnTo>
                  <a:cubicBezTo>
                    <a:pt x="6766" y="925"/>
                    <a:pt x="5435" y="2367"/>
                    <a:pt x="3956" y="4067"/>
                  </a:cubicBezTo>
                  <a:cubicBezTo>
                    <a:pt x="3217" y="4918"/>
                    <a:pt x="2440" y="5842"/>
                    <a:pt x="1775" y="6655"/>
                  </a:cubicBezTo>
                  <a:cubicBezTo>
                    <a:pt x="1109" y="7469"/>
                    <a:pt x="592" y="8208"/>
                    <a:pt x="259" y="8763"/>
                  </a:cubicBezTo>
                  <a:cubicBezTo>
                    <a:pt x="74" y="9132"/>
                    <a:pt x="0" y="9613"/>
                    <a:pt x="0" y="10168"/>
                  </a:cubicBezTo>
                  <a:cubicBezTo>
                    <a:pt x="0" y="11868"/>
                    <a:pt x="666" y="14493"/>
                    <a:pt x="1331" y="17007"/>
                  </a:cubicBezTo>
                  <a:cubicBezTo>
                    <a:pt x="1997" y="19521"/>
                    <a:pt x="2699" y="21924"/>
                    <a:pt x="2810" y="23033"/>
                  </a:cubicBezTo>
                  <a:cubicBezTo>
                    <a:pt x="2995" y="24697"/>
                    <a:pt x="3364" y="25991"/>
                    <a:pt x="3364" y="26989"/>
                  </a:cubicBezTo>
                  <a:cubicBezTo>
                    <a:pt x="3364" y="27655"/>
                    <a:pt x="3217" y="28172"/>
                    <a:pt x="2736" y="28690"/>
                  </a:cubicBezTo>
                  <a:cubicBezTo>
                    <a:pt x="2292" y="29208"/>
                    <a:pt x="2071" y="29688"/>
                    <a:pt x="2071" y="30132"/>
                  </a:cubicBezTo>
                  <a:cubicBezTo>
                    <a:pt x="2071" y="30612"/>
                    <a:pt x="2292" y="30982"/>
                    <a:pt x="2551" y="31278"/>
                  </a:cubicBezTo>
                  <a:cubicBezTo>
                    <a:pt x="2810" y="31574"/>
                    <a:pt x="3143" y="31832"/>
                    <a:pt x="3364" y="32017"/>
                  </a:cubicBezTo>
                  <a:cubicBezTo>
                    <a:pt x="3475" y="32128"/>
                    <a:pt x="3660" y="32202"/>
                    <a:pt x="3882" y="32313"/>
                  </a:cubicBezTo>
                  <a:cubicBezTo>
                    <a:pt x="4658" y="32720"/>
                    <a:pt x="6137" y="33311"/>
                    <a:pt x="7801" y="33829"/>
                  </a:cubicBezTo>
                  <a:cubicBezTo>
                    <a:pt x="9502" y="34309"/>
                    <a:pt x="11387" y="34716"/>
                    <a:pt x="12903" y="34716"/>
                  </a:cubicBezTo>
                  <a:cubicBezTo>
                    <a:pt x="13236" y="34716"/>
                    <a:pt x="13531" y="34716"/>
                    <a:pt x="13827" y="34679"/>
                  </a:cubicBezTo>
                  <a:cubicBezTo>
                    <a:pt x="15528" y="34457"/>
                    <a:pt x="16674" y="33718"/>
                    <a:pt x="17339" y="32535"/>
                  </a:cubicBezTo>
                  <a:cubicBezTo>
                    <a:pt x="18005" y="31389"/>
                    <a:pt x="18227" y="29873"/>
                    <a:pt x="18375" y="28061"/>
                  </a:cubicBezTo>
                  <a:cubicBezTo>
                    <a:pt x="18448" y="27359"/>
                    <a:pt x="18485" y="26361"/>
                    <a:pt x="18485" y="25141"/>
                  </a:cubicBezTo>
                  <a:cubicBezTo>
                    <a:pt x="18485" y="22553"/>
                    <a:pt x="18338" y="18930"/>
                    <a:pt x="17857" y="15454"/>
                  </a:cubicBezTo>
                  <a:cubicBezTo>
                    <a:pt x="17413" y="11979"/>
                    <a:pt x="16674" y="8615"/>
                    <a:pt x="15491" y="6471"/>
                  </a:cubicBezTo>
                  <a:cubicBezTo>
                    <a:pt x="14382" y="4511"/>
                    <a:pt x="13310" y="2921"/>
                    <a:pt x="12200" y="1775"/>
                  </a:cubicBezTo>
                  <a:cubicBezTo>
                    <a:pt x="11128" y="666"/>
                    <a:pt x="10019" y="1"/>
                    <a:pt x="89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2" name="Google Shape;2872;p51"/>
            <p:cNvSpPr/>
            <p:nvPr/>
          </p:nvSpPr>
          <p:spPr>
            <a:xfrm>
              <a:off x="5828100" y="2996750"/>
              <a:ext cx="275450" cy="262825"/>
            </a:xfrm>
            <a:custGeom>
              <a:avLst/>
              <a:gdLst/>
              <a:ahLst/>
              <a:cxnLst/>
              <a:rect l="l" t="t" r="r" b="b"/>
              <a:pathLst>
                <a:path w="11018" h="10513" extrusionOk="0">
                  <a:moveTo>
                    <a:pt x="7766" y="0"/>
                  </a:moveTo>
                  <a:cubicBezTo>
                    <a:pt x="7188" y="0"/>
                    <a:pt x="6562" y="157"/>
                    <a:pt x="5916" y="567"/>
                  </a:cubicBezTo>
                  <a:lnTo>
                    <a:pt x="1" y="8331"/>
                  </a:lnTo>
                  <a:lnTo>
                    <a:pt x="740" y="10512"/>
                  </a:lnTo>
                  <a:cubicBezTo>
                    <a:pt x="740" y="10512"/>
                    <a:pt x="4215" y="6815"/>
                    <a:pt x="5657" y="5928"/>
                  </a:cubicBezTo>
                  <a:cubicBezTo>
                    <a:pt x="7099" y="5078"/>
                    <a:pt x="11018" y="1639"/>
                    <a:pt x="11018" y="1639"/>
                  </a:cubicBezTo>
                  <a:cubicBezTo>
                    <a:pt x="11018" y="1639"/>
                    <a:pt x="9638" y="0"/>
                    <a:pt x="77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3" name="Google Shape;2873;p51"/>
            <p:cNvSpPr/>
            <p:nvPr/>
          </p:nvSpPr>
          <p:spPr>
            <a:xfrm>
              <a:off x="5820725" y="2989650"/>
              <a:ext cx="291150" cy="277325"/>
            </a:xfrm>
            <a:custGeom>
              <a:avLst/>
              <a:gdLst/>
              <a:ahLst/>
              <a:cxnLst/>
              <a:rect l="l" t="t" r="r" b="b"/>
              <a:pathLst>
                <a:path w="11646" h="11093" extrusionOk="0">
                  <a:moveTo>
                    <a:pt x="8060" y="592"/>
                  </a:moveTo>
                  <a:cubicBezTo>
                    <a:pt x="8910" y="592"/>
                    <a:pt x="9649" y="962"/>
                    <a:pt x="10204" y="1369"/>
                  </a:cubicBezTo>
                  <a:cubicBezTo>
                    <a:pt x="10463" y="1554"/>
                    <a:pt x="10685" y="1738"/>
                    <a:pt x="10832" y="1886"/>
                  </a:cubicBezTo>
                  <a:cubicBezTo>
                    <a:pt x="10838" y="1892"/>
                    <a:pt x="10843" y="1897"/>
                    <a:pt x="10848" y="1902"/>
                  </a:cubicBezTo>
                  <a:lnTo>
                    <a:pt x="10848" y="1902"/>
                  </a:lnTo>
                  <a:cubicBezTo>
                    <a:pt x="10749" y="1985"/>
                    <a:pt x="10619" y="2091"/>
                    <a:pt x="10463" y="2219"/>
                  </a:cubicBezTo>
                  <a:cubicBezTo>
                    <a:pt x="9871" y="2737"/>
                    <a:pt x="8984" y="3513"/>
                    <a:pt x="8097" y="4252"/>
                  </a:cubicBezTo>
                  <a:cubicBezTo>
                    <a:pt x="7209" y="4992"/>
                    <a:pt x="6322" y="5657"/>
                    <a:pt x="5804" y="5953"/>
                  </a:cubicBezTo>
                  <a:cubicBezTo>
                    <a:pt x="5398" y="6212"/>
                    <a:pt x="4917" y="6619"/>
                    <a:pt x="4400" y="7062"/>
                  </a:cubicBezTo>
                  <a:cubicBezTo>
                    <a:pt x="3195" y="8129"/>
                    <a:pt x="1809" y="9541"/>
                    <a:pt x="1170" y="10202"/>
                  </a:cubicBezTo>
                  <a:lnTo>
                    <a:pt x="1170" y="10202"/>
                  </a:lnTo>
                  <a:lnTo>
                    <a:pt x="665" y="8689"/>
                  </a:lnTo>
                  <a:lnTo>
                    <a:pt x="6456" y="1054"/>
                  </a:lnTo>
                  <a:lnTo>
                    <a:pt x="6456" y="1054"/>
                  </a:lnTo>
                  <a:cubicBezTo>
                    <a:pt x="7045" y="725"/>
                    <a:pt x="7569" y="592"/>
                    <a:pt x="8060" y="592"/>
                  </a:cubicBezTo>
                  <a:close/>
                  <a:moveTo>
                    <a:pt x="8060" y="1"/>
                  </a:moveTo>
                  <a:cubicBezTo>
                    <a:pt x="7431" y="1"/>
                    <a:pt x="6729" y="149"/>
                    <a:pt x="6063" y="592"/>
                  </a:cubicBezTo>
                  <a:lnTo>
                    <a:pt x="5952" y="666"/>
                  </a:lnTo>
                  <a:lnTo>
                    <a:pt x="74" y="8430"/>
                  </a:lnTo>
                  <a:cubicBezTo>
                    <a:pt x="0" y="8504"/>
                    <a:pt x="0" y="8615"/>
                    <a:pt x="37" y="8726"/>
                  </a:cubicBezTo>
                  <a:lnTo>
                    <a:pt x="739" y="10870"/>
                  </a:lnTo>
                  <a:cubicBezTo>
                    <a:pt x="776" y="10981"/>
                    <a:pt x="850" y="11055"/>
                    <a:pt x="961" y="11092"/>
                  </a:cubicBezTo>
                  <a:cubicBezTo>
                    <a:pt x="1072" y="11092"/>
                    <a:pt x="1183" y="11055"/>
                    <a:pt x="1257" y="10981"/>
                  </a:cubicBezTo>
                  <a:cubicBezTo>
                    <a:pt x="1257" y="10981"/>
                    <a:pt x="1479" y="10759"/>
                    <a:pt x="1812" y="10390"/>
                  </a:cubicBezTo>
                  <a:cubicBezTo>
                    <a:pt x="2329" y="9872"/>
                    <a:pt x="3179" y="9059"/>
                    <a:pt x="3993" y="8282"/>
                  </a:cubicBezTo>
                  <a:cubicBezTo>
                    <a:pt x="4806" y="7506"/>
                    <a:pt x="5620" y="6803"/>
                    <a:pt x="6137" y="6508"/>
                  </a:cubicBezTo>
                  <a:cubicBezTo>
                    <a:pt x="6877" y="6027"/>
                    <a:pt x="8207" y="4955"/>
                    <a:pt x="9354" y="3994"/>
                  </a:cubicBezTo>
                  <a:cubicBezTo>
                    <a:pt x="10537" y="2995"/>
                    <a:pt x="11498" y="2145"/>
                    <a:pt x="11498" y="2145"/>
                  </a:cubicBezTo>
                  <a:cubicBezTo>
                    <a:pt x="11646" y="2034"/>
                    <a:pt x="11646" y="1849"/>
                    <a:pt x="11535" y="1701"/>
                  </a:cubicBezTo>
                  <a:cubicBezTo>
                    <a:pt x="11535" y="1701"/>
                    <a:pt x="11165" y="1295"/>
                    <a:pt x="10574" y="851"/>
                  </a:cubicBezTo>
                  <a:cubicBezTo>
                    <a:pt x="9945" y="444"/>
                    <a:pt x="9095" y="1"/>
                    <a:pt x="80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4" name="Google Shape;2874;p51"/>
            <p:cNvSpPr/>
            <p:nvPr/>
          </p:nvSpPr>
          <p:spPr>
            <a:xfrm>
              <a:off x="5256900" y="3187450"/>
              <a:ext cx="816150" cy="609925"/>
            </a:xfrm>
            <a:custGeom>
              <a:avLst/>
              <a:gdLst/>
              <a:ahLst/>
              <a:cxnLst/>
              <a:rect l="l" t="t" r="r" b="b"/>
              <a:pathLst>
                <a:path w="32646" h="24397" extrusionOk="0">
                  <a:moveTo>
                    <a:pt x="29060" y="1"/>
                  </a:moveTo>
                  <a:cubicBezTo>
                    <a:pt x="29060" y="1"/>
                    <a:pt x="25732" y="1590"/>
                    <a:pt x="24032" y="3882"/>
                  </a:cubicBezTo>
                  <a:cubicBezTo>
                    <a:pt x="22294" y="6175"/>
                    <a:pt x="15381" y="17820"/>
                    <a:pt x="15381" y="17820"/>
                  </a:cubicBezTo>
                  <a:lnTo>
                    <a:pt x="149" y="15085"/>
                  </a:lnTo>
                  <a:lnTo>
                    <a:pt x="1" y="17118"/>
                  </a:lnTo>
                  <a:cubicBezTo>
                    <a:pt x="1" y="17118"/>
                    <a:pt x="8911" y="21702"/>
                    <a:pt x="13089" y="22738"/>
                  </a:cubicBezTo>
                  <a:cubicBezTo>
                    <a:pt x="16084" y="23453"/>
                    <a:pt x="18338" y="24397"/>
                    <a:pt x="19633" y="24397"/>
                  </a:cubicBezTo>
                  <a:cubicBezTo>
                    <a:pt x="20144" y="24397"/>
                    <a:pt x="20506" y="24250"/>
                    <a:pt x="20704" y="23884"/>
                  </a:cubicBezTo>
                  <a:cubicBezTo>
                    <a:pt x="21444" y="22590"/>
                    <a:pt x="27914" y="11794"/>
                    <a:pt x="27914" y="11794"/>
                  </a:cubicBezTo>
                  <a:lnTo>
                    <a:pt x="32646" y="8208"/>
                  </a:lnTo>
                  <a:lnTo>
                    <a:pt x="2906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5" name="Google Shape;2875;p51"/>
            <p:cNvSpPr/>
            <p:nvPr/>
          </p:nvSpPr>
          <p:spPr>
            <a:xfrm>
              <a:off x="5248600" y="3179325"/>
              <a:ext cx="832775" cy="625550"/>
            </a:xfrm>
            <a:custGeom>
              <a:avLst/>
              <a:gdLst/>
              <a:ahLst/>
              <a:cxnLst/>
              <a:rect l="l" t="t" r="r" b="b"/>
              <a:pathLst>
                <a:path w="33311" h="25022" extrusionOk="0">
                  <a:moveTo>
                    <a:pt x="29368" y="1"/>
                  </a:moveTo>
                  <a:cubicBezTo>
                    <a:pt x="29326" y="1"/>
                    <a:pt x="29284" y="10"/>
                    <a:pt x="29244" y="30"/>
                  </a:cubicBezTo>
                  <a:cubicBezTo>
                    <a:pt x="29244" y="67"/>
                    <a:pt x="25917" y="1620"/>
                    <a:pt x="24105" y="4023"/>
                  </a:cubicBezTo>
                  <a:cubicBezTo>
                    <a:pt x="23661" y="4614"/>
                    <a:pt x="22922" y="5760"/>
                    <a:pt x="21998" y="7202"/>
                  </a:cubicBezTo>
                  <a:cubicBezTo>
                    <a:pt x="19602" y="11029"/>
                    <a:pt x="16218" y="16711"/>
                    <a:pt x="15565" y="17810"/>
                  </a:cubicBezTo>
                  <a:lnTo>
                    <a:pt x="15565" y="17810"/>
                  </a:lnTo>
                  <a:lnTo>
                    <a:pt x="518" y="15114"/>
                  </a:lnTo>
                  <a:cubicBezTo>
                    <a:pt x="444" y="15114"/>
                    <a:pt x="333" y="15114"/>
                    <a:pt x="296" y="15188"/>
                  </a:cubicBezTo>
                  <a:cubicBezTo>
                    <a:pt x="222" y="15225"/>
                    <a:pt x="185" y="15299"/>
                    <a:pt x="148" y="15410"/>
                  </a:cubicBezTo>
                  <a:lnTo>
                    <a:pt x="37" y="17406"/>
                  </a:lnTo>
                  <a:cubicBezTo>
                    <a:pt x="0" y="17554"/>
                    <a:pt x="74" y="17665"/>
                    <a:pt x="185" y="17702"/>
                  </a:cubicBezTo>
                  <a:cubicBezTo>
                    <a:pt x="185" y="17702"/>
                    <a:pt x="2403" y="18848"/>
                    <a:pt x="5176" y="20142"/>
                  </a:cubicBezTo>
                  <a:cubicBezTo>
                    <a:pt x="7949" y="21436"/>
                    <a:pt x="11202" y="22841"/>
                    <a:pt x="13347" y="23358"/>
                  </a:cubicBezTo>
                  <a:cubicBezTo>
                    <a:pt x="14825" y="23691"/>
                    <a:pt x="16119" y="24098"/>
                    <a:pt x="17229" y="24430"/>
                  </a:cubicBezTo>
                  <a:cubicBezTo>
                    <a:pt x="18338" y="24763"/>
                    <a:pt x="19225" y="25022"/>
                    <a:pt x="19964" y="25022"/>
                  </a:cubicBezTo>
                  <a:cubicBezTo>
                    <a:pt x="20260" y="25022"/>
                    <a:pt x="20519" y="24985"/>
                    <a:pt x="20741" y="24874"/>
                  </a:cubicBezTo>
                  <a:cubicBezTo>
                    <a:pt x="20963" y="24763"/>
                    <a:pt x="21184" y="24578"/>
                    <a:pt x="21295" y="24357"/>
                  </a:cubicBezTo>
                  <a:cubicBezTo>
                    <a:pt x="21665" y="23728"/>
                    <a:pt x="23477" y="20696"/>
                    <a:pt x="25177" y="17813"/>
                  </a:cubicBezTo>
                  <a:cubicBezTo>
                    <a:pt x="26028" y="16408"/>
                    <a:pt x="26841" y="15003"/>
                    <a:pt x="27469" y="13968"/>
                  </a:cubicBezTo>
                  <a:cubicBezTo>
                    <a:pt x="28016" y="13068"/>
                    <a:pt x="28395" y="12447"/>
                    <a:pt x="28484" y="12300"/>
                  </a:cubicBezTo>
                  <a:lnTo>
                    <a:pt x="28484" y="12300"/>
                  </a:lnTo>
                  <a:lnTo>
                    <a:pt x="33163" y="8755"/>
                  </a:lnTo>
                  <a:cubicBezTo>
                    <a:pt x="33311" y="8644"/>
                    <a:pt x="33311" y="8459"/>
                    <a:pt x="33237" y="8348"/>
                  </a:cubicBezTo>
                  <a:cubicBezTo>
                    <a:pt x="33170" y="8259"/>
                    <a:pt x="33075" y="8210"/>
                    <a:pt x="32979" y="8210"/>
                  </a:cubicBezTo>
                  <a:cubicBezTo>
                    <a:pt x="32916" y="8210"/>
                    <a:pt x="32851" y="8231"/>
                    <a:pt x="32793" y="8274"/>
                  </a:cubicBezTo>
                  <a:lnTo>
                    <a:pt x="28061" y="11860"/>
                  </a:lnTo>
                  <a:lnTo>
                    <a:pt x="27950" y="11971"/>
                  </a:lnTo>
                  <a:cubicBezTo>
                    <a:pt x="27950" y="11971"/>
                    <a:pt x="26360" y="14633"/>
                    <a:pt x="24660" y="17517"/>
                  </a:cubicBezTo>
                  <a:cubicBezTo>
                    <a:pt x="22922" y="20364"/>
                    <a:pt x="21147" y="23395"/>
                    <a:pt x="20778" y="24061"/>
                  </a:cubicBezTo>
                  <a:cubicBezTo>
                    <a:pt x="20704" y="24172"/>
                    <a:pt x="20630" y="24246"/>
                    <a:pt x="20482" y="24320"/>
                  </a:cubicBezTo>
                  <a:cubicBezTo>
                    <a:pt x="20371" y="24357"/>
                    <a:pt x="20186" y="24393"/>
                    <a:pt x="19964" y="24393"/>
                  </a:cubicBezTo>
                  <a:cubicBezTo>
                    <a:pt x="19373" y="24393"/>
                    <a:pt x="18486" y="24172"/>
                    <a:pt x="17413" y="23839"/>
                  </a:cubicBezTo>
                  <a:cubicBezTo>
                    <a:pt x="16304" y="23543"/>
                    <a:pt x="15010" y="23100"/>
                    <a:pt x="13494" y="22730"/>
                  </a:cubicBezTo>
                  <a:cubicBezTo>
                    <a:pt x="11461" y="22249"/>
                    <a:pt x="8171" y="20844"/>
                    <a:pt x="5435" y="19587"/>
                  </a:cubicBezTo>
                  <a:cubicBezTo>
                    <a:pt x="4067" y="18959"/>
                    <a:pt x="2810" y="18330"/>
                    <a:pt x="1923" y="17887"/>
                  </a:cubicBezTo>
                  <a:cubicBezTo>
                    <a:pt x="1318" y="17584"/>
                    <a:pt x="868" y="17351"/>
                    <a:pt x="643" y="17233"/>
                  </a:cubicBezTo>
                  <a:lnTo>
                    <a:pt x="643" y="17233"/>
                  </a:lnTo>
                  <a:lnTo>
                    <a:pt x="740" y="15779"/>
                  </a:lnTo>
                  <a:lnTo>
                    <a:pt x="15676" y="18441"/>
                  </a:lnTo>
                  <a:cubicBezTo>
                    <a:pt x="15695" y="18448"/>
                    <a:pt x="15716" y="18451"/>
                    <a:pt x="15737" y="18451"/>
                  </a:cubicBezTo>
                  <a:cubicBezTo>
                    <a:pt x="15836" y="18451"/>
                    <a:pt x="15941" y="18385"/>
                    <a:pt x="15972" y="18293"/>
                  </a:cubicBezTo>
                  <a:cubicBezTo>
                    <a:pt x="15972" y="18293"/>
                    <a:pt x="16415" y="17591"/>
                    <a:pt x="17081" y="16445"/>
                  </a:cubicBezTo>
                  <a:cubicBezTo>
                    <a:pt x="18116" y="14781"/>
                    <a:pt x="19669" y="12156"/>
                    <a:pt x="21110" y="9790"/>
                  </a:cubicBezTo>
                  <a:cubicBezTo>
                    <a:pt x="22589" y="7424"/>
                    <a:pt x="23957" y="5243"/>
                    <a:pt x="24586" y="4392"/>
                  </a:cubicBezTo>
                  <a:cubicBezTo>
                    <a:pt x="25436" y="3283"/>
                    <a:pt x="26656" y="2322"/>
                    <a:pt x="27691" y="1656"/>
                  </a:cubicBezTo>
                  <a:cubicBezTo>
                    <a:pt x="28209" y="1324"/>
                    <a:pt x="28652" y="1065"/>
                    <a:pt x="28985" y="880"/>
                  </a:cubicBezTo>
                  <a:cubicBezTo>
                    <a:pt x="29170" y="769"/>
                    <a:pt x="29281" y="695"/>
                    <a:pt x="29392" y="658"/>
                  </a:cubicBezTo>
                  <a:cubicBezTo>
                    <a:pt x="29466" y="621"/>
                    <a:pt x="29503" y="584"/>
                    <a:pt x="29503" y="584"/>
                  </a:cubicBezTo>
                  <a:cubicBezTo>
                    <a:pt x="29688" y="510"/>
                    <a:pt x="29725" y="326"/>
                    <a:pt x="29651" y="178"/>
                  </a:cubicBezTo>
                  <a:cubicBezTo>
                    <a:pt x="29597" y="69"/>
                    <a:pt x="29483" y="1"/>
                    <a:pt x="2936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6" name="Google Shape;2876;p51"/>
            <p:cNvSpPr/>
            <p:nvPr/>
          </p:nvSpPr>
          <p:spPr>
            <a:xfrm>
              <a:off x="5945500" y="3431225"/>
              <a:ext cx="158050" cy="58725"/>
            </a:xfrm>
            <a:custGeom>
              <a:avLst/>
              <a:gdLst/>
              <a:ahLst/>
              <a:cxnLst/>
              <a:rect l="l" t="t" r="r" b="b"/>
              <a:pathLst>
                <a:path w="6322" h="2349" extrusionOk="0">
                  <a:moveTo>
                    <a:pt x="5955" y="1"/>
                  </a:moveTo>
                  <a:cubicBezTo>
                    <a:pt x="5929" y="1"/>
                    <a:pt x="5903" y="4"/>
                    <a:pt x="5878" y="10"/>
                  </a:cubicBezTo>
                  <a:lnTo>
                    <a:pt x="259" y="1747"/>
                  </a:lnTo>
                  <a:cubicBezTo>
                    <a:pt x="111" y="1784"/>
                    <a:pt x="0" y="1969"/>
                    <a:pt x="74" y="2117"/>
                  </a:cubicBezTo>
                  <a:cubicBezTo>
                    <a:pt x="105" y="2271"/>
                    <a:pt x="238" y="2348"/>
                    <a:pt x="368" y="2348"/>
                  </a:cubicBezTo>
                  <a:cubicBezTo>
                    <a:pt x="393" y="2348"/>
                    <a:pt x="419" y="2345"/>
                    <a:pt x="444" y="2339"/>
                  </a:cubicBezTo>
                  <a:lnTo>
                    <a:pt x="6063" y="601"/>
                  </a:lnTo>
                  <a:cubicBezTo>
                    <a:pt x="6211" y="564"/>
                    <a:pt x="6322" y="380"/>
                    <a:pt x="6248" y="232"/>
                  </a:cubicBezTo>
                  <a:cubicBezTo>
                    <a:pt x="6217" y="78"/>
                    <a:pt x="6084" y="1"/>
                    <a:pt x="59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7" name="Google Shape;2877;p51"/>
            <p:cNvSpPr/>
            <p:nvPr/>
          </p:nvSpPr>
          <p:spPr>
            <a:xfrm>
              <a:off x="5066625" y="3521850"/>
              <a:ext cx="194000" cy="95400"/>
            </a:xfrm>
            <a:custGeom>
              <a:avLst/>
              <a:gdLst/>
              <a:ahLst/>
              <a:cxnLst/>
              <a:rect l="l" t="t" r="r" b="b"/>
              <a:pathLst>
                <a:path w="7760" h="3816" extrusionOk="0">
                  <a:moveTo>
                    <a:pt x="3169" y="1"/>
                  </a:moveTo>
                  <a:cubicBezTo>
                    <a:pt x="2001" y="1"/>
                    <a:pt x="1" y="2029"/>
                    <a:pt x="144" y="2744"/>
                  </a:cubicBezTo>
                  <a:cubicBezTo>
                    <a:pt x="168" y="2894"/>
                    <a:pt x="286" y="2953"/>
                    <a:pt x="457" y="2953"/>
                  </a:cubicBezTo>
                  <a:cubicBezTo>
                    <a:pt x="1087" y="2953"/>
                    <a:pt x="2436" y="2152"/>
                    <a:pt x="2436" y="2152"/>
                  </a:cubicBezTo>
                  <a:cubicBezTo>
                    <a:pt x="2436" y="2152"/>
                    <a:pt x="2843" y="2855"/>
                    <a:pt x="4580" y="3446"/>
                  </a:cubicBezTo>
                  <a:cubicBezTo>
                    <a:pt x="5449" y="3742"/>
                    <a:pt x="6207" y="3816"/>
                    <a:pt x="6748" y="3816"/>
                  </a:cubicBezTo>
                  <a:cubicBezTo>
                    <a:pt x="7288" y="3816"/>
                    <a:pt x="7612" y="3742"/>
                    <a:pt x="7612" y="3742"/>
                  </a:cubicBezTo>
                  <a:lnTo>
                    <a:pt x="7760" y="1709"/>
                  </a:lnTo>
                  <a:cubicBezTo>
                    <a:pt x="7760" y="1709"/>
                    <a:pt x="4432" y="156"/>
                    <a:pt x="3286" y="8"/>
                  </a:cubicBezTo>
                  <a:cubicBezTo>
                    <a:pt x="3248" y="3"/>
                    <a:pt x="3209" y="1"/>
                    <a:pt x="316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8" name="Google Shape;2878;p51"/>
            <p:cNvSpPr/>
            <p:nvPr/>
          </p:nvSpPr>
          <p:spPr>
            <a:xfrm>
              <a:off x="5061900" y="3513725"/>
              <a:ext cx="206125" cy="110925"/>
            </a:xfrm>
            <a:custGeom>
              <a:avLst/>
              <a:gdLst/>
              <a:ahLst/>
              <a:cxnLst/>
              <a:rect l="l" t="t" r="r" b="b"/>
              <a:pathLst>
                <a:path w="8245" h="4437" extrusionOk="0">
                  <a:moveTo>
                    <a:pt x="3438" y="629"/>
                  </a:moveTo>
                  <a:cubicBezTo>
                    <a:pt x="3697" y="666"/>
                    <a:pt x="4104" y="777"/>
                    <a:pt x="4548" y="924"/>
                  </a:cubicBezTo>
                  <a:cubicBezTo>
                    <a:pt x="5250" y="1183"/>
                    <a:pt x="6063" y="1553"/>
                    <a:pt x="6692" y="1812"/>
                  </a:cubicBezTo>
                  <a:cubicBezTo>
                    <a:pt x="7025" y="1960"/>
                    <a:pt x="7283" y="2071"/>
                    <a:pt x="7505" y="2181"/>
                  </a:cubicBezTo>
                  <a:cubicBezTo>
                    <a:pt x="7542" y="2196"/>
                    <a:pt x="7575" y="2211"/>
                    <a:pt x="7605" y="2225"/>
                  </a:cubicBezTo>
                  <a:lnTo>
                    <a:pt x="7605" y="2225"/>
                  </a:lnTo>
                  <a:lnTo>
                    <a:pt x="7519" y="3787"/>
                  </a:lnTo>
                  <a:lnTo>
                    <a:pt x="7519" y="3787"/>
                  </a:lnTo>
                  <a:cubicBezTo>
                    <a:pt x="7386" y="3797"/>
                    <a:pt x="7197" y="3808"/>
                    <a:pt x="6951" y="3808"/>
                  </a:cubicBezTo>
                  <a:cubicBezTo>
                    <a:pt x="6433" y="3808"/>
                    <a:pt x="5694" y="3771"/>
                    <a:pt x="4880" y="3475"/>
                  </a:cubicBezTo>
                  <a:cubicBezTo>
                    <a:pt x="4030" y="3217"/>
                    <a:pt x="3549" y="2884"/>
                    <a:pt x="3254" y="2662"/>
                  </a:cubicBezTo>
                  <a:cubicBezTo>
                    <a:pt x="3106" y="2551"/>
                    <a:pt x="2995" y="2440"/>
                    <a:pt x="2958" y="2403"/>
                  </a:cubicBezTo>
                  <a:lnTo>
                    <a:pt x="2884" y="2329"/>
                  </a:lnTo>
                  <a:cubicBezTo>
                    <a:pt x="2835" y="2231"/>
                    <a:pt x="2720" y="2165"/>
                    <a:pt x="2615" y="2165"/>
                  </a:cubicBezTo>
                  <a:cubicBezTo>
                    <a:pt x="2563" y="2165"/>
                    <a:pt x="2514" y="2181"/>
                    <a:pt x="2477" y="2218"/>
                  </a:cubicBezTo>
                  <a:lnTo>
                    <a:pt x="2403" y="2255"/>
                  </a:lnTo>
                  <a:cubicBezTo>
                    <a:pt x="2292" y="2329"/>
                    <a:pt x="1960" y="2514"/>
                    <a:pt x="1590" y="2662"/>
                  </a:cubicBezTo>
                  <a:cubicBezTo>
                    <a:pt x="1405" y="2736"/>
                    <a:pt x="1220" y="2810"/>
                    <a:pt x="1072" y="2884"/>
                  </a:cubicBezTo>
                  <a:cubicBezTo>
                    <a:pt x="887" y="2921"/>
                    <a:pt x="740" y="2958"/>
                    <a:pt x="666" y="2958"/>
                  </a:cubicBezTo>
                  <a:lnTo>
                    <a:pt x="622" y="2958"/>
                  </a:lnTo>
                  <a:cubicBezTo>
                    <a:pt x="621" y="2855"/>
                    <a:pt x="726" y="2629"/>
                    <a:pt x="887" y="2403"/>
                  </a:cubicBezTo>
                  <a:cubicBezTo>
                    <a:pt x="1146" y="2034"/>
                    <a:pt x="1590" y="1553"/>
                    <a:pt x="2071" y="1220"/>
                  </a:cubicBezTo>
                  <a:cubicBezTo>
                    <a:pt x="2551" y="851"/>
                    <a:pt x="3069" y="629"/>
                    <a:pt x="3364" y="629"/>
                  </a:cubicBezTo>
                  <a:close/>
                  <a:moveTo>
                    <a:pt x="3364" y="0"/>
                  </a:moveTo>
                  <a:cubicBezTo>
                    <a:pt x="2995" y="0"/>
                    <a:pt x="2625" y="148"/>
                    <a:pt x="2255" y="370"/>
                  </a:cubicBezTo>
                  <a:cubicBezTo>
                    <a:pt x="1701" y="666"/>
                    <a:pt x="1183" y="1109"/>
                    <a:pt x="740" y="1590"/>
                  </a:cubicBezTo>
                  <a:cubicBezTo>
                    <a:pt x="555" y="1849"/>
                    <a:pt x="370" y="2071"/>
                    <a:pt x="222" y="2292"/>
                  </a:cubicBezTo>
                  <a:cubicBezTo>
                    <a:pt x="111" y="2514"/>
                    <a:pt x="0" y="2736"/>
                    <a:pt x="0" y="2995"/>
                  </a:cubicBezTo>
                  <a:lnTo>
                    <a:pt x="0" y="3106"/>
                  </a:lnTo>
                  <a:cubicBezTo>
                    <a:pt x="37" y="3254"/>
                    <a:pt x="148" y="3402"/>
                    <a:pt x="259" y="3475"/>
                  </a:cubicBezTo>
                  <a:cubicBezTo>
                    <a:pt x="407" y="3549"/>
                    <a:pt x="518" y="3586"/>
                    <a:pt x="666" y="3586"/>
                  </a:cubicBezTo>
                  <a:cubicBezTo>
                    <a:pt x="887" y="3586"/>
                    <a:pt x="1109" y="3512"/>
                    <a:pt x="1331" y="3438"/>
                  </a:cubicBezTo>
                  <a:cubicBezTo>
                    <a:pt x="1796" y="3267"/>
                    <a:pt x="2277" y="3015"/>
                    <a:pt x="2549" y="2864"/>
                  </a:cubicBezTo>
                  <a:lnTo>
                    <a:pt x="2549" y="2864"/>
                  </a:lnTo>
                  <a:cubicBezTo>
                    <a:pt x="2821" y="3156"/>
                    <a:pt x="3437" y="3656"/>
                    <a:pt x="4695" y="4067"/>
                  </a:cubicBezTo>
                  <a:cubicBezTo>
                    <a:pt x="5583" y="4363"/>
                    <a:pt x="6359" y="4437"/>
                    <a:pt x="6951" y="4437"/>
                  </a:cubicBezTo>
                  <a:cubicBezTo>
                    <a:pt x="7505" y="4437"/>
                    <a:pt x="7838" y="4363"/>
                    <a:pt x="7875" y="4363"/>
                  </a:cubicBezTo>
                  <a:cubicBezTo>
                    <a:pt x="7986" y="4326"/>
                    <a:pt x="8097" y="4215"/>
                    <a:pt x="8097" y="4067"/>
                  </a:cubicBezTo>
                  <a:lnTo>
                    <a:pt x="8245" y="2071"/>
                  </a:lnTo>
                  <a:cubicBezTo>
                    <a:pt x="8245" y="1923"/>
                    <a:pt x="8171" y="1812"/>
                    <a:pt x="8060" y="1775"/>
                  </a:cubicBezTo>
                  <a:cubicBezTo>
                    <a:pt x="8060" y="1775"/>
                    <a:pt x="7246" y="1368"/>
                    <a:pt x="6248" y="961"/>
                  </a:cubicBezTo>
                  <a:cubicBezTo>
                    <a:pt x="5768" y="740"/>
                    <a:pt x="5250" y="518"/>
                    <a:pt x="4769" y="370"/>
                  </a:cubicBezTo>
                  <a:cubicBezTo>
                    <a:pt x="4289" y="185"/>
                    <a:pt x="3845" y="74"/>
                    <a:pt x="35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9" name="Google Shape;2879;p51"/>
            <p:cNvSpPr/>
            <p:nvPr/>
          </p:nvSpPr>
          <p:spPr>
            <a:xfrm>
              <a:off x="5958425" y="4206925"/>
              <a:ext cx="147900" cy="871025"/>
            </a:xfrm>
            <a:custGeom>
              <a:avLst/>
              <a:gdLst/>
              <a:ahLst/>
              <a:cxnLst/>
              <a:rect l="l" t="t" r="r" b="b"/>
              <a:pathLst>
                <a:path w="5916" h="34841" extrusionOk="0">
                  <a:moveTo>
                    <a:pt x="3402" y="0"/>
                  </a:moveTo>
                  <a:lnTo>
                    <a:pt x="38" y="34235"/>
                  </a:lnTo>
                  <a:cubicBezTo>
                    <a:pt x="1" y="34531"/>
                    <a:pt x="185" y="34790"/>
                    <a:pt x="481" y="34827"/>
                  </a:cubicBezTo>
                  <a:cubicBezTo>
                    <a:pt x="525" y="34836"/>
                    <a:pt x="567" y="34841"/>
                    <a:pt x="609" y="34841"/>
                  </a:cubicBezTo>
                  <a:cubicBezTo>
                    <a:pt x="887" y="34841"/>
                    <a:pt x="1119" y="34635"/>
                    <a:pt x="1184" y="34346"/>
                  </a:cubicBezTo>
                  <a:lnTo>
                    <a:pt x="5916" y="555"/>
                  </a:lnTo>
                  <a:lnTo>
                    <a:pt x="34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0" name="Google Shape;2880;p51"/>
            <p:cNvSpPr/>
            <p:nvPr/>
          </p:nvSpPr>
          <p:spPr>
            <a:xfrm>
              <a:off x="5951950" y="4199525"/>
              <a:ext cx="162700" cy="886400"/>
            </a:xfrm>
            <a:custGeom>
              <a:avLst/>
              <a:gdLst/>
              <a:ahLst/>
              <a:cxnLst/>
              <a:rect l="l" t="t" r="r" b="b"/>
              <a:pathLst>
                <a:path w="6508" h="35456" extrusionOk="0">
                  <a:moveTo>
                    <a:pt x="3920" y="703"/>
                  </a:moveTo>
                  <a:lnTo>
                    <a:pt x="5835" y="1125"/>
                  </a:lnTo>
                  <a:lnTo>
                    <a:pt x="5835" y="1125"/>
                  </a:lnTo>
                  <a:lnTo>
                    <a:pt x="1110" y="34605"/>
                  </a:lnTo>
                  <a:cubicBezTo>
                    <a:pt x="1110" y="34753"/>
                    <a:pt x="999" y="34827"/>
                    <a:pt x="851" y="34827"/>
                  </a:cubicBezTo>
                  <a:lnTo>
                    <a:pt x="814" y="34827"/>
                  </a:lnTo>
                  <a:cubicBezTo>
                    <a:pt x="666" y="34790"/>
                    <a:pt x="592" y="34716"/>
                    <a:pt x="592" y="34568"/>
                  </a:cubicBezTo>
                  <a:lnTo>
                    <a:pt x="3920" y="703"/>
                  </a:lnTo>
                  <a:close/>
                  <a:moveTo>
                    <a:pt x="3698" y="0"/>
                  </a:moveTo>
                  <a:cubicBezTo>
                    <a:pt x="3624" y="0"/>
                    <a:pt x="3550" y="0"/>
                    <a:pt x="3476" y="74"/>
                  </a:cubicBezTo>
                  <a:cubicBezTo>
                    <a:pt x="3402" y="111"/>
                    <a:pt x="3328" y="185"/>
                    <a:pt x="3328" y="296"/>
                  </a:cubicBezTo>
                  <a:lnTo>
                    <a:pt x="1" y="34494"/>
                  </a:lnTo>
                  <a:lnTo>
                    <a:pt x="1" y="34568"/>
                  </a:lnTo>
                  <a:cubicBezTo>
                    <a:pt x="1" y="34975"/>
                    <a:pt x="260" y="35344"/>
                    <a:pt x="666" y="35418"/>
                  </a:cubicBezTo>
                  <a:cubicBezTo>
                    <a:pt x="740" y="35455"/>
                    <a:pt x="777" y="35455"/>
                    <a:pt x="851" y="35455"/>
                  </a:cubicBezTo>
                  <a:cubicBezTo>
                    <a:pt x="1295" y="35455"/>
                    <a:pt x="1665" y="35160"/>
                    <a:pt x="1738" y="34716"/>
                  </a:cubicBezTo>
                  <a:lnTo>
                    <a:pt x="6471" y="925"/>
                  </a:lnTo>
                  <a:cubicBezTo>
                    <a:pt x="6508" y="740"/>
                    <a:pt x="6397" y="592"/>
                    <a:pt x="6249" y="555"/>
                  </a:cubicBezTo>
                  <a:lnTo>
                    <a:pt x="3698"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1" name="Google Shape;2881;p51"/>
            <p:cNvSpPr/>
            <p:nvPr/>
          </p:nvSpPr>
          <p:spPr>
            <a:xfrm>
              <a:off x="6388200" y="4228175"/>
              <a:ext cx="260675" cy="847075"/>
            </a:xfrm>
            <a:custGeom>
              <a:avLst/>
              <a:gdLst/>
              <a:ahLst/>
              <a:cxnLst/>
              <a:rect l="l" t="t" r="r" b="b"/>
              <a:pathLst>
                <a:path w="10427" h="33883" extrusionOk="0">
                  <a:moveTo>
                    <a:pt x="2367" y="1"/>
                  </a:moveTo>
                  <a:lnTo>
                    <a:pt x="1" y="1258"/>
                  </a:lnTo>
                  <a:lnTo>
                    <a:pt x="9244" y="33459"/>
                  </a:lnTo>
                  <a:cubicBezTo>
                    <a:pt x="9307" y="33711"/>
                    <a:pt x="9503" y="33882"/>
                    <a:pt x="9743" y="33882"/>
                  </a:cubicBezTo>
                  <a:cubicBezTo>
                    <a:pt x="9785" y="33882"/>
                    <a:pt x="9828" y="33877"/>
                    <a:pt x="9872" y="33866"/>
                  </a:cubicBezTo>
                  <a:cubicBezTo>
                    <a:pt x="10205" y="33829"/>
                    <a:pt x="10427" y="33496"/>
                    <a:pt x="10316" y="33200"/>
                  </a:cubicBezTo>
                  <a:lnTo>
                    <a:pt x="236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2" name="Google Shape;2882;p51"/>
            <p:cNvSpPr/>
            <p:nvPr/>
          </p:nvSpPr>
          <p:spPr>
            <a:xfrm>
              <a:off x="6379900" y="4220175"/>
              <a:ext cx="274525" cy="862975"/>
            </a:xfrm>
            <a:custGeom>
              <a:avLst/>
              <a:gdLst/>
              <a:ahLst/>
              <a:cxnLst/>
              <a:rect l="l" t="t" r="r" b="b"/>
              <a:pathLst>
                <a:path w="10981" h="34519" extrusionOk="0">
                  <a:moveTo>
                    <a:pt x="2493" y="769"/>
                  </a:moveTo>
                  <a:lnTo>
                    <a:pt x="10352" y="33594"/>
                  </a:lnTo>
                  <a:lnTo>
                    <a:pt x="10352" y="33631"/>
                  </a:lnTo>
                  <a:cubicBezTo>
                    <a:pt x="10352" y="33779"/>
                    <a:pt x="10278" y="33890"/>
                    <a:pt x="10130" y="33890"/>
                  </a:cubicBezTo>
                  <a:lnTo>
                    <a:pt x="10093" y="33890"/>
                  </a:lnTo>
                  <a:cubicBezTo>
                    <a:pt x="9982" y="33890"/>
                    <a:pt x="9871" y="33816"/>
                    <a:pt x="9871" y="33705"/>
                  </a:cubicBezTo>
                  <a:lnTo>
                    <a:pt x="703" y="1725"/>
                  </a:lnTo>
                  <a:lnTo>
                    <a:pt x="2493" y="769"/>
                  </a:lnTo>
                  <a:close/>
                  <a:moveTo>
                    <a:pt x="2741" y="1"/>
                  </a:moveTo>
                  <a:cubicBezTo>
                    <a:pt x="2687" y="1"/>
                    <a:pt x="2631" y="18"/>
                    <a:pt x="2588" y="62"/>
                  </a:cubicBezTo>
                  <a:lnTo>
                    <a:pt x="185" y="1319"/>
                  </a:lnTo>
                  <a:cubicBezTo>
                    <a:pt x="74" y="1393"/>
                    <a:pt x="0" y="1541"/>
                    <a:pt x="37" y="1688"/>
                  </a:cubicBezTo>
                  <a:lnTo>
                    <a:pt x="9280" y="33890"/>
                  </a:lnTo>
                  <a:cubicBezTo>
                    <a:pt x="9391" y="34260"/>
                    <a:pt x="9723" y="34518"/>
                    <a:pt x="10093" y="34518"/>
                  </a:cubicBezTo>
                  <a:lnTo>
                    <a:pt x="10241" y="34518"/>
                  </a:lnTo>
                  <a:cubicBezTo>
                    <a:pt x="10685" y="34445"/>
                    <a:pt x="10980" y="34075"/>
                    <a:pt x="10980" y="33631"/>
                  </a:cubicBezTo>
                  <a:cubicBezTo>
                    <a:pt x="10980" y="33557"/>
                    <a:pt x="10980" y="33520"/>
                    <a:pt x="10980" y="33446"/>
                  </a:cubicBezTo>
                  <a:lnTo>
                    <a:pt x="3032" y="247"/>
                  </a:lnTo>
                  <a:cubicBezTo>
                    <a:pt x="2995" y="173"/>
                    <a:pt x="2921" y="62"/>
                    <a:pt x="2847" y="25"/>
                  </a:cubicBezTo>
                  <a:cubicBezTo>
                    <a:pt x="2816" y="9"/>
                    <a:pt x="2779" y="1"/>
                    <a:pt x="27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3" name="Google Shape;2883;p51"/>
            <p:cNvSpPr/>
            <p:nvPr/>
          </p:nvSpPr>
          <p:spPr>
            <a:xfrm>
              <a:off x="6024975" y="4218000"/>
              <a:ext cx="189500" cy="859700"/>
            </a:xfrm>
            <a:custGeom>
              <a:avLst/>
              <a:gdLst/>
              <a:ahLst/>
              <a:cxnLst/>
              <a:rect l="l" t="t" r="r" b="b"/>
              <a:pathLst>
                <a:path w="7580" h="34388" extrusionOk="0">
                  <a:moveTo>
                    <a:pt x="2478" y="1"/>
                  </a:moveTo>
                  <a:lnTo>
                    <a:pt x="1" y="1073"/>
                  </a:lnTo>
                  <a:lnTo>
                    <a:pt x="6433" y="33940"/>
                  </a:lnTo>
                  <a:cubicBezTo>
                    <a:pt x="6468" y="34180"/>
                    <a:pt x="6692" y="34388"/>
                    <a:pt x="6960" y="34388"/>
                  </a:cubicBezTo>
                  <a:cubicBezTo>
                    <a:pt x="6981" y="34388"/>
                    <a:pt x="7003" y="34386"/>
                    <a:pt x="7025" y="34384"/>
                  </a:cubicBezTo>
                  <a:cubicBezTo>
                    <a:pt x="7358" y="34384"/>
                    <a:pt x="7579" y="34088"/>
                    <a:pt x="7543" y="33755"/>
                  </a:cubicBezTo>
                  <a:lnTo>
                    <a:pt x="247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4" name="Google Shape;2884;p51"/>
            <p:cNvSpPr/>
            <p:nvPr/>
          </p:nvSpPr>
          <p:spPr>
            <a:xfrm>
              <a:off x="6016650" y="4210000"/>
              <a:ext cx="205225" cy="875925"/>
            </a:xfrm>
            <a:custGeom>
              <a:avLst/>
              <a:gdLst/>
              <a:ahLst/>
              <a:cxnLst/>
              <a:rect l="l" t="t" r="r" b="b"/>
              <a:pathLst>
                <a:path w="8209" h="35037" extrusionOk="0">
                  <a:moveTo>
                    <a:pt x="2576" y="766"/>
                  </a:moveTo>
                  <a:lnTo>
                    <a:pt x="7580" y="34112"/>
                  </a:lnTo>
                  <a:lnTo>
                    <a:pt x="7580" y="34149"/>
                  </a:lnTo>
                  <a:cubicBezTo>
                    <a:pt x="7580" y="34297"/>
                    <a:pt x="7469" y="34408"/>
                    <a:pt x="7321" y="34408"/>
                  </a:cubicBezTo>
                  <a:cubicBezTo>
                    <a:pt x="7173" y="34408"/>
                    <a:pt x="7062" y="34334"/>
                    <a:pt x="7062" y="34186"/>
                  </a:cubicBezTo>
                  <a:lnTo>
                    <a:pt x="703" y="1578"/>
                  </a:lnTo>
                  <a:lnTo>
                    <a:pt x="2576" y="766"/>
                  </a:lnTo>
                  <a:close/>
                  <a:moveTo>
                    <a:pt x="2805" y="1"/>
                  </a:moveTo>
                  <a:cubicBezTo>
                    <a:pt x="2767" y="1"/>
                    <a:pt x="2730" y="10"/>
                    <a:pt x="2700" y="25"/>
                  </a:cubicBezTo>
                  <a:lnTo>
                    <a:pt x="223" y="1097"/>
                  </a:lnTo>
                  <a:cubicBezTo>
                    <a:pt x="75" y="1134"/>
                    <a:pt x="1" y="1282"/>
                    <a:pt x="38" y="1430"/>
                  </a:cubicBezTo>
                  <a:lnTo>
                    <a:pt x="6434" y="34334"/>
                  </a:lnTo>
                  <a:cubicBezTo>
                    <a:pt x="6545" y="34741"/>
                    <a:pt x="6877" y="35036"/>
                    <a:pt x="7321" y="35036"/>
                  </a:cubicBezTo>
                  <a:lnTo>
                    <a:pt x="7358" y="35036"/>
                  </a:lnTo>
                  <a:cubicBezTo>
                    <a:pt x="7839" y="34999"/>
                    <a:pt x="8208" y="34593"/>
                    <a:pt x="8208" y="34149"/>
                  </a:cubicBezTo>
                  <a:lnTo>
                    <a:pt x="8171" y="34001"/>
                  </a:lnTo>
                  <a:lnTo>
                    <a:pt x="3106" y="284"/>
                  </a:lnTo>
                  <a:cubicBezTo>
                    <a:pt x="3106" y="173"/>
                    <a:pt x="3069" y="99"/>
                    <a:pt x="2958" y="62"/>
                  </a:cubicBezTo>
                  <a:cubicBezTo>
                    <a:pt x="2915" y="19"/>
                    <a:pt x="2859" y="1"/>
                    <a:pt x="28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5" name="Google Shape;2885;p51"/>
            <p:cNvSpPr/>
            <p:nvPr/>
          </p:nvSpPr>
          <p:spPr>
            <a:xfrm>
              <a:off x="5491675" y="4206925"/>
              <a:ext cx="147900" cy="871025"/>
            </a:xfrm>
            <a:custGeom>
              <a:avLst/>
              <a:gdLst/>
              <a:ahLst/>
              <a:cxnLst/>
              <a:rect l="l" t="t" r="r" b="b"/>
              <a:pathLst>
                <a:path w="5916" h="34841" extrusionOk="0">
                  <a:moveTo>
                    <a:pt x="3365" y="0"/>
                  </a:moveTo>
                  <a:lnTo>
                    <a:pt x="37" y="34235"/>
                  </a:lnTo>
                  <a:cubicBezTo>
                    <a:pt x="0" y="34531"/>
                    <a:pt x="185" y="34790"/>
                    <a:pt x="481" y="34827"/>
                  </a:cubicBezTo>
                  <a:cubicBezTo>
                    <a:pt x="520" y="34836"/>
                    <a:pt x="559" y="34841"/>
                    <a:pt x="598" y="34841"/>
                  </a:cubicBezTo>
                  <a:cubicBezTo>
                    <a:pt x="859" y="34841"/>
                    <a:pt x="1114" y="34635"/>
                    <a:pt x="1147" y="34346"/>
                  </a:cubicBezTo>
                  <a:lnTo>
                    <a:pt x="5916" y="555"/>
                  </a:lnTo>
                  <a:lnTo>
                    <a:pt x="336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6" name="Google Shape;2886;p51"/>
            <p:cNvSpPr/>
            <p:nvPr/>
          </p:nvSpPr>
          <p:spPr>
            <a:xfrm>
              <a:off x="5484275" y="4199525"/>
              <a:ext cx="163625" cy="886400"/>
            </a:xfrm>
            <a:custGeom>
              <a:avLst/>
              <a:gdLst/>
              <a:ahLst/>
              <a:cxnLst/>
              <a:rect l="l" t="t" r="r" b="b"/>
              <a:pathLst>
                <a:path w="6545" h="35456" extrusionOk="0">
                  <a:moveTo>
                    <a:pt x="3957" y="703"/>
                  </a:moveTo>
                  <a:lnTo>
                    <a:pt x="5872" y="1125"/>
                  </a:lnTo>
                  <a:lnTo>
                    <a:pt x="5872" y="1125"/>
                  </a:lnTo>
                  <a:lnTo>
                    <a:pt x="1147" y="34605"/>
                  </a:lnTo>
                  <a:cubicBezTo>
                    <a:pt x="1147" y="34753"/>
                    <a:pt x="1036" y="34827"/>
                    <a:pt x="888" y="34827"/>
                  </a:cubicBezTo>
                  <a:lnTo>
                    <a:pt x="851" y="34827"/>
                  </a:lnTo>
                  <a:cubicBezTo>
                    <a:pt x="703" y="34790"/>
                    <a:pt x="629" y="34716"/>
                    <a:pt x="629" y="34568"/>
                  </a:cubicBezTo>
                  <a:lnTo>
                    <a:pt x="3957" y="703"/>
                  </a:lnTo>
                  <a:close/>
                  <a:moveTo>
                    <a:pt x="3735" y="0"/>
                  </a:moveTo>
                  <a:cubicBezTo>
                    <a:pt x="3661" y="0"/>
                    <a:pt x="3550" y="0"/>
                    <a:pt x="3513" y="74"/>
                  </a:cubicBezTo>
                  <a:cubicBezTo>
                    <a:pt x="3439" y="111"/>
                    <a:pt x="3365" y="185"/>
                    <a:pt x="3365" y="296"/>
                  </a:cubicBezTo>
                  <a:lnTo>
                    <a:pt x="38" y="34494"/>
                  </a:lnTo>
                  <a:lnTo>
                    <a:pt x="1" y="34568"/>
                  </a:lnTo>
                  <a:cubicBezTo>
                    <a:pt x="1" y="34975"/>
                    <a:pt x="296" y="35344"/>
                    <a:pt x="703" y="35418"/>
                  </a:cubicBezTo>
                  <a:cubicBezTo>
                    <a:pt x="777" y="35455"/>
                    <a:pt x="814" y="35455"/>
                    <a:pt x="888" y="35455"/>
                  </a:cubicBezTo>
                  <a:cubicBezTo>
                    <a:pt x="1332" y="35455"/>
                    <a:pt x="1701" y="35160"/>
                    <a:pt x="1775" y="34716"/>
                  </a:cubicBezTo>
                  <a:lnTo>
                    <a:pt x="6508" y="925"/>
                  </a:lnTo>
                  <a:cubicBezTo>
                    <a:pt x="6545" y="740"/>
                    <a:pt x="6434" y="592"/>
                    <a:pt x="6286" y="555"/>
                  </a:cubicBezTo>
                  <a:lnTo>
                    <a:pt x="373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7" name="Google Shape;2887;p51"/>
            <p:cNvSpPr/>
            <p:nvPr/>
          </p:nvSpPr>
          <p:spPr>
            <a:xfrm>
              <a:off x="5447300" y="3236425"/>
              <a:ext cx="1197875" cy="1049075"/>
            </a:xfrm>
            <a:custGeom>
              <a:avLst/>
              <a:gdLst/>
              <a:ahLst/>
              <a:cxnLst/>
              <a:rect l="l" t="t" r="r" b="b"/>
              <a:pathLst>
                <a:path w="47915" h="41963" extrusionOk="0">
                  <a:moveTo>
                    <a:pt x="29171" y="1"/>
                  </a:moveTo>
                  <a:cubicBezTo>
                    <a:pt x="26879" y="1"/>
                    <a:pt x="25104" y="2034"/>
                    <a:pt x="25437" y="4290"/>
                  </a:cubicBezTo>
                  <a:cubicBezTo>
                    <a:pt x="26546" y="11906"/>
                    <a:pt x="27433" y="31315"/>
                    <a:pt x="26842" y="31463"/>
                  </a:cubicBezTo>
                  <a:cubicBezTo>
                    <a:pt x="26831" y="31466"/>
                    <a:pt x="26816" y="31467"/>
                    <a:pt x="26798" y="31467"/>
                  </a:cubicBezTo>
                  <a:cubicBezTo>
                    <a:pt x="25697" y="31467"/>
                    <a:pt x="11235" y="26262"/>
                    <a:pt x="4776" y="26262"/>
                  </a:cubicBezTo>
                  <a:cubicBezTo>
                    <a:pt x="3239" y="26262"/>
                    <a:pt x="2156" y="26556"/>
                    <a:pt x="1812" y="27285"/>
                  </a:cubicBezTo>
                  <a:cubicBezTo>
                    <a:pt x="1" y="31130"/>
                    <a:pt x="592" y="41963"/>
                    <a:pt x="592" y="41963"/>
                  </a:cubicBezTo>
                  <a:lnTo>
                    <a:pt x="41778" y="41963"/>
                  </a:lnTo>
                  <a:lnTo>
                    <a:pt x="47545" y="4327"/>
                  </a:lnTo>
                  <a:cubicBezTo>
                    <a:pt x="47915" y="2071"/>
                    <a:pt x="46140" y="1"/>
                    <a:pt x="4381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8" name="Google Shape;2888;p51"/>
            <p:cNvSpPr/>
            <p:nvPr/>
          </p:nvSpPr>
          <p:spPr>
            <a:xfrm>
              <a:off x="5451925" y="3229050"/>
              <a:ext cx="1193250" cy="1063850"/>
            </a:xfrm>
            <a:custGeom>
              <a:avLst/>
              <a:gdLst/>
              <a:ahLst/>
              <a:cxnLst/>
              <a:rect l="l" t="t" r="r" b="b"/>
              <a:pathLst>
                <a:path w="47730" h="42554" extrusionOk="0">
                  <a:moveTo>
                    <a:pt x="43626" y="592"/>
                  </a:moveTo>
                  <a:cubicBezTo>
                    <a:pt x="44624" y="592"/>
                    <a:pt x="45475" y="998"/>
                    <a:pt x="46103" y="1627"/>
                  </a:cubicBezTo>
                  <a:cubicBezTo>
                    <a:pt x="46732" y="2255"/>
                    <a:pt x="47101" y="3106"/>
                    <a:pt x="47101" y="4067"/>
                  </a:cubicBezTo>
                  <a:cubicBezTo>
                    <a:pt x="47101" y="4215"/>
                    <a:pt x="47101" y="4400"/>
                    <a:pt x="47064" y="4585"/>
                  </a:cubicBezTo>
                  <a:lnTo>
                    <a:pt x="41297" y="41962"/>
                  </a:lnTo>
                  <a:lnTo>
                    <a:pt x="720" y="41962"/>
                  </a:lnTo>
                  <a:cubicBezTo>
                    <a:pt x="706" y="41768"/>
                    <a:pt x="686" y="41469"/>
                    <a:pt x="666" y="41075"/>
                  </a:cubicBezTo>
                  <a:cubicBezTo>
                    <a:pt x="666" y="40335"/>
                    <a:pt x="629" y="39337"/>
                    <a:pt x="629" y="38154"/>
                  </a:cubicBezTo>
                  <a:cubicBezTo>
                    <a:pt x="629" y="36416"/>
                    <a:pt x="703" y="34346"/>
                    <a:pt x="888" y="32461"/>
                  </a:cubicBezTo>
                  <a:cubicBezTo>
                    <a:pt x="1073" y="30538"/>
                    <a:pt x="1406" y="28800"/>
                    <a:pt x="1923" y="27728"/>
                  </a:cubicBezTo>
                  <a:cubicBezTo>
                    <a:pt x="2034" y="27469"/>
                    <a:pt x="2293" y="27248"/>
                    <a:pt x="2774" y="27100"/>
                  </a:cubicBezTo>
                  <a:cubicBezTo>
                    <a:pt x="3217" y="26952"/>
                    <a:pt x="3846" y="26878"/>
                    <a:pt x="4585" y="26878"/>
                  </a:cubicBezTo>
                  <a:cubicBezTo>
                    <a:pt x="7765" y="26878"/>
                    <a:pt x="12977" y="28172"/>
                    <a:pt x="17525" y="29466"/>
                  </a:cubicBezTo>
                  <a:cubicBezTo>
                    <a:pt x="19817" y="30094"/>
                    <a:pt x="21924" y="30760"/>
                    <a:pt x="23551" y="31240"/>
                  </a:cubicBezTo>
                  <a:cubicBezTo>
                    <a:pt x="24327" y="31499"/>
                    <a:pt x="25030" y="31684"/>
                    <a:pt x="25547" y="31832"/>
                  </a:cubicBezTo>
                  <a:cubicBezTo>
                    <a:pt x="25806" y="31906"/>
                    <a:pt x="26028" y="31980"/>
                    <a:pt x="26176" y="32017"/>
                  </a:cubicBezTo>
                  <a:cubicBezTo>
                    <a:pt x="26361" y="32054"/>
                    <a:pt x="26472" y="32091"/>
                    <a:pt x="26620" y="32091"/>
                  </a:cubicBezTo>
                  <a:lnTo>
                    <a:pt x="26730" y="32054"/>
                  </a:lnTo>
                  <a:cubicBezTo>
                    <a:pt x="26804" y="32054"/>
                    <a:pt x="26878" y="31980"/>
                    <a:pt x="26915" y="31943"/>
                  </a:cubicBezTo>
                  <a:cubicBezTo>
                    <a:pt x="26989" y="31869"/>
                    <a:pt x="26989" y="31795"/>
                    <a:pt x="26989" y="31758"/>
                  </a:cubicBezTo>
                  <a:cubicBezTo>
                    <a:pt x="27063" y="31536"/>
                    <a:pt x="27100" y="31240"/>
                    <a:pt x="27100" y="30797"/>
                  </a:cubicBezTo>
                  <a:cubicBezTo>
                    <a:pt x="27137" y="30353"/>
                    <a:pt x="27137" y="29762"/>
                    <a:pt x="27137" y="29096"/>
                  </a:cubicBezTo>
                  <a:cubicBezTo>
                    <a:pt x="27137" y="23477"/>
                    <a:pt x="26435" y="10463"/>
                    <a:pt x="25584" y="4548"/>
                  </a:cubicBezTo>
                  <a:cubicBezTo>
                    <a:pt x="25547" y="4400"/>
                    <a:pt x="25547" y="4215"/>
                    <a:pt x="25547" y="4067"/>
                  </a:cubicBezTo>
                  <a:cubicBezTo>
                    <a:pt x="25547" y="3106"/>
                    <a:pt x="25917" y="2255"/>
                    <a:pt x="26546" y="1627"/>
                  </a:cubicBezTo>
                  <a:cubicBezTo>
                    <a:pt x="27174" y="998"/>
                    <a:pt x="28024" y="592"/>
                    <a:pt x="28986" y="592"/>
                  </a:cubicBezTo>
                  <a:close/>
                  <a:moveTo>
                    <a:pt x="28986" y="0"/>
                  </a:moveTo>
                  <a:cubicBezTo>
                    <a:pt x="26694" y="0"/>
                    <a:pt x="24919" y="1849"/>
                    <a:pt x="24919" y="4067"/>
                  </a:cubicBezTo>
                  <a:cubicBezTo>
                    <a:pt x="24919" y="4252"/>
                    <a:pt x="24919" y="4437"/>
                    <a:pt x="24956" y="4659"/>
                  </a:cubicBezTo>
                  <a:cubicBezTo>
                    <a:pt x="25806" y="10500"/>
                    <a:pt x="26546" y="23514"/>
                    <a:pt x="26546" y="29096"/>
                  </a:cubicBezTo>
                  <a:cubicBezTo>
                    <a:pt x="26546" y="29910"/>
                    <a:pt x="26509" y="30575"/>
                    <a:pt x="26472" y="31019"/>
                  </a:cubicBezTo>
                  <a:cubicBezTo>
                    <a:pt x="26472" y="31208"/>
                    <a:pt x="26445" y="31344"/>
                    <a:pt x="26437" y="31448"/>
                  </a:cubicBezTo>
                  <a:lnTo>
                    <a:pt x="26437" y="31448"/>
                  </a:lnTo>
                  <a:cubicBezTo>
                    <a:pt x="26402" y="31443"/>
                    <a:pt x="26365" y="31436"/>
                    <a:pt x="26324" y="31425"/>
                  </a:cubicBezTo>
                  <a:cubicBezTo>
                    <a:pt x="25732" y="31277"/>
                    <a:pt x="24438" y="30871"/>
                    <a:pt x="22775" y="30353"/>
                  </a:cubicBezTo>
                  <a:cubicBezTo>
                    <a:pt x="20261" y="29614"/>
                    <a:pt x="16859" y="28579"/>
                    <a:pt x="13532" y="27728"/>
                  </a:cubicBezTo>
                  <a:cubicBezTo>
                    <a:pt x="10205" y="26915"/>
                    <a:pt x="6914" y="26249"/>
                    <a:pt x="4585" y="26249"/>
                  </a:cubicBezTo>
                  <a:cubicBezTo>
                    <a:pt x="3809" y="26249"/>
                    <a:pt x="3106" y="26323"/>
                    <a:pt x="2552" y="26508"/>
                  </a:cubicBezTo>
                  <a:cubicBezTo>
                    <a:pt x="2034" y="26693"/>
                    <a:pt x="1554" y="26989"/>
                    <a:pt x="1332" y="27433"/>
                  </a:cubicBezTo>
                  <a:cubicBezTo>
                    <a:pt x="777" y="28653"/>
                    <a:pt x="444" y="30464"/>
                    <a:pt x="260" y="32387"/>
                  </a:cubicBezTo>
                  <a:cubicBezTo>
                    <a:pt x="75" y="34309"/>
                    <a:pt x="1" y="36416"/>
                    <a:pt x="1" y="38154"/>
                  </a:cubicBezTo>
                  <a:cubicBezTo>
                    <a:pt x="1" y="40520"/>
                    <a:pt x="112" y="42258"/>
                    <a:pt x="112" y="42258"/>
                  </a:cubicBezTo>
                  <a:cubicBezTo>
                    <a:pt x="112" y="42443"/>
                    <a:pt x="260" y="42554"/>
                    <a:pt x="407" y="42554"/>
                  </a:cubicBezTo>
                  <a:lnTo>
                    <a:pt x="41593" y="42554"/>
                  </a:lnTo>
                  <a:cubicBezTo>
                    <a:pt x="41741" y="42554"/>
                    <a:pt x="41851" y="42443"/>
                    <a:pt x="41888" y="42295"/>
                  </a:cubicBezTo>
                  <a:lnTo>
                    <a:pt x="47656" y="4696"/>
                  </a:lnTo>
                  <a:cubicBezTo>
                    <a:pt x="47693" y="4474"/>
                    <a:pt x="47730" y="4252"/>
                    <a:pt x="47730" y="4067"/>
                  </a:cubicBezTo>
                  <a:cubicBezTo>
                    <a:pt x="47730" y="1849"/>
                    <a:pt x="45918" y="0"/>
                    <a:pt x="436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9" name="Google Shape;2889;p51"/>
            <p:cNvSpPr/>
            <p:nvPr/>
          </p:nvSpPr>
          <p:spPr>
            <a:xfrm>
              <a:off x="5447300" y="3236425"/>
              <a:ext cx="824475" cy="1049075"/>
            </a:xfrm>
            <a:custGeom>
              <a:avLst/>
              <a:gdLst/>
              <a:ahLst/>
              <a:cxnLst/>
              <a:rect l="l" t="t" r="r" b="b"/>
              <a:pathLst>
                <a:path w="32979" h="41963" extrusionOk="0">
                  <a:moveTo>
                    <a:pt x="29023" y="1"/>
                  </a:moveTo>
                  <a:cubicBezTo>
                    <a:pt x="26805" y="75"/>
                    <a:pt x="25141" y="2071"/>
                    <a:pt x="25437" y="4290"/>
                  </a:cubicBezTo>
                  <a:cubicBezTo>
                    <a:pt x="26546" y="11906"/>
                    <a:pt x="27433" y="31315"/>
                    <a:pt x="26842" y="31463"/>
                  </a:cubicBezTo>
                  <a:cubicBezTo>
                    <a:pt x="26831" y="31466"/>
                    <a:pt x="26816" y="31467"/>
                    <a:pt x="26798" y="31467"/>
                  </a:cubicBezTo>
                  <a:cubicBezTo>
                    <a:pt x="25697" y="31467"/>
                    <a:pt x="11235" y="26262"/>
                    <a:pt x="4776" y="26262"/>
                  </a:cubicBezTo>
                  <a:cubicBezTo>
                    <a:pt x="3239" y="26262"/>
                    <a:pt x="2156" y="26556"/>
                    <a:pt x="1812" y="27285"/>
                  </a:cubicBezTo>
                  <a:cubicBezTo>
                    <a:pt x="1" y="31130"/>
                    <a:pt x="592" y="41963"/>
                    <a:pt x="592" y="41963"/>
                  </a:cubicBezTo>
                  <a:lnTo>
                    <a:pt x="26842" y="41963"/>
                  </a:lnTo>
                  <a:lnTo>
                    <a:pt x="32609" y="4327"/>
                  </a:lnTo>
                  <a:cubicBezTo>
                    <a:pt x="32979" y="2108"/>
                    <a:pt x="31278" y="75"/>
                    <a:pt x="290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0" name="Google Shape;2890;p51"/>
            <p:cNvSpPr/>
            <p:nvPr/>
          </p:nvSpPr>
          <p:spPr>
            <a:xfrm>
              <a:off x="5451925" y="3229050"/>
              <a:ext cx="819850" cy="1063850"/>
            </a:xfrm>
            <a:custGeom>
              <a:avLst/>
              <a:gdLst/>
              <a:ahLst/>
              <a:cxnLst/>
              <a:rect l="l" t="t" r="r" b="b"/>
              <a:pathLst>
                <a:path w="32794" h="42554" extrusionOk="0">
                  <a:moveTo>
                    <a:pt x="28856" y="629"/>
                  </a:moveTo>
                  <a:lnTo>
                    <a:pt x="28856" y="629"/>
                  </a:lnTo>
                  <a:cubicBezTo>
                    <a:pt x="30733" y="676"/>
                    <a:pt x="32165" y="2225"/>
                    <a:pt x="32165" y="4067"/>
                  </a:cubicBezTo>
                  <a:cubicBezTo>
                    <a:pt x="32165" y="4215"/>
                    <a:pt x="32165" y="4400"/>
                    <a:pt x="32128" y="4585"/>
                  </a:cubicBezTo>
                  <a:lnTo>
                    <a:pt x="26398" y="41962"/>
                  </a:lnTo>
                  <a:lnTo>
                    <a:pt x="720" y="41962"/>
                  </a:lnTo>
                  <a:cubicBezTo>
                    <a:pt x="706" y="41768"/>
                    <a:pt x="686" y="41469"/>
                    <a:pt x="666" y="41075"/>
                  </a:cubicBezTo>
                  <a:cubicBezTo>
                    <a:pt x="666" y="40335"/>
                    <a:pt x="629" y="39337"/>
                    <a:pt x="629" y="38154"/>
                  </a:cubicBezTo>
                  <a:cubicBezTo>
                    <a:pt x="629" y="36416"/>
                    <a:pt x="703" y="34346"/>
                    <a:pt x="888" y="32461"/>
                  </a:cubicBezTo>
                  <a:cubicBezTo>
                    <a:pt x="1073" y="30538"/>
                    <a:pt x="1406" y="28800"/>
                    <a:pt x="1923" y="27728"/>
                  </a:cubicBezTo>
                  <a:cubicBezTo>
                    <a:pt x="2034" y="27469"/>
                    <a:pt x="2293" y="27248"/>
                    <a:pt x="2774" y="27100"/>
                  </a:cubicBezTo>
                  <a:cubicBezTo>
                    <a:pt x="3217" y="26952"/>
                    <a:pt x="3846" y="26878"/>
                    <a:pt x="4585" y="26878"/>
                  </a:cubicBezTo>
                  <a:cubicBezTo>
                    <a:pt x="7765" y="26878"/>
                    <a:pt x="12977" y="28172"/>
                    <a:pt x="17525" y="29466"/>
                  </a:cubicBezTo>
                  <a:cubicBezTo>
                    <a:pt x="19817" y="30094"/>
                    <a:pt x="21924" y="30760"/>
                    <a:pt x="23551" y="31240"/>
                  </a:cubicBezTo>
                  <a:cubicBezTo>
                    <a:pt x="24327" y="31499"/>
                    <a:pt x="25030" y="31684"/>
                    <a:pt x="25547" y="31832"/>
                  </a:cubicBezTo>
                  <a:cubicBezTo>
                    <a:pt x="25806" y="31906"/>
                    <a:pt x="26028" y="31980"/>
                    <a:pt x="26176" y="32017"/>
                  </a:cubicBezTo>
                  <a:cubicBezTo>
                    <a:pt x="26361" y="32054"/>
                    <a:pt x="26472" y="32091"/>
                    <a:pt x="26620" y="32091"/>
                  </a:cubicBezTo>
                  <a:lnTo>
                    <a:pt x="26730" y="32054"/>
                  </a:lnTo>
                  <a:cubicBezTo>
                    <a:pt x="26804" y="32054"/>
                    <a:pt x="26878" y="31980"/>
                    <a:pt x="26915" y="31943"/>
                  </a:cubicBezTo>
                  <a:cubicBezTo>
                    <a:pt x="26989" y="31869"/>
                    <a:pt x="26989" y="31795"/>
                    <a:pt x="26989" y="31758"/>
                  </a:cubicBezTo>
                  <a:cubicBezTo>
                    <a:pt x="27063" y="31536"/>
                    <a:pt x="27100" y="31240"/>
                    <a:pt x="27100" y="30797"/>
                  </a:cubicBezTo>
                  <a:cubicBezTo>
                    <a:pt x="27137" y="30353"/>
                    <a:pt x="27137" y="29762"/>
                    <a:pt x="27137" y="29096"/>
                  </a:cubicBezTo>
                  <a:cubicBezTo>
                    <a:pt x="27137" y="23477"/>
                    <a:pt x="26435" y="10463"/>
                    <a:pt x="25584" y="4548"/>
                  </a:cubicBezTo>
                  <a:cubicBezTo>
                    <a:pt x="25547" y="4400"/>
                    <a:pt x="25547" y="4215"/>
                    <a:pt x="25547" y="4067"/>
                  </a:cubicBezTo>
                  <a:cubicBezTo>
                    <a:pt x="25547" y="2225"/>
                    <a:pt x="26980" y="676"/>
                    <a:pt x="28856" y="629"/>
                  </a:cubicBezTo>
                  <a:close/>
                  <a:moveTo>
                    <a:pt x="28838" y="0"/>
                  </a:moveTo>
                  <a:cubicBezTo>
                    <a:pt x="26620" y="74"/>
                    <a:pt x="24919" y="1886"/>
                    <a:pt x="24919" y="4067"/>
                  </a:cubicBezTo>
                  <a:cubicBezTo>
                    <a:pt x="24919" y="4252"/>
                    <a:pt x="24919" y="4437"/>
                    <a:pt x="24956" y="4659"/>
                  </a:cubicBezTo>
                  <a:cubicBezTo>
                    <a:pt x="25806" y="10500"/>
                    <a:pt x="26546" y="23514"/>
                    <a:pt x="26546" y="29096"/>
                  </a:cubicBezTo>
                  <a:cubicBezTo>
                    <a:pt x="26546" y="29910"/>
                    <a:pt x="26509" y="30575"/>
                    <a:pt x="26472" y="31019"/>
                  </a:cubicBezTo>
                  <a:cubicBezTo>
                    <a:pt x="26472" y="31208"/>
                    <a:pt x="26445" y="31344"/>
                    <a:pt x="26437" y="31448"/>
                  </a:cubicBezTo>
                  <a:lnTo>
                    <a:pt x="26437" y="31448"/>
                  </a:lnTo>
                  <a:cubicBezTo>
                    <a:pt x="26402" y="31443"/>
                    <a:pt x="26365" y="31436"/>
                    <a:pt x="26324" y="31425"/>
                  </a:cubicBezTo>
                  <a:cubicBezTo>
                    <a:pt x="25732" y="31277"/>
                    <a:pt x="24438" y="30871"/>
                    <a:pt x="22775" y="30353"/>
                  </a:cubicBezTo>
                  <a:cubicBezTo>
                    <a:pt x="20261" y="29614"/>
                    <a:pt x="16859" y="28579"/>
                    <a:pt x="13532" y="27728"/>
                  </a:cubicBezTo>
                  <a:cubicBezTo>
                    <a:pt x="10205" y="26915"/>
                    <a:pt x="6914" y="26249"/>
                    <a:pt x="4585" y="26249"/>
                  </a:cubicBezTo>
                  <a:cubicBezTo>
                    <a:pt x="3809" y="26249"/>
                    <a:pt x="3106" y="26323"/>
                    <a:pt x="2552" y="26508"/>
                  </a:cubicBezTo>
                  <a:cubicBezTo>
                    <a:pt x="2034" y="26693"/>
                    <a:pt x="1554" y="26989"/>
                    <a:pt x="1332" y="27433"/>
                  </a:cubicBezTo>
                  <a:cubicBezTo>
                    <a:pt x="777" y="28653"/>
                    <a:pt x="444" y="30464"/>
                    <a:pt x="260" y="32387"/>
                  </a:cubicBezTo>
                  <a:cubicBezTo>
                    <a:pt x="75" y="34309"/>
                    <a:pt x="1" y="36416"/>
                    <a:pt x="1" y="38154"/>
                  </a:cubicBezTo>
                  <a:cubicBezTo>
                    <a:pt x="1" y="40520"/>
                    <a:pt x="112" y="42258"/>
                    <a:pt x="112" y="42258"/>
                  </a:cubicBezTo>
                  <a:cubicBezTo>
                    <a:pt x="112" y="42443"/>
                    <a:pt x="260" y="42554"/>
                    <a:pt x="407" y="42554"/>
                  </a:cubicBezTo>
                  <a:lnTo>
                    <a:pt x="26657" y="42554"/>
                  </a:lnTo>
                  <a:cubicBezTo>
                    <a:pt x="26804" y="42554"/>
                    <a:pt x="26915" y="42443"/>
                    <a:pt x="26952" y="42295"/>
                  </a:cubicBezTo>
                  <a:lnTo>
                    <a:pt x="32757" y="4696"/>
                  </a:lnTo>
                  <a:cubicBezTo>
                    <a:pt x="32757" y="4474"/>
                    <a:pt x="32794" y="4252"/>
                    <a:pt x="32794" y="4067"/>
                  </a:cubicBezTo>
                  <a:cubicBezTo>
                    <a:pt x="32794" y="1886"/>
                    <a:pt x="31056" y="74"/>
                    <a:pt x="288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1" name="Google Shape;2891;p51"/>
            <p:cNvSpPr/>
            <p:nvPr/>
          </p:nvSpPr>
          <p:spPr>
            <a:xfrm>
              <a:off x="1921250" y="3013700"/>
              <a:ext cx="161750" cy="177475"/>
            </a:xfrm>
            <a:custGeom>
              <a:avLst/>
              <a:gdLst/>
              <a:ahLst/>
              <a:cxnLst/>
              <a:rect l="l" t="t" r="r" b="b"/>
              <a:pathLst>
                <a:path w="6470" h="7099" extrusionOk="0">
                  <a:moveTo>
                    <a:pt x="4880" y="0"/>
                  </a:moveTo>
                  <a:lnTo>
                    <a:pt x="0" y="4510"/>
                  </a:lnTo>
                  <a:lnTo>
                    <a:pt x="2921" y="7098"/>
                  </a:lnTo>
                  <a:lnTo>
                    <a:pt x="6470" y="4510"/>
                  </a:lnTo>
                  <a:lnTo>
                    <a:pt x="488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2" name="Google Shape;2892;p51"/>
            <p:cNvSpPr/>
            <p:nvPr/>
          </p:nvSpPr>
          <p:spPr>
            <a:xfrm>
              <a:off x="1913850" y="3005375"/>
              <a:ext cx="178400" cy="193650"/>
            </a:xfrm>
            <a:custGeom>
              <a:avLst/>
              <a:gdLst/>
              <a:ahLst/>
              <a:cxnLst/>
              <a:rect l="l" t="t" r="r" b="b"/>
              <a:pathLst>
                <a:path w="7136" h="7746" extrusionOk="0">
                  <a:moveTo>
                    <a:pt x="5028" y="851"/>
                  </a:moveTo>
                  <a:lnTo>
                    <a:pt x="6435" y="4754"/>
                  </a:lnTo>
                  <a:lnTo>
                    <a:pt x="3254" y="7062"/>
                  </a:lnTo>
                  <a:lnTo>
                    <a:pt x="777" y="4843"/>
                  </a:lnTo>
                  <a:lnTo>
                    <a:pt x="5028" y="851"/>
                  </a:lnTo>
                  <a:close/>
                  <a:moveTo>
                    <a:pt x="5250" y="0"/>
                  </a:moveTo>
                  <a:cubicBezTo>
                    <a:pt x="5139" y="0"/>
                    <a:pt x="5028" y="37"/>
                    <a:pt x="4954" y="74"/>
                  </a:cubicBezTo>
                  <a:lnTo>
                    <a:pt x="74" y="4622"/>
                  </a:lnTo>
                  <a:cubicBezTo>
                    <a:pt x="37" y="4696"/>
                    <a:pt x="0" y="4770"/>
                    <a:pt x="0" y="4843"/>
                  </a:cubicBezTo>
                  <a:cubicBezTo>
                    <a:pt x="0" y="4954"/>
                    <a:pt x="37" y="5028"/>
                    <a:pt x="111" y="5065"/>
                  </a:cubicBezTo>
                  <a:lnTo>
                    <a:pt x="2995" y="7690"/>
                  </a:lnTo>
                  <a:cubicBezTo>
                    <a:pt x="3050" y="7727"/>
                    <a:pt x="3124" y="7746"/>
                    <a:pt x="3198" y="7746"/>
                  </a:cubicBezTo>
                  <a:cubicBezTo>
                    <a:pt x="3272" y="7746"/>
                    <a:pt x="3346" y="7727"/>
                    <a:pt x="3402" y="7690"/>
                  </a:cubicBezTo>
                  <a:lnTo>
                    <a:pt x="6951" y="5102"/>
                  </a:lnTo>
                  <a:cubicBezTo>
                    <a:pt x="7062" y="5028"/>
                    <a:pt x="7136" y="4880"/>
                    <a:pt x="7062" y="4733"/>
                  </a:cubicBezTo>
                  <a:lnTo>
                    <a:pt x="5435" y="222"/>
                  </a:lnTo>
                  <a:cubicBezTo>
                    <a:pt x="5435" y="111"/>
                    <a:pt x="5324" y="37"/>
                    <a:pt x="5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3" name="Google Shape;2893;p51"/>
            <p:cNvSpPr/>
            <p:nvPr/>
          </p:nvSpPr>
          <p:spPr>
            <a:xfrm>
              <a:off x="2021050" y="3965400"/>
              <a:ext cx="612825" cy="1046575"/>
            </a:xfrm>
            <a:custGeom>
              <a:avLst/>
              <a:gdLst/>
              <a:ahLst/>
              <a:cxnLst/>
              <a:rect l="l" t="t" r="r" b="b"/>
              <a:pathLst>
                <a:path w="24513" h="41863" extrusionOk="0">
                  <a:moveTo>
                    <a:pt x="19199" y="0"/>
                  </a:moveTo>
                  <a:cubicBezTo>
                    <a:pt x="13895" y="0"/>
                    <a:pt x="1258" y="2156"/>
                    <a:pt x="1258" y="2156"/>
                  </a:cubicBezTo>
                  <a:cubicBezTo>
                    <a:pt x="1258" y="2156"/>
                    <a:pt x="1" y="6879"/>
                    <a:pt x="2405" y="6879"/>
                  </a:cubicBezTo>
                  <a:cubicBezTo>
                    <a:pt x="2508" y="6879"/>
                    <a:pt x="2619" y="6870"/>
                    <a:pt x="2737" y="6851"/>
                  </a:cubicBezTo>
                  <a:cubicBezTo>
                    <a:pt x="4610" y="6556"/>
                    <a:pt x="9622" y="6506"/>
                    <a:pt x="12754" y="6506"/>
                  </a:cubicBezTo>
                  <a:cubicBezTo>
                    <a:pt x="14321" y="6506"/>
                    <a:pt x="15418" y="6519"/>
                    <a:pt x="15418" y="6519"/>
                  </a:cubicBezTo>
                  <a:cubicBezTo>
                    <a:pt x="15418" y="6519"/>
                    <a:pt x="9096" y="21270"/>
                    <a:pt x="7506" y="29182"/>
                  </a:cubicBezTo>
                  <a:cubicBezTo>
                    <a:pt x="6656" y="33470"/>
                    <a:pt x="4253" y="35800"/>
                    <a:pt x="3698" y="37648"/>
                  </a:cubicBezTo>
                  <a:cubicBezTo>
                    <a:pt x="3143" y="39460"/>
                    <a:pt x="4807" y="38757"/>
                    <a:pt x="6471" y="39829"/>
                  </a:cubicBezTo>
                  <a:cubicBezTo>
                    <a:pt x="8097" y="40938"/>
                    <a:pt x="10870" y="41863"/>
                    <a:pt x="12904" y="41863"/>
                  </a:cubicBezTo>
                  <a:cubicBezTo>
                    <a:pt x="14900" y="41863"/>
                    <a:pt x="9391" y="38203"/>
                    <a:pt x="9391" y="35245"/>
                  </a:cubicBezTo>
                  <a:cubicBezTo>
                    <a:pt x="9391" y="32287"/>
                    <a:pt x="16083" y="22527"/>
                    <a:pt x="19374" y="17018"/>
                  </a:cubicBezTo>
                  <a:cubicBezTo>
                    <a:pt x="21967" y="12729"/>
                    <a:pt x="22246" y="12240"/>
                    <a:pt x="22122" y="12240"/>
                  </a:cubicBezTo>
                  <a:cubicBezTo>
                    <a:pt x="22085" y="12240"/>
                    <a:pt x="22013" y="12282"/>
                    <a:pt x="21955" y="12282"/>
                  </a:cubicBezTo>
                  <a:cubicBezTo>
                    <a:pt x="21846" y="12282"/>
                    <a:pt x="21787" y="12130"/>
                    <a:pt x="22109" y="11251"/>
                  </a:cubicBezTo>
                  <a:cubicBezTo>
                    <a:pt x="22516" y="10733"/>
                    <a:pt x="22849" y="10142"/>
                    <a:pt x="23034" y="9513"/>
                  </a:cubicBezTo>
                  <a:cubicBezTo>
                    <a:pt x="24217" y="5668"/>
                    <a:pt x="24512" y="677"/>
                    <a:pt x="20667" y="86"/>
                  </a:cubicBezTo>
                  <a:cubicBezTo>
                    <a:pt x="20287" y="27"/>
                    <a:pt x="19788" y="0"/>
                    <a:pt x="1919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4" name="Google Shape;2894;p51"/>
            <p:cNvSpPr/>
            <p:nvPr/>
          </p:nvSpPr>
          <p:spPr>
            <a:xfrm>
              <a:off x="2036775" y="3957375"/>
              <a:ext cx="586925" cy="1062000"/>
            </a:xfrm>
            <a:custGeom>
              <a:avLst/>
              <a:gdLst/>
              <a:ahLst/>
              <a:cxnLst/>
              <a:rect l="l" t="t" r="r" b="b"/>
              <a:pathLst>
                <a:path w="23477" h="42480" extrusionOk="0">
                  <a:moveTo>
                    <a:pt x="18560" y="629"/>
                  </a:moveTo>
                  <a:cubicBezTo>
                    <a:pt x="19151" y="629"/>
                    <a:pt x="19632" y="666"/>
                    <a:pt x="20002" y="703"/>
                  </a:cubicBezTo>
                  <a:cubicBezTo>
                    <a:pt x="21074" y="887"/>
                    <a:pt x="21776" y="1405"/>
                    <a:pt x="22220" y="2181"/>
                  </a:cubicBezTo>
                  <a:cubicBezTo>
                    <a:pt x="22663" y="2958"/>
                    <a:pt x="22885" y="3993"/>
                    <a:pt x="22885" y="5139"/>
                  </a:cubicBezTo>
                  <a:cubicBezTo>
                    <a:pt x="22885" y="6618"/>
                    <a:pt x="22552" y="8245"/>
                    <a:pt x="22109" y="9723"/>
                  </a:cubicBezTo>
                  <a:cubicBezTo>
                    <a:pt x="21924" y="10315"/>
                    <a:pt x="21628" y="10870"/>
                    <a:pt x="21259" y="11387"/>
                  </a:cubicBezTo>
                  <a:lnTo>
                    <a:pt x="21222" y="11461"/>
                  </a:lnTo>
                  <a:cubicBezTo>
                    <a:pt x="21037" y="11979"/>
                    <a:pt x="20926" y="12237"/>
                    <a:pt x="20926" y="12459"/>
                  </a:cubicBezTo>
                  <a:cubicBezTo>
                    <a:pt x="20926" y="12570"/>
                    <a:pt x="20963" y="12644"/>
                    <a:pt x="21037" y="12755"/>
                  </a:cubicBezTo>
                  <a:cubicBezTo>
                    <a:pt x="21048" y="12766"/>
                    <a:pt x="21059" y="12781"/>
                    <a:pt x="21072" y="12796"/>
                  </a:cubicBezTo>
                  <a:lnTo>
                    <a:pt x="21072" y="12796"/>
                  </a:lnTo>
                  <a:cubicBezTo>
                    <a:pt x="20811" y="13316"/>
                    <a:pt x="20071" y="14537"/>
                    <a:pt x="18486" y="17192"/>
                  </a:cubicBezTo>
                  <a:cubicBezTo>
                    <a:pt x="16859" y="19927"/>
                    <a:pt x="14345" y="23735"/>
                    <a:pt x="12275" y="27248"/>
                  </a:cubicBezTo>
                  <a:cubicBezTo>
                    <a:pt x="11203" y="29022"/>
                    <a:pt x="10278" y="30686"/>
                    <a:pt x="9576" y="32128"/>
                  </a:cubicBezTo>
                  <a:cubicBezTo>
                    <a:pt x="9243" y="32830"/>
                    <a:pt x="8984" y="33496"/>
                    <a:pt x="8762" y="34050"/>
                  </a:cubicBezTo>
                  <a:cubicBezTo>
                    <a:pt x="8578" y="34642"/>
                    <a:pt x="8467" y="35159"/>
                    <a:pt x="8467" y="35566"/>
                  </a:cubicBezTo>
                  <a:cubicBezTo>
                    <a:pt x="8467" y="36268"/>
                    <a:pt x="8725" y="36971"/>
                    <a:pt x="9132" y="37636"/>
                  </a:cubicBezTo>
                  <a:cubicBezTo>
                    <a:pt x="9687" y="38635"/>
                    <a:pt x="10537" y="39596"/>
                    <a:pt x="11239" y="40409"/>
                  </a:cubicBezTo>
                  <a:cubicBezTo>
                    <a:pt x="11572" y="40779"/>
                    <a:pt x="11868" y="41149"/>
                    <a:pt x="12090" y="41444"/>
                  </a:cubicBezTo>
                  <a:cubicBezTo>
                    <a:pt x="12201" y="41555"/>
                    <a:pt x="12275" y="41703"/>
                    <a:pt x="12349" y="41777"/>
                  </a:cubicBezTo>
                  <a:lnTo>
                    <a:pt x="12386" y="41888"/>
                  </a:lnTo>
                  <a:lnTo>
                    <a:pt x="12275" y="41888"/>
                  </a:lnTo>
                  <a:cubicBezTo>
                    <a:pt x="10315" y="41888"/>
                    <a:pt x="7579" y="40964"/>
                    <a:pt x="5990" y="39892"/>
                  </a:cubicBezTo>
                  <a:cubicBezTo>
                    <a:pt x="5213" y="39411"/>
                    <a:pt x="4437" y="39263"/>
                    <a:pt x="3919" y="39115"/>
                  </a:cubicBezTo>
                  <a:cubicBezTo>
                    <a:pt x="3661" y="39041"/>
                    <a:pt x="3476" y="38967"/>
                    <a:pt x="3402" y="38893"/>
                  </a:cubicBezTo>
                  <a:cubicBezTo>
                    <a:pt x="3328" y="38819"/>
                    <a:pt x="3291" y="38782"/>
                    <a:pt x="3254" y="38561"/>
                  </a:cubicBezTo>
                  <a:cubicBezTo>
                    <a:pt x="3254" y="38450"/>
                    <a:pt x="3291" y="38265"/>
                    <a:pt x="3365" y="38043"/>
                  </a:cubicBezTo>
                  <a:cubicBezTo>
                    <a:pt x="3624" y="37193"/>
                    <a:pt x="4326" y="36158"/>
                    <a:pt x="5139" y="34827"/>
                  </a:cubicBezTo>
                  <a:cubicBezTo>
                    <a:pt x="5916" y="33459"/>
                    <a:pt x="6729" y="31758"/>
                    <a:pt x="7173" y="29577"/>
                  </a:cubicBezTo>
                  <a:cubicBezTo>
                    <a:pt x="7949" y="25658"/>
                    <a:pt x="9946" y="20001"/>
                    <a:pt x="11720" y="15306"/>
                  </a:cubicBezTo>
                  <a:cubicBezTo>
                    <a:pt x="12607" y="12977"/>
                    <a:pt x="13458" y="10907"/>
                    <a:pt x="14049" y="9391"/>
                  </a:cubicBezTo>
                  <a:cubicBezTo>
                    <a:pt x="14382" y="8651"/>
                    <a:pt x="14641" y="8023"/>
                    <a:pt x="14789" y="7616"/>
                  </a:cubicBezTo>
                  <a:cubicBezTo>
                    <a:pt x="14974" y="7172"/>
                    <a:pt x="15084" y="6951"/>
                    <a:pt x="15084" y="6951"/>
                  </a:cubicBezTo>
                  <a:cubicBezTo>
                    <a:pt x="15121" y="6877"/>
                    <a:pt x="15121" y="6766"/>
                    <a:pt x="15047" y="6655"/>
                  </a:cubicBezTo>
                  <a:cubicBezTo>
                    <a:pt x="15010" y="6581"/>
                    <a:pt x="14900" y="6544"/>
                    <a:pt x="14789" y="6544"/>
                  </a:cubicBezTo>
                  <a:cubicBezTo>
                    <a:pt x="14789" y="6544"/>
                    <a:pt x="13790" y="6507"/>
                    <a:pt x="12312" y="6507"/>
                  </a:cubicBezTo>
                  <a:cubicBezTo>
                    <a:pt x="10722" y="6507"/>
                    <a:pt x="8652" y="6544"/>
                    <a:pt x="6729" y="6581"/>
                  </a:cubicBezTo>
                  <a:cubicBezTo>
                    <a:pt x="4807" y="6618"/>
                    <a:pt x="3032" y="6729"/>
                    <a:pt x="2071" y="6877"/>
                  </a:cubicBezTo>
                  <a:lnTo>
                    <a:pt x="1775" y="6877"/>
                  </a:lnTo>
                  <a:cubicBezTo>
                    <a:pt x="1516" y="6877"/>
                    <a:pt x="1368" y="6840"/>
                    <a:pt x="1220" y="6729"/>
                  </a:cubicBezTo>
                  <a:cubicBezTo>
                    <a:pt x="999" y="6618"/>
                    <a:pt x="851" y="6359"/>
                    <a:pt x="740" y="6063"/>
                  </a:cubicBezTo>
                  <a:cubicBezTo>
                    <a:pt x="666" y="5731"/>
                    <a:pt x="629" y="5324"/>
                    <a:pt x="629" y="4917"/>
                  </a:cubicBezTo>
                  <a:cubicBezTo>
                    <a:pt x="629" y="4326"/>
                    <a:pt x="703" y="3734"/>
                    <a:pt x="777" y="3291"/>
                  </a:cubicBezTo>
                  <a:cubicBezTo>
                    <a:pt x="814" y="3069"/>
                    <a:pt x="851" y="2884"/>
                    <a:pt x="888" y="2736"/>
                  </a:cubicBezTo>
                  <a:cubicBezTo>
                    <a:pt x="888" y="2735"/>
                    <a:pt x="888" y="2735"/>
                    <a:pt x="888" y="2734"/>
                  </a:cubicBezTo>
                  <a:lnTo>
                    <a:pt x="888" y="2734"/>
                  </a:lnTo>
                  <a:cubicBezTo>
                    <a:pt x="1212" y="2678"/>
                    <a:pt x="1868" y="2568"/>
                    <a:pt x="2736" y="2440"/>
                  </a:cubicBezTo>
                  <a:cubicBezTo>
                    <a:pt x="6544" y="1812"/>
                    <a:pt x="14641" y="629"/>
                    <a:pt x="18560" y="629"/>
                  </a:cubicBezTo>
                  <a:close/>
                  <a:moveTo>
                    <a:pt x="18560" y="0"/>
                  </a:moveTo>
                  <a:cubicBezTo>
                    <a:pt x="15898" y="0"/>
                    <a:pt x="11387" y="555"/>
                    <a:pt x="7579" y="1072"/>
                  </a:cubicBezTo>
                  <a:cubicBezTo>
                    <a:pt x="3734" y="1627"/>
                    <a:pt x="592" y="2144"/>
                    <a:pt x="592" y="2144"/>
                  </a:cubicBezTo>
                  <a:cubicBezTo>
                    <a:pt x="444" y="2181"/>
                    <a:pt x="370" y="2255"/>
                    <a:pt x="333" y="2366"/>
                  </a:cubicBezTo>
                  <a:cubicBezTo>
                    <a:pt x="333" y="2403"/>
                    <a:pt x="0" y="3623"/>
                    <a:pt x="0" y="4917"/>
                  </a:cubicBezTo>
                  <a:cubicBezTo>
                    <a:pt x="0" y="5509"/>
                    <a:pt x="74" y="6137"/>
                    <a:pt x="333" y="6618"/>
                  </a:cubicBezTo>
                  <a:cubicBezTo>
                    <a:pt x="444" y="6877"/>
                    <a:pt x="629" y="7099"/>
                    <a:pt x="888" y="7246"/>
                  </a:cubicBezTo>
                  <a:cubicBezTo>
                    <a:pt x="1147" y="7431"/>
                    <a:pt x="1442" y="7505"/>
                    <a:pt x="1775" y="7505"/>
                  </a:cubicBezTo>
                  <a:cubicBezTo>
                    <a:pt x="1886" y="7505"/>
                    <a:pt x="2034" y="7505"/>
                    <a:pt x="2145" y="7468"/>
                  </a:cubicBezTo>
                  <a:cubicBezTo>
                    <a:pt x="3069" y="7320"/>
                    <a:pt x="4844" y="7246"/>
                    <a:pt x="6766" y="7209"/>
                  </a:cubicBezTo>
                  <a:cubicBezTo>
                    <a:pt x="8652" y="7136"/>
                    <a:pt x="10722" y="7136"/>
                    <a:pt x="12312" y="7136"/>
                  </a:cubicBezTo>
                  <a:lnTo>
                    <a:pt x="14323" y="7136"/>
                  </a:lnTo>
                  <a:cubicBezTo>
                    <a:pt x="13873" y="8217"/>
                    <a:pt x="12585" y="11340"/>
                    <a:pt x="11129" y="15084"/>
                  </a:cubicBezTo>
                  <a:cubicBezTo>
                    <a:pt x="9354" y="19779"/>
                    <a:pt x="7395" y="25473"/>
                    <a:pt x="6581" y="29466"/>
                  </a:cubicBezTo>
                  <a:cubicBezTo>
                    <a:pt x="6175" y="31573"/>
                    <a:pt x="5361" y="33163"/>
                    <a:pt x="4585" y="34494"/>
                  </a:cubicBezTo>
                  <a:cubicBezTo>
                    <a:pt x="3808" y="35825"/>
                    <a:pt x="3069" y="36860"/>
                    <a:pt x="2773" y="37858"/>
                  </a:cubicBezTo>
                  <a:cubicBezTo>
                    <a:pt x="2699" y="38117"/>
                    <a:pt x="2662" y="38376"/>
                    <a:pt x="2662" y="38561"/>
                  </a:cubicBezTo>
                  <a:cubicBezTo>
                    <a:pt x="2625" y="38893"/>
                    <a:pt x="2773" y="39189"/>
                    <a:pt x="3032" y="39374"/>
                  </a:cubicBezTo>
                  <a:cubicBezTo>
                    <a:pt x="3365" y="39633"/>
                    <a:pt x="3771" y="39707"/>
                    <a:pt x="4215" y="39818"/>
                  </a:cubicBezTo>
                  <a:cubicBezTo>
                    <a:pt x="4659" y="39929"/>
                    <a:pt x="5176" y="40076"/>
                    <a:pt x="5657" y="40409"/>
                  </a:cubicBezTo>
                  <a:cubicBezTo>
                    <a:pt x="7395" y="41555"/>
                    <a:pt x="10167" y="42480"/>
                    <a:pt x="12275" y="42480"/>
                  </a:cubicBezTo>
                  <a:cubicBezTo>
                    <a:pt x="12460" y="42480"/>
                    <a:pt x="12607" y="42480"/>
                    <a:pt x="12755" y="42406"/>
                  </a:cubicBezTo>
                  <a:cubicBezTo>
                    <a:pt x="12829" y="42332"/>
                    <a:pt x="12903" y="42295"/>
                    <a:pt x="12940" y="42184"/>
                  </a:cubicBezTo>
                  <a:cubicBezTo>
                    <a:pt x="13014" y="42110"/>
                    <a:pt x="13014" y="42036"/>
                    <a:pt x="13014" y="41925"/>
                  </a:cubicBezTo>
                  <a:cubicBezTo>
                    <a:pt x="13014" y="41703"/>
                    <a:pt x="12903" y="41555"/>
                    <a:pt x="12792" y="41370"/>
                  </a:cubicBezTo>
                  <a:cubicBezTo>
                    <a:pt x="12607" y="41038"/>
                    <a:pt x="12238" y="40631"/>
                    <a:pt x="11868" y="40187"/>
                  </a:cubicBezTo>
                  <a:cubicBezTo>
                    <a:pt x="11276" y="39522"/>
                    <a:pt x="10574" y="38745"/>
                    <a:pt x="10019" y="37932"/>
                  </a:cubicBezTo>
                  <a:cubicBezTo>
                    <a:pt x="9465" y="37119"/>
                    <a:pt x="9058" y="36268"/>
                    <a:pt x="9095" y="35566"/>
                  </a:cubicBezTo>
                  <a:cubicBezTo>
                    <a:pt x="9058" y="35270"/>
                    <a:pt x="9169" y="34790"/>
                    <a:pt x="9354" y="34272"/>
                  </a:cubicBezTo>
                  <a:cubicBezTo>
                    <a:pt x="9982" y="32350"/>
                    <a:pt x="11683" y="29355"/>
                    <a:pt x="13606" y="26249"/>
                  </a:cubicBezTo>
                  <a:cubicBezTo>
                    <a:pt x="15491" y="23144"/>
                    <a:pt x="17561" y="19927"/>
                    <a:pt x="19040" y="17524"/>
                  </a:cubicBezTo>
                  <a:cubicBezTo>
                    <a:pt x="20149" y="15602"/>
                    <a:pt x="20852" y="14456"/>
                    <a:pt x="21259" y="13753"/>
                  </a:cubicBezTo>
                  <a:cubicBezTo>
                    <a:pt x="21443" y="13384"/>
                    <a:pt x="21591" y="13162"/>
                    <a:pt x="21665" y="12977"/>
                  </a:cubicBezTo>
                  <a:cubicBezTo>
                    <a:pt x="21702" y="12903"/>
                    <a:pt x="21739" y="12829"/>
                    <a:pt x="21776" y="12792"/>
                  </a:cubicBezTo>
                  <a:cubicBezTo>
                    <a:pt x="21813" y="12718"/>
                    <a:pt x="21813" y="12681"/>
                    <a:pt x="21813" y="12570"/>
                  </a:cubicBezTo>
                  <a:cubicBezTo>
                    <a:pt x="21813" y="12533"/>
                    <a:pt x="21813" y="12422"/>
                    <a:pt x="21739" y="12348"/>
                  </a:cubicBezTo>
                  <a:cubicBezTo>
                    <a:pt x="21681" y="12310"/>
                    <a:pt x="21633" y="12281"/>
                    <a:pt x="21590" y="12263"/>
                  </a:cubicBezTo>
                  <a:lnTo>
                    <a:pt x="21590" y="12263"/>
                  </a:lnTo>
                  <a:cubicBezTo>
                    <a:pt x="21619" y="12141"/>
                    <a:pt x="21670" y="11964"/>
                    <a:pt x="21758" y="11732"/>
                  </a:cubicBezTo>
                  <a:lnTo>
                    <a:pt x="21758" y="11732"/>
                  </a:lnTo>
                  <a:cubicBezTo>
                    <a:pt x="22156" y="11184"/>
                    <a:pt x="22482" y="10600"/>
                    <a:pt x="22700" y="9908"/>
                  </a:cubicBezTo>
                  <a:cubicBezTo>
                    <a:pt x="23181" y="8393"/>
                    <a:pt x="23477" y="6692"/>
                    <a:pt x="23477" y="5139"/>
                  </a:cubicBezTo>
                  <a:cubicBezTo>
                    <a:pt x="23477" y="3919"/>
                    <a:pt x="23292" y="2773"/>
                    <a:pt x="22774" y="1849"/>
                  </a:cubicBezTo>
                  <a:cubicBezTo>
                    <a:pt x="22220" y="961"/>
                    <a:pt x="21332" y="296"/>
                    <a:pt x="20112" y="111"/>
                  </a:cubicBezTo>
                  <a:cubicBezTo>
                    <a:pt x="19706" y="37"/>
                    <a:pt x="19188" y="0"/>
                    <a:pt x="185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5" name="Google Shape;2895;p51"/>
            <p:cNvSpPr/>
            <p:nvPr/>
          </p:nvSpPr>
          <p:spPr>
            <a:xfrm>
              <a:off x="2073750" y="4916750"/>
              <a:ext cx="287200" cy="118325"/>
            </a:xfrm>
            <a:custGeom>
              <a:avLst/>
              <a:gdLst/>
              <a:ahLst/>
              <a:cxnLst/>
              <a:rect l="l" t="t" r="r" b="b"/>
              <a:pathLst>
                <a:path w="11488" h="4733" extrusionOk="0">
                  <a:moveTo>
                    <a:pt x="1072" y="1"/>
                  </a:moveTo>
                  <a:cubicBezTo>
                    <a:pt x="1072" y="1"/>
                    <a:pt x="0" y="1"/>
                    <a:pt x="888" y="888"/>
                  </a:cubicBezTo>
                  <a:cubicBezTo>
                    <a:pt x="1775" y="1775"/>
                    <a:pt x="1775" y="4585"/>
                    <a:pt x="1775" y="4585"/>
                  </a:cubicBezTo>
                  <a:lnTo>
                    <a:pt x="2810" y="4585"/>
                  </a:lnTo>
                  <a:cubicBezTo>
                    <a:pt x="2810" y="4585"/>
                    <a:pt x="2477" y="3180"/>
                    <a:pt x="2995" y="2478"/>
                  </a:cubicBezTo>
                  <a:cubicBezTo>
                    <a:pt x="2995" y="2478"/>
                    <a:pt x="3092" y="2470"/>
                    <a:pt x="3246" y="2470"/>
                  </a:cubicBezTo>
                  <a:cubicBezTo>
                    <a:pt x="3785" y="2470"/>
                    <a:pt x="5028" y="2560"/>
                    <a:pt x="5287" y="3365"/>
                  </a:cubicBezTo>
                  <a:cubicBezTo>
                    <a:pt x="5509" y="4031"/>
                    <a:pt x="6248" y="4733"/>
                    <a:pt x="6248" y="4733"/>
                  </a:cubicBezTo>
                  <a:lnTo>
                    <a:pt x="9650" y="4733"/>
                  </a:lnTo>
                  <a:cubicBezTo>
                    <a:pt x="10574" y="4733"/>
                    <a:pt x="11165" y="4326"/>
                    <a:pt x="11313" y="4031"/>
                  </a:cubicBezTo>
                  <a:cubicBezTo>
                    <a:pt x="11443" y="3804"/>
                    <a:pt x="11487" y="3691"/>
                    <a:pt x="11075" y="3691"/>
                  </a:cubicBezTo>
                  <a:cubicBezTo>
                    <a:pt x="11016" y="3691"/>
                    <a:pt x="10948" y="3693"/>
                    <a:pt x="10870" y="3698"/>
                  </a:cubicBezTo>
                  <a:cubicBezTo>
                    <a:pt x="10782" y="3703"/>
                    <a:pt x="10655" y="3706"/>
                    <a:pt x="10501" y="3706"/>
                  </a:cubicBezTo>
                  <a:cubicBezTo>
                    <a:pt x="9614" y="3706"/>
                    <a:pt x="7819" y="3606"/>
                    <a:pt x="7283" y="3291"/>
                  </a:cubicBezTo>
                  <a:cubicBezTo>
                    <a:pt x="6951" y="3069"/>
                    <a:pt x="6581" y="2626"/>
                    <a:pt x="6322" y="2256"/>
                  </a:cubicBezTo>
                  <a:cubicBezTo>
                    <a:pt x="6063" y="1923"/>
                    <a:pt x="3697" y="814"/>
                    <a:pt x="2403" y="370"/>
                  </a:cubicBezTo>
                  <a:lnTo>
                    <a:pt x="107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6" name="Google Shape;2896;p51"/>
            <p:cNvSpPr/>
            <p:nvPr/>
          </p:nvSpPr>
          <p:spPr>
            <a:xfrm>
              <a:off x="2079300" y="4909350"/>
              <a:ext cx="287450" cy="134050"/>
            </a:xfrm>
            <a:custGeom>
              <a:avLst/>
              <a:gdLst/>
              <a:ahLst/>
              <a:cxnLst/>
              <a:rect l="l" t="t" r="r" b="b"/>
              <a:pathLst>
                <a:path w="11498" h="5362" extrusionOk="0">
                  <a:moveTo>
                    <a:pt x="850" y="613"/>
                  </a:moveTo>
                  <a:lnTo>
                    <a:pt x="2107" y="962"/>
                  </a:lnTo>
                  <a:lnTo>
                    <a:pt x="2113" y="940"/>
                  </a:lnTo>
                  <a:lnTo>
                    <a:pt x="2113" y="940"/>
                  </a:lnTo>
                  <a:cubicBezTo>
                    <a:pt x="2740" y="1165"/>
                    <a:pt x="3640" y="1562"/>
                    <a:pt x="4400" y="1923"/>
                  </a:cubicBezTo>
                  <a:cubicBezTo>
                    <a:pt x="4769" y="2108"/>
                    <a:pt x="5139" y="2293"/>
                    <a:pt x="5398" y="2441"/>
                  </a:cubicBezTo>
                  <a:cubicBezTo>
                    <a:pt x="5546" y="2515"/>
                    <a:pt x="5657" y="2589"/>
                    <a:pt x="5731" y="2663"/>
                  </a:cubicBezTo>
                  <a:lnTo>
                    <a:pt x="5841" y="2737"/>
                  </a:lnTo>
                  <a:cubicBezTo>
                    <a:pt x="6137" y="3107"/>
                    <a:pt x="6507" y="3550"/>
                    <a:pt x="6914" y="3846"/>
                  </a:cubicBezTo>
                  <a:cubicBezTo>
                    <a:pt x="7098" y="3957"/>
                    <a:pt x="7320" y="4031"/>
                    <a:pt x="7616" y="4068"/>
                  </a:cubicBezTo>
                  <a:cubicBezTo>
                    <a:pt x="8429" y="4253"/>
                    <a:pt x="9575" y="4327"/>
                    <a:pt x="10278" y="4327"/>
                  </a:cubicBezTo>
                  <a:cubicBezTo>
                    <a:pt x="10426" y="4327"/>
                    <a:pt x="10574" y="4327"/>
                    <a:pt x="10685" y="4290"/>
                  </a:cubicBezTo>
                  <a:lnTo>
                    <a:pt x="10742" y="4290"/>
                  </a:lnTo>
                  <a:cubicBezTo>
                    <a:pt x="10666" y="4360"/>
                    <a:pt x="10549" y="4443"/>
                    <a:pt x="10389" y="4511"/>
                  </a:cubicBezTo>
                  <a:cubicBezTo>
                    <a:pt x="10167" y="4622"/>
                    <a:pt x="9834" y="4733"/>
                    <a:pt x="9428" y="4733"/>
                  </a:cubicBezTo>
                  <a:lnTo>
                    <a:pt x="6157" y="4733"/>
                  </a:lnTo>
                  <a:cubicBezTo>
                    <a:pt x="6066" y="4661"/>
                    <a:pt x="5917" y="4506"/>
                    <a:pt x="5767" y="4327"/>
                  </a:cubicBezTo>
                  <a:cubicBezTo>
                    <a:pt x="5620" y="4068"/>
                    <a:pt x="5435" y="3809"/>
                    <a:pt x="5361" y="3550"/>
                  </a:cubicBezTo>
                  <a:cubicBezTo>
                    <a:pt x="5250" y="3291"/>
                    <a:pt x="5102" y="3070"/>
                    <a:pt x="4880" y="2922"/>
                  </a:cubicBezTo>
                  <a:cubicBezTo>
                    <a:pt x="4584" y="2700"/>
                    <a:pt x="4215" y="2589"/>
                    <a:pt x="3882" y="2515"/>
                  </a:cubicBezTo>
                  <a:cubicBezTo>
                    <a:pt x="3549" y="2478"/>
                    <a:pt x="3217" y="2441"/>
                    <a:pt x="2995" y="2441"/>
                  </a:cubicBezTo>
                  <a:cubicBezTo>
                    <a:pt x="2847" y="2441"/>
                    <a:pt x="2773" y="2478"/>
                    <a:pt x="2736" y="2478"/>
                  </a:cubicBezTo>
                  <a:cubicBezTo>
                    <a:pt x="2662" y="2478"/>
                    <a:pt x="2588" y="2515"/>
                    <a:pt x="2514" y="2589"/>
                  </a:cubicBezTo>
                  <a:cubicBezTo>
                    <a:pt x="2218" y="2996"/>
                    <a:pt x="2181" y="3476"/>
                    <a:pt x="2181" y="3883"/>
                  </a:cubicBezTo>
                  <a:cubicBezTo>
                    <a:pt x="2181" y="4158"/>
                    <a:pt x="2205" y="4400"/>
                    <a:pt x="2231" y="4585"/>
                  </a:cubicBezTo>
                  <a:lnTo>
                    <a:pt x="1842" y="4585"/>
                  </a:lnTo>
                  <a:cubicBezTo>
                    <a:pt x="1832" y="4295"/>
                    <a:pt x="1806" y="3826"/>
                    <a:pt x="1738" y="3328"/>
                  </a:cubicBezTo>
                  <a:cubicBezTo>
                    <a:pt x="1664" y="2885"/>
                    <a:pt x="1590" y="2441"/>
                    <a:pt x="1479" y="2034"/>
                  </a:cubicBezTo>
                  <a:cubicBezTo>
                    <a:pt x="1331" y="1628"/>
                    <a:pt x="1146" y="1258"/>
                    <a:pt x="887" y="962"/>
                  </a:cubicBezTo>
                  <a:cubicBezTo>
                    <a:pt x="776" y="851"/>
                    <a:pt x="703" y="777"/>
                    <a:pt x="666" y="703"/>
                  </a:cubicBezTo>
                  <a:lnTo>
                    <a:pt x="642" y="656"/>
                  </a:lnTo>
                  <a:lnTo>
                    <a:pt x="642" y="656"/>
                  </a:lnTo>
                  <a:cubicBezTo>
                    <a:pt x="676" y="645"/>
                    <a:pt x="716" y="629"/>
                    <a:pt x="739" y="629"/>
                  </a:cubicBezTo>
                  <a:lnTo>
                    <a:pt x="850" y="629"/>
                  </a:lnTo>
                  <a:lnTo>
                    <a:pt x="850" y="613"/>
                  </a:lnTo>
                  <a:close/>
                  <a:moveTo>
                    <a:pt x="850" y="1"/>
                  </a:moveTo>
                  <a:cubicBezTo>
                    <a:pt x="813" y="1"/>
                    <a:pt x="666" y="1"/>
                    <a:pt x="481" y="38"/>
                  </a:cubicBezTo>
                  <a:cubicBezTo>
                    <a:pt x="407" y="75"/>
                    <a:pt x="296" y="112"/>
                    <a:pt x="185" y="223"/>
                  </a:cubicBezTo>
                  <a:cubicBezTo>
                    <a:pt x="74" y="297"/>
                    <a:pt x="0" y="445"/>
                    <a:pt x="0" y="629"/>
                  </a:cubicBezTo>
                  <a:cubicBezTo>
                    <a:pt x="0" y="740"/>
                    <a:pt x="37" y="888"/>
                    <a:pt x="111" y="999"/>
                  </a:cubicBezTo>
                  <a:cubicBezTo>
                    <a:pt x="185" y="1147"/>
                    <a:pt x="296" y="1258"/>
                    <a:pt x="444" y="1406"/>
                  </a:cubicBezTo>
                  <a:cubicBezTo>
                    <a:pt x="629" y="1554"/>
                    <a:pt x="776" y="1850"/>
                    <a:pt x="887" y="2219"/>
                  </a:cubicBezTo>
                  <a:cubicBezTo>
                    <a:pt x="1035" y="2774"/>
                    <a:pt x="1146" y="3439"/>
                    <a:pt x="1183" y="3957"/>
                  </a:cubicBezTo>
                  <a:cubicBezTo>
                    <a:pt x="1220" y="4216"/>
                    <a:pt x="1220" y="4474"/>
                    <a:pt x="1220" y="4622"/>
                  </a:cubicBezTo>
                  <a:cubicBezTo>
                    <a:pt x="1220" y="4770"/>
                    <a:pt x="1220" y="4881"/>
                    <a:pt x="1220" y="4881"/>
                  </a:cubicBezTo>
                  <a:cubicBezTo>
                    <a:pt x="1220" y="4955"/>
                    <a:pt x="1257" y="5029"/>
                    <a:pt x="1331" y="5103"/>
                  </a:cubicBezTo>
                  <a:cubicBezTo>
                    <a:pt x="1368" y="5140"/>
                    <a:pt x="1479" y="5177"/>
                    <a:pt x="1553" y="5177"/>
                  </a:cubicBezTo>
                  <a:lnTo>
                    <a:pt x="2588" y="5177"/>
                  </a:lnTo>
                  <a:cubicBezTo>
                    <a:pt x="2699" y="5177"/>
                    <a:pt x="2773" y="5140"/>
                    <a:pt x="2847" y="5066"/>
                  </a:cubicBezTo>
                  <a:cubicBezTo>
                    <a:pt x="2884" y="4992"/>
                    <a:pt x="2921" y="4881"/>
                    <a:pt x="2884" y="4807"/>
                  </a:cubicBezTo>
                  <a:lnTo>
                    <a:pt x="2884" y="4770"/>
                  </a:lnTo>
                  <a:cubicBezTo>
                    <a:pt x="2884" y="4696"/>
                    <a:pt x="2773" y="4327"/>
                    <a:pt x="2773" y="3883"/>
                  </a:cubicBezTo>
                  <a:cubicBezTo>
                    <a:pt x="2773" y="3577"/>
                    <a:pt x="2824" y="3271"/>
                    <a:pt x="2946" y="3070"/>
                  </a:cubicBezTo>
                  <a:lnTo>
                    <a:pt x="2995" y="3070"/>
                  </a:lnTo>
                  <a:cubicBezTo>
                    <a:pt x="3253" y="3070"/>
                    <a:pt x="3697" y="3107"/>
                    <a:pt x="4067" y="3217"/>
                  </a:cubicBezTo>
                  <a:cubicBezTo>
                    <a:pt x="4252" y="3254"/>
                    <a:pt x="4400" y="3328"/>
                    <a:pt x="4510" y="3402"/>
                  </a:cubicBezTo>
                  <a:cubicBezTo>
                    <a:pt x="4658" y="3513"/>
                    <a:pt x="4732" y="3624"/>
                    <a:pt x="4769" y="3735"/>
                  </a:cubicBezTo>
                  <a:cubicBezTo>
                    <a:pt x="4880" y="4142"/>
                    <a:pt x="5139" y="4511"/>
                    <a:pt x="5398" y="4807"/>
                  </a:cubicBezTo>
                  <a:cubicBezTo>
                    <a:pt x="5620" y="5066"/>
                    <a:pt x="5804" y="5251"/>
                    <a:pt x="5841" y="5251"/>
                  </a:cubicBezTo>
                  <a:cubicBezTo>
                    <a:pt x="5878" y="5325"/>
                    <a:pt x="5952" y="5362"/>
                    <a:pt x="6026" y="5362"/>
                  </a:cubicBezTo>
                  <a:lnTo>
                    <a:pt x="9428" y="5362"/>
                  </a:lnTo>
                  <a:cubicBezTo>
                    <a:pt x="9945" y="5362"/>
                    <a:pt x="10352" y="5214"/>
                    <a:pt x="10685" y="5066"/>
                  </a:cubicBezTo>
                  <a:cubicBezTo>
                    <a:pt x="11017" y="4918"/>
                    <a:pt x="11239" y="4696"/>
                    <a:pt x="11350" y="4511"/>
                  </a:cubicBezTo>
                  <a:cubicBezTo>
                    <a:pt x="11387" y="4437"/>
                    <a:pt x="11424" y="4401"/>
                    <a:pt x="11424" y="4327"/>
                  </a:cubicBezTo>
                  <a:cubicBezTo>
                    <a:pt x="11461" y="4290"/>
                    <a:pt x="11498" y="4216"/>
                    <a:pt x="11498" y="4105"/>
                  </a:cubicBezTo>
                  <a:cubicBezTo>
                    <a:pt x="11498" y="4031"/>
                    <a:pt x="11461" y="3957"/>
                    <a:pt x="11424" y="3883"/>
                  </a:cubicBezTo>
                  <a:cubicBezTo>
                    <a:pt x="11313" y="3772"/>
                    <a:pt x="11202" y="3735"/>
                    <a:pt x="11128" y="3698"/>
                  </a:cubicBezTo>
                  <a:lnTo>
                    <a:pt x="10278" y="3698"/>
                  </a:lnTo>
                  <a:cubicBezTo>
                    <a:pt x="9834" y="3698"/>
                    <a:pt x="9169" y="3661"/>
                    <a:pt x="8577" y="3587"/>
                  </a:cubicBezTo>
                  <a:cubicBezTo>
                    <a:pt x="8281" y="3587"/>
                    <a:pt x="7986" y="3513"/>
                    <a:pt x="7727" y="3476"/>
                  </a:cubicBezTo>
                  <a:cubicBezTo>
                    <a:pt x="7505" y="3439"/>
                    <a:pt x="7320" y="3365"/>
                    <a:pt x="7246" y="3328"/>
                  </a:cubicBezTo>
                  <a:cubicBezTo>
                    <a:pt x="6951" y="3144"/>
                    <a:pt x="6581" y="2700"/>
                    <a:pt x="6322" y="2367"/>
                  </a:cubicBezTo>
                  <a:cubicBezTo>
                    <a:pt x="6248" y="2256"/>
                    <a:pt x="6174" y="2219"/>
                    <a:pt x="6100" y="2145"/>
                  </a:cubicBezTo>
                  <a:cubicBezTo>
                    <a:pt x="5731" y="1886"/>
                    <a:pt x="5065" y="1554"/>
                    <a:pt x="4363" y="1221"/>
                  </a:cubicBezTo>
                  <a:cubicBezTo>
                    <a:pt x="3660" y="888"/>
                    <a:pt x="2847" y="556"/>
                    <a:pt x="2292" y="371"/>
                  </a:cubicBezTo>
                  <a:lnTo>
                    <a:pt x="2255" y="334"/>
                  </a:lnTo>
                  <a:lnTo>
                    <a:pt x="92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7" name="Google Shape;2897;p51"/>
            <p:cNvSpPr/>
            <p:nvPr/>
          </p:nvSpPr>
          <p:spPr>
            <a:xfrm>
              <a:off x="2208675" y="4889025"/>
              <a:ext cx="101700" cy="88750"/>
            </a:xfrm>
            <a:custGeom>
              <a:avLst/>
              <a:gdLst/>
              <a:ahLst/>
              <a:cxnLst/>
              <a:rect l="l" t="t" r="r" b="b"/>
              <a:pathLst>
                <a:path w="4068" h="3550" extrusionOk="0">
                  <a:moveTo>
                    <a:pt x="2404" y="1"/>
                  </a:moveTo>
                  <a:cubicBezTo>
                    <a:pt x="2404" y="1"/>
                    <a:pt x="1" y="2293"/>
                    <a:pt x="1" y="2552"/>
                  </a:cubicBezTo>
                  <a:cubicBezTo>
                    <a:pt x="38" y="3180"/>
                    <a:pt x="1628" y="3550"/>
                    <a:pt x="1628" y="3550"/>
                  </a:cubicBezTo>
                  <a:lnTo>
                    <a:pt x="4068" y="2071"/>
                  </a:lnTo>
                  <a:lnTo>
                    <a:pt x="3994" y="1295"/>
                  </a:lnTo>
                  <a:cubicBezTo>
                    <a:pt x="3587" y="296"/>
                    <a:pt x="2404" y="1"/>
                    <a:pt x="24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8" name="Google Shape;2898;p51"/>
            <p:cNvSpPr/>
            <p:nvPr/>
          </p:nvSpPr>
          <p:spPr>
            <a:xfrm>
              <a:off x="2201300" y="4881625"/>
              <a:ext cx="117400" cy="103925"/>
            </a:xfrm>
            <a:custGeom>
              <a:avLst/>
              <a:gdLst/>
              <a:ahLst/>
              <a:cxnLst/>
              <a:rect l="l" t="t" r="r" b="b"/>
              <a:pathLst>
                <a:path w="4696" h="4157" extrusionOk="0">
                  <a:moveTo>
                    <a:pt x="2776" y="662"/>
                  </a:moveTo>
                  <a:cubicBezTo>
                    <a:pt x="2896" y="699"/>
                    <a:pt x="3067" y="772"/>
                    <a:pt x="3254" y="888"/>
                  </a:cubicBezTo>
                  <a:cubicBezTo>
                    <a:pt x="3529" y="1026"/>
                    <a:pt x="3805" y="1292"/>
                    <a:pt x="3961" y="1627"/>
                  </a:cubicBezTo>
                  <a:lnTo>
                    <a:pt x="3961" y="1627"/>
                  </a:lnTo>
                  <a:lnTo>
                    <a:pt x="3956" y="1628"/>
                  </a:lnTo>
                  <a:lnTo>
                    <a:pt x="4030" y="2219"/>
                  </a:lnTo>
                  <a:lnTo>
                    <a:pt x="1879" y="3503"/>
                  </a:lnTo>
                  <a:lnTo>
                    <a:pt x="1879" y="3503"/>
                  </a:lnTo>
                  <a:cubicBezTo>
                    <a:pt x="1711" y="3463"/>
                    <a:pt x="1379" y="3389"/>
                    <a:pt x="1109" y="3254"/>
                  </a:cubicBezTo>
                  <a:cubicBezTo>
                    <a:pt x="961" y="3180"/>
                    <a:pt x="814" y="3069"/>
                    <a:pt x="740" y="2995"/>
                  </a:cubicBezTo>
                  <a:cubicBezTo>
                    <a:pt x="680" y="2956"/>
                    <a:pt x="652" y="2916"/>
                    <a:pt x="639" y="2887"/>
                  </a:cubicBezTo>
                  <a:lnTo>
                    <a:pt x="639" y="2887"/>
                  </a:lnTo>
                  <a:cubicBezTo>
                    <a:pt x="665" y="2855"/>
                    <a:pt x="696" y="2802"/>
                    <a:pt x="740" y="2737"/>
                  </a:cubicBezTo>
                  <a:cubicBezTo>
                    <a:pt x="1035" y="2404"/>
                    <a:pt x="1553" y="1849"/>
                    <a:pt x="2034" y="1369"/>
                  </a:cubicBezTo>
                  <a:cubicBezTo>
                    <a:pt x="2340" y="1086"/>
                    <a:pt x="2616" y="819"/>
                    <a:pt x="2776" y="662"/>
                  </a:cubicBezTo>
                  <a:close/>
                  <a:moveTo>
                    <a:pt x="2773" y="1"/>
                  </a:moveTo>
                  <a:cubicBezTo>
                    <a:pt x="2662" y="1"/>
                    <a:pt x="2551" y="1"/>
                    <a:pt x="2477" y="75"/>
                  </a:cubicBezTo>
                  <a:cubicBezTo>
                    <a:pt x="2477" y="75"/>
                    <a:pt x="1886" y="666"/>
                    <a:pt x="1294" y="1258"/>
                  </a:cubicBezTo>
                  <a:cubicBezTo>
                    <a:pt x="998" y="1554"/>
                    <a:pt x="666" y="1886"/>
                    <a:pt x="444" y="2145"/>
                  </a:cubicBezTo>
                  <a:cubicBezTo>
                    <a:pt x="333" y="2256"/>
                    <a:pt x="222" y="2367"/>
                    <a:pt x="148" y="2478"/>
                  </a:cubicBezTo>
                  <a:lnTo>
                    <a:pt x="74" y="2626"/>
                  </a:lnTo>
                  <a:cubicBezTo>
                    <a:pt x="37" y="2700"/>
                    <a:pt x="0" y="2737"/>
                    <a:pt x="0" y="2848"/>
                  </a:cubicBezTo>
                  <a:cubicBezTo>
                    <a:pt x="0" y="2922"/>
                    <a:pt x="0" y="2959"/>
                    <a:pt x="0" y="2959"/>
                  </a:cubicBezTo>
                  <a:lnTo>
                    <a:pt x="6" y="2956"/>
                  </a:lnTo>
                  <a:lnTo>
                    <a:pt x="6" y="2956"/>
                  </a:lnTo>
                  <a:cubicBezTo>
                    <a:pt x="25" y="3070"/>
                    <a:pt x="87" y="3162"/>
                    <a:pt x="148" y="3254"/>
                  </a:cubicBezTo>
                  <a:cubicBezTo>
                    <a:pt x="259" y="3439"/>
                    <a:pt x="407" y="3550"/>
                    <a:pt x="592" y="3661"/>
                  </a:cubicBezTo>
                  <a:cubicBezTo>
                    <a:pt x="1146" y="3994"/>
                    <a:pt x="1812" y="4142"/>
                    <a:pt x="1849" y="4142"/>
                  </a:cubicBezTo>
                  <a:cubicBezTo>
                    <a:pt x="1870" y="4152"/>
                    <a:pt x="1892" y="4157"/>
                    <a:pt x="1914" y="4157"/>
                  </a:cubicBezTo>
                  <a:cubicBezTo>
                    <a:pt x="1966" y="4157"/>
                    <a:pt x="2018" y="4131"/>
                    <a:pt x="2071" y="4105"/>
                  </a:cubicBezTo>
                  <a:lnTo>
                    <a:pt x="4548" y="2663"/>
                  </a:lnTo>
                  <a:cubicBezTo>
                    <a:pt x="4622" y="2589"/>
                    <a:pt x="4695" y="2478"/>
                    <a:pt x="4695" y="2330"/>
                  </a:cubicBezTo>
                  <a:lnTo>
                    <a:pt x="4585" y="1554"/>
                  </a:lnTo>
                  <a:lnTo>
                    <a:pt x="4548" y="1480"/>
                  </a:lnTo>
                  <a:cubicBezTo>
                    <a:pt x="4326" y="888"/>
                    <a:pt x="3882" y="518"/>
                    <a:pt x="3475" y="297"/>
                  </a:cubicBezTo>
                  <a:cubicBezTo>
                    <a:pt x="3106" y="75"/>
                    <a:pt x="2773" y="1"/>
                    <a:pt x="27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9" name="Google Shape;2899;p51"/>
            <p:cNvSpPr/>
            <p:nvPr/>
          </p:nvSpPr>
          <p:spPr>
            <a:xfrm>
              <a:off x="2129500" y="3838700"/>
              <a:ext cx="832475" cy="1182875"/>
            </a:xfrm>
            <a:custGeom>
              <a:avLst/>
              <a:gdLst/>
              <a:ahLst/>
              <a:cxnLst/>
              <a:rect l="l" t="t" r="r" b="b"/>
              <a:pathLst>
                <a:path w="33299" h="47315" extrusionOk="0">
                  <a:moveTo>
                    <a:pt x="13450" y="1"/>
                  </a:moveTo>
                  <a:cubicBezTo>
                    <a:pt x="9313" y="1"/>
                    <a:pt x="4795" y="348"/>
                    <a:pt x="4795" y="348"/>
                  </a:cubicBezTo>
                  <a:cubicBezTo>
                    <a:pt x="2380" y="1336"/>
                    <a:pt x="1" y="10074"/>
                    <a:pt x="1673" y="10074"/>
                  </a:cubicBezTo>
                  <a:cubicBezTo>
                    <a:pt x="1690" y="10074"/>
                    <a:pt x="1708" y="10073"/>
                    <a:pt x="1726" y="10071"/>
                  </a:cubicBezTo>
                  <a:cubicBezTo>
                    <a:pt x="3501" y="9923"/>
                    <a:pt x="14296" y="8962"/>
                    <a:pt x="14296" y="8962"/>
                  </a:cubicBezTo>
                  <a:lnTo>
                    <a:pt x="14296" y="8962"/>
                  </a:lnTo>
                  <a:cubicBezTo>
                    <a:pt x="13963" y="13990"/>
                    <a:pt x="17217" y="23935"/>
                    <a:pt x="19620" y="27040"/>
                  </a:cubicBezTo>
                  <a:cubicBezTo>
                    <a:pt x="21210" y="29000"/>
                    <a:pt x="23095" y="35285"/>
                    <a:pt x="24056" y="37725"/>
                  </a:cubicBezTo>
                  <a:cubicBezTo>
                    <a:pt x="24574" y="39019"/>
                    <a:pt x="24537" y="40461"/>
                    <a:pt x="23982" y="41718"/>
                  </a:cubicBezTo>
                  <a:cubicBezTo>
                    <a:pt x="23687" y="42346"/>
                    <a:pt x="23502" y="43012"/>
                    <a:pt x="23613" y="43419"/>
                  </a:cubicBezTo>
                  <a:cubicBezTo>
                    <a:pt x="23945" y="44380"/>
                    <a:pt x="25092" y="44047"/>
                    <a:pt x="25720" y="44380"/>
                  </a:cubicBezTo>
                  <a:cubicBezTo>
                    <a:pt x="26385" y="44712"/>
                    <a:pt x="28456" y="46635"/>
                    <a:pt x="29047" y="47042"/>
                  </a:cubicBezTo>
                  <a:cubicBezTo>
                    <a:pt x="29371" y="47232"/>
                    <a:pt x="30214" y="47315"/>
                    <a:pt x="31026" y="47315"/>
                  </a:cubicBezTo>
                  <a:cubicBezTo>
                    <a:pt x="31792" y="47315"/>
                    <a:pt x="32530" y="47241"/>
                    <a:pt x="32781" y="47116"/>
                  </a:cubicBezTo>
                  <a:cubicBezTo>
                    <a:pt x="33299" y="46857"/>
                    <a:pt x="32338" y="46561"/>
                    <a:pt x="31746" y="46043"/>
                  </a:cubicBezTo>
                  <a:cubicBezTo>
                    <a:pt x="31155" y="45489"/>
                    <a:pt x="27679" y="39500"/>
                    <a:pt x="27679" y="39500"/>
                  </a:cubicBezTo>
                  <a:cubicBezTo>
                    <a:pt x="27679" y="39500"/>
                    <a:pt x="21357" y="2529"/>
                    <a:pt x="20064" y="902"/>
                  </a:cubicBezTo>
                  <a:cubicBezTo>
                    <a:pt x="19505" y="200"/>
                    <a:pt x="16587" y="1"/>
                    <a:pt x="1345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0" name="Google Shape;2900;p51"/>
            <p:cNvSpPr/>
            <p:nvPr/>
          </p:nvSpPr>
          <p:spPr>
            <a:xfrm>
              <a:off x="2149525" y="3831675"/>
              <a:ext cx="811550" cy="1197875"/>
            </a:xfrm>
            <a:custGeom>
              <a:avLst/>
              <a:gdLst/>
              <a:ahLst/>
              <a:cxnLst/>
              <a:rect l="l" t="t" r="r" b="b"/>
              <a:pathLst>
                <a:path w="32462" h="47915" extrusionOk="0">
                  <a:moveTo>
                    <a:pt x="12682" y="592"/>
                  </a:moveTo>
                  <a:cubicBezTo>
                    <a:pt x="14235" y="592"/>
                    <a:pt x="15750" y="666"/>
                    <a:pt x="16896" y="777"/>
                  </a:cubicBezTo>
                  <a:cubicBezTo>
                    <a:pt x="17488" y="850"/>
                    <a:pt x="18006" y="924"/>
                    <a:pt x="18375" y="1035"/>
                  </a:cubicBezTo>
                  <a:cubicBezTo>
                    <a:pt x="18745" y="1146"/>
                    <a:pt x="18967" y="1294"/>
                    <a:pt x="19041" y="1368"/>
                  </a:cubicBezTo>
                  <a:cubicBezTo>
                    <a:pt x="19041" y="1405"/>
                    <a:pt x="19078" y="1442"/>
                    <a:pt x="19115" y="1553"/>
                  </a:cubicBezTo>
                  <a:cubicBezTo>
                    <a:pt x="19299" y="1960"/>
                    <a:pt x="19558" y="2921"/>
                    <a:pt x="19891" y="4215"/>
                  </a:cubicBezTo>
                  <a:cubicBezTo>
                    <a:pt x="20963" y="8725"/>
                    <a:pt x="22627" y="17635"/>
                    <a:pt x="24032" y="25436"/>
                  </a:cubicBezTo>
                  <a:cubicBezTo>
                    <a:pt x="24734" y="29318"/>
                    <a:pt x="25363" y="32904"/>
                    <a:pt x="25843" y="35566"/>
                  </a:cubicBezTo>
                  <a:cubicBezTo>
                    <a:pt x="26065" y="36860"/>
                    <a:pt x="26250" y="37932"/>
                    <a:pt x="26361" y="38672"/>
                  </a:cubicBezTo>
                  <a:cubicBezTo>
                    <a:pt x="26509" y="39448"/>
                    <a:pt x="26583" y="39855"/>
                    <a:pt x="26583" y="39855"/>
                  </a:cubicBezTo>
                  <a:lnTo>
                    <a:pt x="26620" y="39965"/>
                  </a:lnTo>
                  <a:cubicBezTo>
                    <a:pt x="26620" y="39965"/>
                    <a:pt x="27470" y="41444"/>
                    <a:pt x="28431" y="42997"/>
                  </a:cubicBezTo>
                  <a:cubicBezTo>
                    <a:pt x="28912" y="43773"/>
                    <a:pt x="29392" y="44587"/>
                    <a:pt x="29799" y="45215"/>
                  </a:cubicBezTo>
                  <a:cubicBezTo>
                    <a:pt x="30021" y="45548"/>
                    <a:pt x="30206" y="45807"/>
                    <a:pt x="30354" y="46029"/>
                  </a:cubicBezTo>
                  <a:cubicBezTo>
                    <a:pt x="30539" y="46251"/>
                    <a:pt x="30649" y="46435"/>
                    <a:pt x="30760" y="46546"/>
                  </a:cubicBezTo>
                  <a:cubicBezTo>
                    <a:pt x="31019" y="46768"/>
                    <a:pt x="31315" y="46953"/>
                    <a:pt x="31574" y="47101"/>
                  </a:cubicBezTo>
                  <a:cubicBezTo>
                    <a:pt x="31611" y="47126"/>
                    <a:pt x="31644" y="47151"/>
                    <a:pt x="31675" y="47174"/>
                  </a:cubicBezTo>
                  <a:lnTo>
                    <a:pt x="31675" y="47174"/>
                  </a:lnTo>
                  <a:cubicBezTo>
                    <a:pt x="31666" y="47175"/>
                    <a:pt x="31657" y="47175"/>
                    <a:pt x="31648" y="47175"/>
                  </a:cubicBezTo>
                  <a:cubicBezTo>
                    <a:pt x="31315" y="47249"/>
                    <a:pt x="30760" y="47286"/>
                    <a:pt x="30206" y="47286"/>
                  </a:cubicBezTo>
                  <a:cubicBezTo>
                    <a:pt x="29799" y="47286"/>
                    <a:pt x="29392" y="47286"/>
                    <a:pt x="29097" y="47249"/>
                  </a:cubicBezTo>
                  <a:cubicBezTo>
                    <a:pt x="28764" y="47175"/>
                    <a:pt x="28468" y="47101"/>
                    <a:pt x="28394" y="47064"/>
                  </a:cubicBezTo>
                  <a:cubicBezTo>
                    <a:pt x="28283" y="46990"/>
                    <a:pt x="28062" y="46768"/>
                    <a:pt x="27766" y="46546"/>
                  </a:cubicBezTo>
                  <a:cubicBezTo>
                    <a:pt x="27322" y="46177"/>
                    <a:pt x="26805" y="45733"/>
                    <a:pt x="26287" y="45289"/>
                  </a:cubicBezTo>
                  <a:cubicBezTo>
                    <a:pt x="26065" y="45104"/>
                    <a:pt x="25806" y="44920"/>
                    <a:pt x="25621" y="44735"/>
                  </a:cubicBezTo>
                  <a:cubicBezTo>
                    <a:pt x="25400" y="44587"/>
                    <a:pt x="25215" y="44476"/>
                    <a:pt x="25067" y="44365"/>
                  </a:cubicBezTo>
                  <a:cubicBezTo>
                    <a:pt x="24660" y="44180"/>
                    <a:pt x="24180" y="44180"/>
                    <a:pt x="23810" y="44106"/>
                  </a:cubicBezTo>
                  <a:cubicBezTo>
                    <a:pt x="23625" y="44069"/>
                    <a:pt x="23477" y="44032"/>
                    <a:pt x="23366" y="43958"/>
                  </a:cubicBezTo>
                  <a:cubicBezTo>
                    <a:pt x="23255" y="43884"/>
                    <a:pt x="23181" y="43773"/>
                    <a:pt x="23107" y="43589"/>
                  </a:cubicBezTo>
                  <a:cubicBezTo>
                    <a:pt x="23107" y="43552"/>
                    <a:pt x="23107" y="43478"/>
                    <a:pt x="23107" y="43404"/>
                  </a:cubicBezTo>
                  <a:cubicBezTo>
                    <a:pt x="23070" y="43071"/>
                    <a:pt x="23255" y="42590"/>
                    <a:pt x="23440" y="42147"/>
                  </a:cubicBezTo>
                  <a:cubicBezTo>
                    <a:pt x="23773" y="41407"/>
                    <a:pt x="23921" y="40631"/>
                    <a:pt x="23921" y="39892"/>
                  </a:cubicBezTo>
                  <a:cubicBezTo>
                    <a:pt x="23921" y="39189"/>
                    <a:pt x="23810" y="38524"/>
                    <a:pt x="23551" y="37895"/>
                  </a:cubicBezTo>
                  <a:cubicBezTo>
                    <a:pt x="23070" y="36675"/>
                    <a:pt x="22368" y="34494"/>
                    <a:pt x="21555" y="32386"/>
                  </a:cubicBezTo>
                  <a:cubicBezTo>
                    <a:pt x="21185" y="31314"/>
                    <a:pt x="20741" y="30242"/>
                    <a:pt x="20335" y="29355"/>
                  </a:cubicBezTo>
                  <a:cubicBezTo>
                    <a:pt x="19928" y="28431"/>
                    <a:pt x="19484" y="27654"/>
                    <a:pt x="19078" y="27100"/>
                  </a:cubicBezTo>
                  <a:cubicBezTo>
                    <a:pt x="18523" y="26434"/>
                    <a:pt x="17895" y="25325"/>
                    <a:pt x="17303" y="23957"/>
                  </a:cubicBezTo>
                  <a:cubicBezTo>
                    <a:pt x="15455" y="19964"/>
                    <a:pt x="13754" y="13827"/>
                    <a:pt x="13754" y="9982"/>
                  </a:cubicBezTo>
                  <a:cubicBezTo>
                    <a:pt x="13754" y="9723"/>
                    <a:pt x="13791" y="9502"/>
                    <a:pt x="13791" y="9280"/>
                  </a:cubicBezTo>
                  <a:cubicBezTo>
                    <a:pt x="13791" y="9169"/>
                    <a:pt x="13754" y="9095"/>
                    <a:pt x="13680" y="9021"/>
                  </a:cubicBezTo>
                  <a:cubicBezTo>
                    <a:pt x="13643" y="8984"/>
                    <a:pt x="13532" y="8947"/>
                    <a:pt x="13458" y="8947"/>
                  </a:cubicBezTo>
                  <a:cubicBezTo>
                    <a:pt x="13458" y="8947"/>
                    <a:pt x="2663" y="9908"/>
                    <a:pt x="888" y="10056"/>
                  </a:cubicBezTo>
                  <a:lnTo>
                    <a:pt x="814" y="10019"/>
                  </a:lnTo>
                  <a:cubicBezTo>
                    <a:pt x="777" y="10019"/>
                    <a:pt x="703" y="9945"/>
                    <a:pt x="666" y="9760"/>
                  </a:cubicBezTo>
                  <a:cubicBezTo>
                    <a:pt x="629" y="9613"/>
                    <a:pt x="629" y="9391"/>
                    <a:pt x="629" y="9132"/>
                  </a:cubicBezTo>
                  <a:cubicBezTo>
                    <a:pt x="592" y="7986"/>
                    <a:pt x="1073" y="6063"/>
                    <a:pt x="1738" y="4363"/>
                  </a:cubicBezTo>
                  <a:cubicBezTo>
                    <a:pt x="2071" y="3512"/>
                    <a:pt x="2478" y="2736"/>
                    <a:pt x="2885" y="2107"/>
                  </a:cubicBezTo>
                  <a:cubicBezTo>
                    <a:pt x="3299" y="1521"/>
                    <a:pt x="3681" y="1127"/>
                    <a:pt x="4030" y="957"/>
                  </a:cubicBezTo>
                  <a:lnTo>
                    <a:pt x="4030" y="957"/>
                  </a:lnTo>
                  <a:lnTo>
                    <a:pt x="4031" y="961"/>
                  </a:lnTo>
                  <a:cubicBezTo>
                    <a:pt x="4031" y="961"/>
                    <a:pt x="4289" y="924"/>
                    <a:pt x="4807" y="887"/>
                  </a:cubicBezTo>
                  <a:cubicBezTo>
                    <a:pt x="6249" y="813"/>
                    <a:pt x="9576" y="592"/>
                    <a:pt x="12682" y="592"/>
                  </a:cubicBezTo>
                  <a:close/>
                  <a:moveTo>
                    <a:pt x="12682" y="0"/>
                  </a:moveTo>
                  <a:cubicBezTo>
                    <a:pt x="8541" y="0"/>
                    <a:pt x="3994" y="333"/>
                    <a:pt x="3957" y="333"/>
                  </a:cubicBezTo>
                  <a:lnTo>
                    <a:pt x="3883" y="370"/>
                  </a:lnTo>
                  <a:cubicBezTo>
                    <a:pt x="3328" y="592"/>
                    <a:pt x="2848" y="1109"/>
                    <a:pt x="2404" y="1775"/>
                  </a:cubicBezTo>
                  <a:cubicBezTo>
                    <a:pt x="1701" y="2773"/>
                    <a:pt x="1110" y="4141"/>
                    <a:pt x="703" y="5472"/>
                  </a:cubicBezTo>
                  <a:cubicBezTo>
                    <a:pt x="260" y="6840"/>
                    <a:pt x="1" y="8171"/>
                    <a:pt x="1" y="9132"/>
                  </a:cubicBezTo>
                  <a:cubicBezTo>
                    <a:pt x="1" y="9539"/>
                    <a:pt x="38" y="9871"/>
                    <a:pt x="149" y="10167"/>
                  </a:cubicBezTo>
                  <a:cubicBezTo>
                    <a:pt x="223" y="10278"/>
                    <a:pt x="297" y="10426"/>
                    <a:pt x="444" y="10537"/>
                  </a:cubicBezTo>
                  <a:cubicBezTo>
                    <a:pt x="555" y="10611"/>
                    <a:pt x="703" y="10685"/>
                    <a:pt x="888" y="10685"/>
                  </a:cubicBezTo>
                  <a:lnTo>
                    <a:pt x="962" y="10685"/>
                  </a:lnTo>
                  <a:cubicBezTo>
                    <a:pt x="1849" y="10574"/>
                    <a:pt x="4992" y="10315"/>
                    <a:pt x="7913" y="10056"/>
                  </a:cubicBezTo>
                  <a:cubicBezTo>
                    <a:pt x="9354" y="9908"/>
                    <a:pt x="10759" y="9797"/>
                    <a:pt x="11794" y="9723"/>
                  </a:cubicBezTo>
                  <a:cubicBezTo>
                    <a:pt x="12393" y="9659"/>
                    <a:pt x="12868" y="9620"/>
                    <a:pt x="13162" y="9598"/>
                  </a:cubicBezTo>
                  <a:lnTo>
                    <a:pt x="13162" y="9598"/>
                  </a:lnTo>
                  <a:cubicBezTo>
                    <a:pt x="13162" y="9723"/>
                    <a:pt x="13162" y="9853"/>
                    <a:pt x="13162" y="9982"/>
                  </a:cubicBezTo>
                  <a:cubicBezTo>
                    <a:pt x="13162" y="12644"/>
                    <a:pt x="13939" y="16267"/>
                    <a:pt x="14974" y="19595"/>
                  </a:cubicBezTo>
                  <a:cubicBezTo>
                    <a:pt x="15528" y="21258"/>
                    <a:pt x="16120" y="22848"/>
                    <a:pt x="16749" y="24216"/>
                  </a:cubicBezTo>
                  <a:cubicBezTo>
                    <a:pt x="17340" y="25584"/>
                    <a:pt x="17969" y="26730"/>
                    <a:pt x="18597" y="27506"/>
                  </a:cubicBezTo>
                  <a:cubicBezTo>
                    <a:pt x="18967" y="27950"/>
                    <a:pt x="19373" y="28726"/>
                    <a:pt x="19780" y="29614"/>
                  </a:cubicBezTo>
                  <a:cubicBezTo>
                    <a:pt x="21000" y="32276"/>
                    <a:pt x="22257" y="36268"/>
                    <a:pt x="22997" y="38117"/>
                  </a:cubicBezTo>
                  <a:cubicBezTo>
                    <a:pt x="23218" y="38672"/>
                    <a:pt x="23329" y="39263"/>
                    <a:pt x="23329" y="39892"/>
                  </a:cubicBezTo>
                  <a:cubicBezTo>
                    <a:pt x="23329" y="40557"/>
                    <a:pt x="23181" y="41259"/>
                    <a:pt x="22886" y="41888"/>
                  </a:cubicBezTo>
                  <a:cubicBezTo>
                    <a:pt x="22664" y="42406"/>
                    <a:pt x="22479" y="42923"/>
                    <a:pt x="22479" y="43404"/>
                  </a:cubicBezTo>
                  <a:cubicBezTo>
                    <a:pt x="22479" y="43515"/>
                    <a:pt x="22479" y="43663"/>
                    <a:pt x="22553" y="43773"/>
                  </a:cubicBezTo>
                  <a:cubicBezTo>
                    <a:pt x="22627" y="44069"/>
                    <a:pt x="22812" y="44328"/>
                    <a:pt x="23034" y="44439"/>
                  </a:cubicBezTo>
                  <a:cubicBezTo>
                    <a:pt x="23366" y="44661"/>
                    <a:pt x="23699" y="44735"/>
                    <a:pt x="24032" y="44772"/>
                  </a:cubicBezTo>
                  <a:cubicBezTo>
                    <a:pt x="24364" y="44809"/>
                    <a:pt x="24623" y="44846"/>
                    <a:pt x="24808" y="44920"/>
                  </a:cubicBezTo>
                  <a:cubicBezTo>
                    <a:pt x="24919" y="44993"/>
                    <a:pt x="25178" y="45178"/>
                    <a:pt x="25437" y="45400"/>
                  </a:cubicBezTo>
                  <a:cubicBezTo>
                    <a:pt x="25880" y="45733"/>
                    <a:pt x="26398" y="46214"/>
                    <a:pt x="26915" y="46620"/>
                  </a:cubicBezTo>
                  <a:cubicBezTo>
                    <a:pt x="27396" y="47027"/>
                    <a:pt x="27803" y="47397"/>
                    <a:pt x="28062" y="47581"/>
                  </a:cubicBezTo>
                  <a:cubicBezTo>
                    <a:pt x="28320" y="47729"/>
                    <a:pt x="28616" y="47803"/>
                    <a:pt x="28986" y="47840"/>
                  </a:cubicBezTo>
                  <a:cubicBezTo>
                    <a:pt x="29355" y="47877"/>
                    <a:pt x="29799" y="47914"/>
                    <a:pt x="30206" y="47914"/>
                  </a:cubicBezTo>
                  <a:cubicBezTo>
                    <a:pt x="30612" y="47914"/>
                    <a:pt x="30982" y="47877"/>
                    <a:pt x="31315" y="47840"/>
                  </a:cubicBezTo>
                  <a:cubicBezTo>
                    <a:pt x="31500" y="47840"/>
                    <a:pt x="31648" y="47803"/>
                    <a:pt x="31759" y="47766"/>
                  </a:cubicBezTo>
                  <a:cubicBezTo>
                    <a:pt x="31906" y="47766"/>
                    <a:pt x="32017" y="47729"/>
                    <a:pt x="32128" y="47655"/>
                  </a:cubicBezTo>
                  <a:cubicBezTo>
                    <a:pt x="32202" y="47618"/>
                    <a:pt x="32276" y="47581"/>
                    <a:pt x="32313" y="47508"/>
                  </a:cubicBezTo>
                  <a:cubicBezTo>
                    <a:pt x="32387" y="47434"/>
                    <a:pt x="32461" y="47323"/>
                    <a:pt x="32461" y="47212"/>
                  </a:cubicBezTo>
                  <a:cubicBezTo>
                    <a:pt x="32424" y="47101"/>
                    <a:pt x="32387" y="47027"/>
                    <a:pt x="32350" y="46953"/>
                  </a:cubicBezTo>
                  <a:cubicBezTo>
                    <a:pt x="32276" y="46879"/>
                    <a:pt x="32202" y="46805"/>
                    <a:pt x="32091" y="46731"/>
                  </a:cubicBezTo>
                  <a:cubicBezTo>
                    <a:pt x="31833" y="46546"/>
                    <a:pt x="31426" y="46324"/>
                    <a:pt x="31167" y="46066"/>
                  </a:cubicBezTo>
                  <a:cubicBezTo>
                    <a:pt x="31130" y="46066"/>
                    <a:pt x="31019" y="45881"/>
                    <a:pt x="30871" y="45696"/>
                  </a:cubicBezTo>
                  <a:cubicBezTo>
                    <a:pt x="30354" y="44957"/>
                    <a:pt x="29429" y="43441"/>
                    <a:pt x="28616" y="42110"/>
                  </a:cubicBezTo>
                  <a:cubicBezTo>
                    <a:pt x="28209" y="41444"/>
                    <a:pt x="27840" y="40816"/>
                    <a:pt x="27581" y="40372"/>
                  </a:cubicBezTo>
                  <a:cubicBezTo>
                    <a:pt x="27378" y="40025"/>
                    <a:pt x="27221" y="39768"/>
                    <a:pt x="27162" y="39673"/>
                  </a:cubicBezTo>
                  <a:lnTo>
                    <a:pt x="27162" y="39673"/>
                  </a:lnTo>
                  <a:cubicBezTo>
                    <a:pt x="27016" y="38804"/>
                    <a:pt x="25533" y="30020"/>
                    <a:pt x="23884" y="21036"/>
                  </a:cubicBezTo>
                  <a:cubicBezTo>
                    <a:pt x="22997" y="16304"/>
                    <a:pt x="22072" y="11535"/>
                    <a:pt x="21296" y="7838"/>
                  </a:cubicBezTo>
                  <a:cubicBezTo>
                    <a:pt x="20926" y="5989"/>
                    <a:pt x="20556" y="4400"/>
                    <a:pt x="20261" y="3254"/>
                  </a:cubicBezTo>
                  <a:cubicBezTo>
                    <a:pt x="20113" y="2662"/>
                    <a:pt x="20002" y="2144"/>
                    <a:pt x="19854" y="1775"/>
                  </a:cubicBezTo>
                  <a:cubicBezTo>
                    <a:pt x="19817" y="1590"/>
                    <a:pt x="19743" y="1442"/>
                    <a:pt x="19706" y="1331"/>
                  </a:cubicBezTo>
                  <a:cubicBezTo>
                    <a:pt x="19632" y="1183"/>
                    <a:pt x="19595" y="1072"/>
                    <a:pt x="19521" y="998"/>
                  </a:cubicBezTo>
                  <a:cubicBezTo>
                    <a:pt x="19299" y="740"/>
                    <a:pt x="18967" y="592"/>
                    <a:pt x="18523" y="444"/>
                  </a:cubicBezTo>
                  <a:cubicBezTo>
                    <a:pt x="17895" y="259"/>
                    <a:pt x="17044" y="148"/>
                    <a:pt x="16009" y="74"/>
                  </a:cubicBezTo>
                  <a:cubicBezTo>
                    <a:pt x="15011" y="0"/>
                    <a:pt x="13865" y="0"/>
                    <a:pt x="1268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1" name="Google Shape;2901;p51"/>
            <p:cNvSpPr/>
            <p:nvPr/>
          </p:nvSpPr>
          <p:spPr>
            <a:xfrm>
              <a:off x="2676375" y="4926925"/>
              <a:ext cx="287175" cy="118325"/>
            </a:xfrm>
            <a:custGeom>
              <a:avLst/>
              <a:gdLst/>
              <a:ahLst/>
              <a:cxnLst/>
              <a:rect l="l" t="t" r="r" b="b"/>
              <a:pathLst>
                <a:path w="11487" h="4733" extrusionOk="0">
                  <a:moveTo>
                    <a:pt x="1072" y="0"/>
                  </a:moveTo>
                  <a:cubicBezTo>
                    <a:pt x="1072" y="0"/>
                    <a:pt x="0" y="0"/>
                    <a:pt x="887" y="888"/>
                  </a:cubicBezTo>
                  <a:cubicBezTo>
                    <a:pt x="1775" y="1775"/>
                    <a:pt x="1775" y="4585"/>
                    <a:pt x="1775" y="4585"/>
                  </a:cubicBezTo>
                  <a:lnTo>
                    <a:pt x="2810" y="4585"/>
                  </a:lnTo>
                  <a:cubicBezTo>
                    <a:pt x="2810" y="4585"/>
                    <a:pt x="2477" y="3180"/>
                    <a:pt x="2995" y="2477"/>
                  </a:cubicBezTo>
                  <a:cubicBezTo>
                    <a:pt x="2995" y="2477"/>
                    <a:pt x="3097" y="2470"/>
                    <a:pt x="3259" y="2470"/>
                  </a:cubicBezTo>
                  <a:cubicBezTo>
                    <a:pt x="3805" y="2470"/>
                    <a:pt x="5030" y="2558"/>
                    <a:pt x="5287" y="3328"/>
                  </a:cubicBezTo>
                  <a:cubicBezTo>
                    <a:pt x="5509" y="4030"/>
                    <a:pt x="6248" y="4733"/>
                    <a:pt x="6248" y="4733"/>
                  </a:cubicBezTo>
                  <a:lnTo>
                    <a:pt x="9649" y="4733"/>
                  </a:lnTo>
                  <a:cubicBezTo>
                    <a:pt x="10574" y="4733"/>
                    <a:pt x="11165" y="4289"/>
                    <a:pt x="11313" y="4030"/>
                  </a:cubicBezTo>
                  <a:cubicBezTo>
                    <a:pt x="11442" y="3804"/>
                    <a:pt x="11487" y="3691"/>
                    <a:pt x="11075" y="3691"/>
                  </a:cubicBezTo>
                  <a:cubicBezTo>
                    <a:pt x="11016" y="3691"/>
                    <a:pt x="10948" y="3693"/>
                    <a:pt x="10869" y="3698"/>
                  </a:cubicBezTo>
                  <a:cubicBezTo>
                    <a:pt x="10783" y="3703"/>
                    <a:pt x="10660" y="3706"/>
                    <a:pt x="10509" y="3706"/>
                  </a:cubicBezTo>
                  <a:cubicBezTo>
                    <a:pt x="9626" y="3706"/>
                    <a:pt x="7820" y="3601"/>
                    <a:pt x="7283" y="3254"/>
                  </a:cubicBezTo>
                  <a:cubicBezTo>
                    <a:pt x="6951" y="3032"/>
                    <a:pt x="6581" y="2588"/>
                    <a:pt x="6322" y="2256"/>
                  </a:cubicBezTo>
                  <a:cubicBezTo>
                    <a:pt x="6063" y="1923"/>
                    <a:pt x="3697" y="814"/>
                    <a:pt x="2403" y="333"/>
                  </a:cubicBezTo>
                  <a:lnTo>
                    <a:pt x="107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2" name="Google Shape;2902;p51"/>
            <p:cNvSpPr/>
            <p:nvPr/>
          </p:nvSpPr>
          <p:spPr>
            <a:xfrm>
              <a:off x="2681900" y="4919525"/>
              <a:ext cx="287475" cy="133125"/>
            </a:xfrm>
            <a:custGeom>
              <a:avLst/>
              <a:gdLst/>
              <a:ahLst/>
              <a:cxnLst/>
              <a:rect l="l" t="t" r="r" b="b"/>
              <a:pathLst>
                <a:path w="11499" h="5325" extrusionOk="0">
                  <a:moveTo>
                    <a:pt x="802" y="598"/>
                  </a:moveTo>
                  <a:lnTo>
                    <a:pt x="2074" y="916"/>
                  </a:lnTo>
                  <a:lnTo>
                    <a:pt x="2074" y="916"/>
                  </a:lnTo>
                  <a:lnTo>
                    <a:pt x="2071" y="925"/>
                  </a:lnTo>
                  <a:cubicBezTo>
                    <a:pt x="2700" y="1147"/>
                    <a:pt x="3624" y="1553"/>
                    <a:pt x="4400" y="1923"/>
                  </a:cubicBezTo>
                  <a:cubicBezTo>
                    <a:pt x="4807" y="2108"/>
                    <a:pt x="5140" y="2293"/>
                    <a:pt x="5399" y="2441"/>
                  </a:cubicBezTo>
                  <a:cubicBezTo>
                    <a:pt x="5546" y="2515"/>
                    <a:pt x="5657" y="2589"/>
                    <a:pt x="5731" y="2626"/>
                  </a:cubicBezTo>
                  <a:lnTo>
                    <a:pt x="5842" y="2700"/>
                  </a:lnTo>
                  <a:lnTo>
                    <a:pt x="5842" y="2737"/>
                  </a:lnTo>
                  <a:cubicBezTo>
                    <a:pt x="6138" y="3106"/>
                    <a:pt x="6508" y="3550"/>
                    <a:pt x="6914" y="3809"/>
                  </a:cubicBezTo>
                  <a:cubicBezTo>
                    <a:pt x="7099" y="3957"/>
                    <a:pt x="7321" y="3994"/>
                    <a:pt x="7617" y="4067"/>
                  </a:cubicBezTo>
                  <a:cubicBezTo>
                    <a:pt x="8430" y="4252"/>
                    <a:pt x="9613" y="4289"/>
                    <a:pt x="10279" y="4289"/>
                  </a:cubicBezTo>
                  <a:lnTo>
                    <a:pt x="10744" y="4289"/>
                  </a:lnTo>
                  <a:cubicBezTo>
                    <a:pt x="10673" y="4360"/>
                    <a:pt x="10564" y="4443"/>
                    <a:pt x="10427" y="4511"/>
                  </a:cubicBezTo>
                  <a:cubicBezTo>
                    <a:pt x="10168" y="4622"/>
                    <a:pt x="9835" y="4733"/>
                    <a:pt x="9428" y="4733"/>
                  </a:cubicBezTo>
                  <a:lnTo>
                    <a:pt x="6175" y="4733"/>
                  </a:lnTo>
                  <a:cubicBezTo>
                    <a:pt x="6087" y="4644"/>
                    <a:pt x="5933" y="4480"/>
                    <a:pt x="5805" y="4289"/>
                  </a:cubicBezTo>
                  <a:cubicBezTo>
                    <a:pt x="5620" y="4067"/>
                    <a:pt x="5436" y="3772"/>
                    <a:pt x="5362" y="3550"/>
                  </a:cubicBezTo>
                  <a:cubicBezTo>
                    <a:pt x="5288" y="3291"/>
                    <a:pt x="5103" y="3069"/>
                    <a:pt x="4881" y="2921"/>
                  </a:cubicBezTo>
                  <a:cubicBezTo>
                    <a:pt x="4585" y="2700"/>
                    <a:pt x="4216" y="2589"/>
                    <a:pt x="3883" y="2515"/>
                  </a:cubicBezTo>
                  <a:cubicBezTo>
                    <a:pt x="3550" y="2441"/>
                    <a:pt x="3217" y="2441"/>
                    <a:pt x="3032" y="2441"/>
                  </a:cubicBezTo>
                  <a:lnTo>
                    <a:pt x="2774" y="2441"/>
                  </a:lnTo>
                  <a:cubicBezTo>
                    <a:pt x="2663" y="2441"/>
                    <a:pt x="2589" y="2515"/>
                    <a:pt x="2515" y="2589"/>
                  </a:cubicBezTo>
                  <a:cubicBezTo>
                    <a:pt x="2256" y="2958"/>
                    <a:pt x="2182" y="3439"/>
                    <a:pt x="2182" y="3883"/>
                  </a:cubicBezTo>
                  <a:cubicBezTo>
                    <a:pt x="2182" y="4130"/>
                    <a:pt x="2204" y="4363"/>
                    <a:pt x="2229" y="4548"/>
                  </a:cubicBezTo>
                  <a:lnTo>
                    <a:pt x="1842" y="4548"/>
                  </a:lnTo>
                  <a:cubicBezTo>
                    <a:pt x="1832" y="4256"/>
                    <a:pt x="1805" y="3800"/>
                    <a:pt x="1739" y="3291"/>
                  </a:cubicBezTo>
                  <a:cubicBezTo>
                    <a:pt x="1702" y="2884"/>
                    <a:pt x="1591" y="2441"/>
                    <a:pt x="1480" y="2034"/>
                  </a:cubicBezTo>
                  <a:cubicBezTo>
                    <a:pt x="1332" y="1627"/>
                    <a:pt x="1184" y="1258"/>
                    <a:pt x="888" y="962"/>
                  </a:cubicBezTo>
                  <a:cubicBezTo>
                    <a:pt x="777" y="851"/>
                    <a:pt x="703" y="740"/>
                    <a:pt x="666" y="703"/>
                  </a:cubicBezTo>
                  <a:lnTo>
                    <a:pt x="638" y="647"/>
                  </a:lnTo>
                  <a:lnTo>
                    <a:pt x="638" y="647"/>
                  </a:lnTo>
                  <a:cubicBezTo>
                    <a:pt x="659" y="629"/>
                    <a:pt x="711" y="629"/>
                    <a:pt x="740" y="629"/>
                  </a:cubicBezTo>
                  <a:lnTo>
                    <a:pt x="802" y="598"/>
                  </a:lnTo>
                  <a:close/>
                  <a:moveTo>
                    <a:pt x="851" y="1"/>
                  </a:moveTo>
                  <a:cubicBezTo>
                    <a:pt x="814" y="1"/>
                    <a:pt x="666" y="1"/>
                    <a:pt x="482" y="38"/>
                  </a:cubicBezTo>
                  <a:cubicBezTo>
                    <a:pt x="408" y="75"/>
                    <a:pt x="297" y="112"/>
                    <a:pt x="186" y="186"/>
                  </a:cubicBezTo>
                  <a:cubicBezTo>
                    <a:pt x="112" y="296"/>
                    <a:pt x="1" y="444"/>
                    <a:pt x="1" y="592"/>
                  </a:cubicBezTo>
                  <a:cubicBezTo>
                    <a:pt x="1" y="740"/>
                    <a:pt x="75" y="888"/>
                    <a:pt x="149" y="999"/>
                  </a:cubicBezTo>
                  <a:cubicBezTo>
                    <a:pt x="223" y="1110"/>
                    <a:pt x="297" y="1258"/>
                    <a:pt x="445" y="1406"/>
                  </a:cubicBezTo>
                  <a:cubicBezTo>
                    <a:pt x="629" y="1553"/>
                    <a:pt x="777" y="1849"/>
                    <a:pt x="888" y="2219"/>
                  </a:cubicBezTo>
                  <a:cubicBezTo>
                    <a:pt x="1073" y="2773"/>
                    <a:pt x="1147" y="3439"/>
                    <a:pt x="1184" y="3957"/>
                  </a:cubicBezTo>
                  <a:cubicBezTo>
                    <a:pt x="1221" y="4215"/>
                    <a:pt x="1221" y="4437"/>
                    <a:pt x="1221" y="4622"/>
                  </a:cubicBezTo>
                  <a:cubicBezTo>
                    <a:pt x="1258" y="4770"/>
                    <a:pt x="1258" y="4881"/>
                    <a:pt x="1258" y="4881"/>
                  </a:cubicBezTo>
                  <a:cubicBezTo>
                    <a:pt x="1258" y="4955"/>
                    <a:pt x="1258" y="5029"/>
                    <a:pt x="1332" y="5066"/>
                  </a:cubicBezTo>
                  <a:cubicBezTo>
                    <a:pt x="1406" y="5140"/>
                    <a:pt x="1480" y="5177"/>
                    <a:pt x="1554" y="5177"/>
                  </a:cubicBezTo>
                  <a:lnTo>
                    <a:pt x="2589" y="5177"/>
                  </a:lnTo>
                  <a:cubicBezTo>
                    <a:pt x="2700" y="5177"/>
                    <a:pt x="2774" y="5140"/>
                    <a:pt x="2848" y="5066"/>
                  </a:cubicBezTo>
                  <a:cubicBezTo>
                    <a:pt x="2922" y="4992"/>
                    <a:pt x="2922" y="4881"/>
                    <a:pt x="2885" y="4807"/>
                  </a:cubicBezTo>
                  <a:lnTo>
                    <a:pt x="2885" y="4770"/>
                  </a:lnTo>
                  <a:cubicBezTo>
                    <a:pt x="2885" y="4696"/>
                    <a:pt x="2811" y="4289"/>
                    <a:pt x="2811" y="3883"/>
                  </a:cubicBezTo>
                  <a:cubicBezTo>
                    <a:pt x="2811" y="3577"/>
                    <a:pt x="2836" y="3270"/>
                    <a:pt x="2950" y="3069"/>
                  </a:cubicBezTo>
                  <a:lnTo>
                    <a:pt x="3032" y="3069"/>
                  </a:lnTo>
                  <a:cubicBezTo>
                    <a:pt x="3254" y="3069"/>
                    <a:pt x="3698" y="3069"/>
                    <a:pt x="4068" y="3180"/>
                  </a:cubicBezTo>
                  <a:cubicBezTo>
                    <a:pt x="4253" y="3254"/>
                    <a:pt x="4400" y="3328"/>
                    <a:pt x="4511" y="3402"/>
                  </a:cubicBezTo>
                  <a:cubicBezTo>
                    <a:pt x="4659" y="3513"/>
                    <a:pt x="4733" y="3587"/>
                    <a:pt x="4770" y="3735"/>
                  </a:cubicBezTo>
                  <a:cubicBezTo>
                    <a:pt x="4881" y="4141"/>
                    <a:pt x="5177" y="4511"/>
                    <a:pt x="5399" y="4770"/>
                  </a:cubicBezTo>
                  <a:cubicBezTo>
                    <a:pt x="5620" y="5066"/>
                    <a:pt x="5842" y="5251"/>
                    <a:pt x="5842" y="5251"/>
                  </a:cubicBezTo>
                  <a:cubicBezTo>
                    <a:pt x="5879" y="5287"/>
                    <a:pt x="5953" y="5324"/>
                    <a:pt x="6027" y="5324"/>
                  </a:cubicBezTo>
                  <a:lnTo>
                    <a:pt x="9428" y="5324"/>
                  </a:lnTo>
                  <a:cubicBezTo>
                    <a:pt x="9946" y="5324"/>
                    <a:pt x="10353" y="5214"/>
                    <a:pt x="10685" y="5066"/>
                  </a:cubicBezTo>
                  <a:cubicBezTo>
                    <a:pt x="11018" y="4881"/>
                    <a:pt x="11240" y="4696"/>
                    <a:pt x="11351" y="4474"/>
                  </a:cubicBezTo>
                  <a:cubicBezTo>
                    <a:pt x="11388" y="4437"/>
                    <a:pt x="11425" y="4400"/>
                    <a:pt x="11425" y="4326"/>
                  </a:cubicBezTo>
                  <a:cubicBezTo>
                    <a:pt x="11462" y="4252"/>
                    <a:pt x="11499" y="4215"/>
                    <a:pt x="11499" y="4104"/>
                  </a:cubicBezTo>
                  <a:cubicBezTo>
                    <a:pt x="11499" y="4030"/>
                    <a:pt x="11462" y="3920"/>
                    <a:pt x="11425" y="3846"/>
                  </a:cubicBezTo>
                  <a:cubicBezTo>
                    <a:pt x="11314" y="3735"/>
                    <a:pt x="11240" y="3698"/>
                    <a:pt x="11129" y="3698"/>
                  </a:cubicBezTo>
                  <a:cubicBezTo>
                    <a:pt x="11055" y="3661"/>
                    <a:pt x="10981" y="3661"/>
                    <a:pt x="10870" y="3661"/>
                  </a:cubicBezTo>
                  <a:lnTo>
                    <a:pt x="10648" y="3661"/>
                  </a:lnTo>
                  <a:cubicBezTo>
                    <a:pt x="10574" y="3698"/>
                    <a:pt x="10427" y="3698"/>
                    <a:pt x="10279" y="3698"/>
                  </a:cubicBezTo>
                  <a:cubicBezTo>
                    <a:pt x="9835" y="3698"/>
                    <a:pt x="9170" y="3661"/>
                    <a:pt x="8578" y="3587"/>
                  </a:cubicBezTo>
                  <a:cubicBezTo>
                    <a:pt x="8282" y="3550"/>
                    <a:pt x="7987" y="3513"/>
                    <a:pt x="7728" y="3476"/>
                  </a:cubicBezTo>
                  <a:cubicBezTo>
                    <a:pt x="7506" y="3402"/>
                    <a:pt x="7321" y="3365"/>
                    <a:pt x="7247" y="3291"/>
                  </a:cubicBezTo>
                  <a:cubicBezTo>
                    <a:pt x="6951" y="3143"/>
                    <a:pt x="6582" y="2700"/>
                    <a:pt x="6360" y="2367"/>
                  </a:cubicBezTo>
                  <a:cubicBezTo>
                    <a:pt x="6286" y="2256"/>
                    <a:pt x="6212" y="2219"/>
                    <a:pt x="6101" y="2145"/>
                  </a:cubicBezTo>
                  <a:cubicBezTo>
                    <a:pt x="5731" y="1886"/>
                    <a:pt x="5103" y="1553"/>
                    <a:pt x="4363" y="1221"/>
                  </a:cubicBezTo>
                  <a:cubicBezTo>
                    <a:pt x="3661" y="888"/>
                    <a:pt x="2885" y="555"/>
                    <a:pt x="2293" y="333"/>
                  </a:cubicBezTo>
                  <a:lnTo>
                    <a:pt x="2256" y="333"/>
                  </a:lnTo>
                  <a:lnTo>
                    <a:pt x="9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3" name="Google Shape;2903;p51"/>
            <p:cNvSpPr/>
            <p:nvPr/>
          </p:nvSpPr>
          <p:spPr>
            <a:xfrm>
              <a:off x="2816850" y="4909350"/>
              <a:ext cx="98000" cy="95225"/>
            </a:xfrm>
            <a:custGeom>
              <a:avLst/>
              <a:gdLst/>
              <a:ahLst/>
              <a:cxnLst/>
              <a:rect l="l" t="t" r="r" b="b"/>
              <a:pathLst>
                <a:path w="3920" h="3809" extrusionOk="0">
                  <a:moveTo>
                    <a:pt x="2404" y="1"/>
                  </a:moveTo>
                  <a:cubicBezTo>
                    <a:pt x="2404" y="1"/>
                    <a:pt x="1" y="2293"/>
                    <a:pt x="38" y="2552"/>
                  </a:cubicBezTo>
                  <a:cubicBezTo>
                    <a:pt x="75" y="3144"/>
                    <a:pt x="1442" y="3809"/>
                    <a:pt x="1442" y="3809"/>
                  </a:cubicBezTo>
                  <a:lnTo>
                    <a:pt x="3919" y="2367"/>
                  </a:lnTo>
                  <a:lnTo>
                    <a:pt x="3624" y="1258"/>
                  </a:lnTo>
                  <a:cubicBezTo>
                    <a:pt x="3217" y="260"/>
                    <a:pt x="2404" y="1"/>
                    <a:pt x="24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4" name="Google Shape;2904;p51"/>
            <p:cNvSpPr/>
            <p:nvPr/>
          </p:nvSpPr>
          <p:spPr>
            <a:xfrm>
              <a:off x="2809450" y="4901600"/>
              <a:ext cx="113725" cy="111000"/>
            </a:xfrm>
            <a:custGeom>
              <a:avLst/>
              <a:gdLst/>
              <a:ahLst/>
              <a:cxnLst/>
              <a:rect l="l" t="t" r="r" b="b"/>
              <a:pathLst>
                <a:path w="4549" h="4440" extrusionOk="0">
                  <a:moveTo>
                    <a:pt x="629" y="2751"/>
                  </a:moveTo>
                  <a:lnTo>
                    <a:pt x="614" y="2757"/>
                  </a:lnTo>
                  <a:lnTo>
                    <a:pt x="614" y="2757"/>
                  </a:lnTo>
                  <a:cubicBezTo>
                    <a:pt x="616" y="2753"/>
                    <a:pt x="621" y="2751"/>
                    <a:pt x="629" y="2751"/>
                  </a:cubicBezTo>
                  <a:close/>
                  <a:moveTo>
                    <a:pt x="2769" y="674"/>
                  </a:moveTo>
                  <a:lnTo>
                    <a:pt x="2769" y="674"/>
                  </a:lnTo>
                  <a:cubicBezTo>
                    <a:pt x="2840" y="710"/>
                    <a:pt x="2933" y="762"/>
                    <a:pt x="3032" y="829"/>
                  </a:cubicBezTo>
                  <a:cubicBezTo>
                    <a:pt x="3217" y="1013"/>
                    <a:pt x="3476" y="1272"/>
                    <a:pt x="3624" y="1679"/>
                  </a:cubicBezTo>
                  <a:lnTo>
                    <a:pt x="3846" y="2529"/>
                  </a:lnTo>
                  <a:lnTo>
                    <a:pt x="1733" y="3776"/>
                  </a:lnTo>
                  <a:lnTo>
                    <a:pt x="1733" y="3776"/>
                  </a:lnTo>
                  <a:cubicBezTo>
                    <a:pt x="1584" y="3694"/>
                    <a:pt x="1322" y="3562"/>
                    <a:pt x="1110" y="3380"/>
                  </a:cubicBezTo>
                  <a:cubicBezTo>
                    <a:pt x="962" y="3269"/>
                    <a:pt x="814" y="3158"/>
                    <a:pt x="740" y="3047"/>
                  </a:cubicBezTo>
                  <a:cubicBezTo>
                    <a:pt x="693" y="2999"/>
                    <a:pt x="660" y="2936"/>
                    <a:pt x="643" y="2887"/>
                  </a:cubicBezTo>
                  <a:lnTo>
                    <a:pt x="643" y="2887"/>
                  </a:lnTo>
                  <a:cubicBezTo>
                    <a:pt x="663" y="2849"/>
                    <a:pt x="704" y="2800"/>
                    <a:pt x="777" y="2751"/>
                  </a:cubicBezTo>
                  <a:cubicBezTo>
                    <a:pt x="1036" y="2418"/>
                    <a:pt x="1591" y="1864"/>
                    <a:pt x="2034" y="1383"/>
                  </a:cubicBezTo>
                  <a:cubicBezTo>
                    <a:pt x="2335" y="1082"/>
                    <a:pt x="2608" y="824"/>
                    <a:pt x="2769" y="674"/>
                  </a:cubicBezTo>
                  <a:close/>
                  <a:moveTo>
                    <a:pt x="2722" y="1"/>
                  </a:moveTo>
                  <a:cubicBezTo>
                    <a:pt x="2643" y="1"/>
                    <a:pt x="2569" y="35"/>
                    <a:pt x="2515" y="89"/>
                  </a:cubicBezTo>
                  <a:cubicBezTo>
                    <a:pt x="2515" y="89"/>
                    <a:pt x="1886" y="644"/>
                    <a:pt x="1295" y="1272"/>
                  </a:cubicBezTo>
                  <a:cubicBezTo>
                    <a:pt x="999" y="1568"/>
                    <a:pt x="703" y="1864"/>
                    <a:pt x="481" y="2123"/>
                  </a:cubicBezTo>
                  <a:cubicBezTo>
                    <a:pt x="334" y="2270"/>
                    <a:pt x="260" y="2381"/>
                    <a:pt x="186" y="2492"/>
                  </a:cubicBezTo>
                  <a:lnTo>
                    <a:pt x="75" y="2640"/>
                  </a:lnTo>
                  <a:cubicBezTo>
                    <a:pt x="38" y="2677"/>
                    <a:pt x="1" y="2714"/>
                    <a:pt x="1" y="2862"/>
                  </a:cubicBezTo>
                  <a:cubicBezTo>
                    <a:pt x="1" y="2862"/>
                    <a:pt x="1" y="2862"/>
                    <a:pt x="1" y="2862"/>
                  </a:cubicBezTo>
                  <a:lnTo>
                    <a:pt x="1" y="2862"/>
                  </a:lnTo>
                  <a:cubicBezTo>
                    <a:pt x="1" y="2882"/>
                    <a:pt x="4" y="2897"/>
                    <a:pt x="7" y="2907"/>
                  </a:cubicBezTo>
                  <a:lnTo>
                    <a:pt x="7" y="2907"/>
                  </a:lnTo>
                  <a:cubicBezTo>
                    <a:pt x="53" y="3177"/>
                    <a:pt x="193" y="3352"/>
                    <a:pt x="334" y="3527"/>
                  </a:cubicBezTo>
                  <a:cubicBezTo>
                    <a:pt x="555" y="3786"/>
                    <a:pt x="888" y="4008"/>
                    <a:pt x="1147" y="4156"/>
                  </a:cubicBezTo>
                  <a:cubicBezTo>
                    <a:pt x="1406" y="4304"/>
                    <a:pt x="1628" y="4415"/>
                    <a:pt x="1628" y="4415"/>
                  </a:cubicBezTo>
                  <a:cubicBezTo>
                    <a:pt x="1658" y="4430"/>
                    <a:pt x="1695" y="4439"/>
                    <a:pt x="1733" y="4439"/>
                  </a:cubicBezTo>
                  <a:cubicBezTo>
                    <a:pt x="1787" y="4439"/>
                    <a:pt x="1843" y="4421"/>
                    <a:pt x="1886" y="4378"/>
                  </a:cubicBezTo>
                  <a:lnTo>
                    <a:pt x="4363" y="2936"/>
                  </a:lnTo>
                  <a:cubicBezTo>
                    <a:pt x="4474" y="2862"/>
                    <a:pt x="4548" y="2714"/>
                    <a:pt x="4511" y="2566"/>
                  </a:cubicBezTo>
                  <a:lnTo>
                    <a:pt x="4215" y="1494"/>
                  </a:lnTo>
                  <a:lnTo>
                    <a:pt x="4179" y="1457"/>
                  </a:lnTo>
                  <a:cubicBezTo>
                    <a:pt x="3994" y="903"/>
                    <a:pt x="3624" y="533"/>
                    <a:pt x="3365" y="311"/>
                  </a:cubicBezTo>
                  <a:cubicBezTo>
                    <a:pt x="3069" y="89"/>
                    <a:pt x="2848" y="15"/>
                    <a:pt x="2811" y="15"/>
                  </a:cubicBezTo>
                  <a:cubicBezTo>
                    <a:pt x="2781" y="5"/>
                    <a:pt x="2751" y="1"/>
                    <a:pt x="272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5" name="Google Shape;2905;p51"/>
            <p:cNvSpPr/>
            <p:nvPr/>
          </p:nvSpPr>
          <p:spPr>
            <a:xfrm>
              <a:off x="1840825" y="3478600"/>
              <a:ext cx="636850" cy="232925"/>
            </a:xfrm>
            <a:custGeom>
              <a:avLst/>
              <a:gdLst/>
              <a:ahLst/>
              <a:cxnLst/>
              <a:rect l="l" t="t" r="r" b="b"/>
              <a:pathLst>
                <a:path w="25474" h="9317" extrusionOk="0">
                  <a:moveTo>
                    <a:pt x="22590" y="0"/>
                  </a:moveTo>
                  <a:cubicBezTo>
                    <a:pt x="21628" y="0"/>
                    <a:pt x="20187" y="333"/>
                    <a:pt x="20187" y="333"/>
                  </a:cubicBezTo>
                  <a:lnTo>
                    <a:pt x="17414" y="1442"/>
                  </a:lnTo>
                  <a:lnTo>
                    <a:pt x="1" y="4252"/>
                  </a:lnTo>
                  <a:lnTo>
                    <a:pt x="407" y="9317"/>
                  </a:lnTo>
                  <a:lnTo>
                    <a:pt x="17931" y="3623"/>
                  </a:lnTo>
                  <a:lnTo>
                    <a:pt x="23107" y="2071"/>
                  </a:lnTo>
                  <a:cubicBezTo>
                    <a:pt x="23107" y="2071"/>
                    <a:pt x="24327" y="2921"/>
                    <a:pt x="24845" y="3217"/>
                  </a:cubicBezTo>
                  <a:cubicBezTo>
                    <a:pt x="24954" y="3279"/>
                    <a:pt x="25044" y="3305"/>
                    <a:pt x="25120" y="3305"/>
                  </a:cubicBezTo>
                  <a:cubicBezTo>
                    <a:pt x="25404" y="3305"/>
                    <a:pt x="25473" y="2933"/>
                    <a:pt x="25473" y="2699"/>
                  </a:cubicBezTo>
                  <a:cubicBezTo>
                    <a:pt x="25473" y="2403"/>
                    <a:pt x="23514" y="0"/>
                    <a:pt x="2259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6" name="Google Shape;2906;p51"/>
            <p:cNvSpPr/>
            <p:nvPr/>
          </p:nvSpPr>
          <p:spPr>
            <a:xfrm>
              <a:off x="1832500" y="3471200"/>
              <a:ext cx="652575" cy="248325"/>
            </a:xfrm>
            <a:custGeom>
              <a:avLst/>
              <a:gdLst/>
              <a:ahLst/>
              <a:cxnLst/>
              <a:rect l="l" t="t" r="r" b="b"/>
              <a:pathLst>
                <a:path w="26103" h="9933" extrusionOk="0">
                  <a:moveTo>
                    <a:pt x="22923" y="592"/>
                  </a:moveTo>
                  <a:cubicBezTo>
                    <a:pt x="22997" y="592"/>
                    <a:pt x="23292" y="703"/>
                    <a:pt x="23588" y="925"/>
                  </a:cubicBezTo>
                  <a:cubicBezTo>
                    <a:pt x="24032" y="1258"/>
                    <a:pt x="24512" y="1738"/>
                    <a:pt x="24919" y="2219"/>
                  </a:cubicBezTo>
                  <a:cubicBezTo>
                    <a:pt x="25104" y="2441"/>
                    <a:pt x="25252" y="2625"/>
                    <a:pt x="25363" y="2810"/>
                  </a:cubicBezTo>
                  <a:cubicBezTo>
                    <a:pt x="25437" y="2884"/>
                    <a:pt x="25474" y="2958"/>
                    <a:pt x="25474" y="2995"/>
                  </a:cubicBezTo>
                  <a:lnTo>
                    <a:pt x="25509" y="3031"/>
                  </a:lnTo>
                  <a:lnTo>
                    <a:pt x="25509" y="3031"/>
                  </a:lnTo>
                  <a:cubicBezTo>
                    <a:pt x="25503" y="3130"/>
                    <a:pt x="25474" y="3225"/>
                    <a:pt x="25474" y="3291"/>
                  </a:cubicBezTo>
                  <a:cubicBezTo>
                    <a:pt x="25474" y="3291"/>
                    <a:pt x="25437" y="3291"/>
                    <a:pt x="25363" y="3254"/>
                  </a:cubicBezTo>
                  <a:cubicBezTo>
                    <a:pt x="25104" y="3106"/>
                    <a:pt x="24660" y="2810"/>
                    <a:pt x="24291" y="2552"/>
                  </a:cubicBezTo>
                  <a:cubicBezTo>
                    <a:pt x="23921" y="2330"/>
                    <a:pt x="23588" y="2108"/>
                    <a:pt x="23588" y="2108"/>
                  </a:cubicBezTo>
                  <a:cubicBezTo>
                    <a:pt x="23536" y="2082"/>
                    <a:pt x="23484" y="2056"/>
                    <a:pt x="23418" y="2056"/>
                  </a:cubicBezTo>
                  <a:cubicBezTo>
                    <a:pt x="23391" y="2056"/>
                    <a:pt x="23362" y="2060"/>
                    <a:pt x="23329" y="2071"/>
                  </a:cubicBezTo>
                  <a:lnTo>
                    <a:pt x="18153" y="3624"/>
                  </a:lnTo>
                  <a:lnTo>
                    <a:pt x="1036" y="9206"/>
                  </a:lnTo>
                  <a:lnTo>
                    <a:pt x="666" y="4807"/>
                  </a:lnTo>
                  <a:lnTo>
                    <a:pt x="17784" y="2071"/>
                  </a:lnTo>
                  <a:lnTo>
                    <a:pt x="17858" y="2034"/>
                  </a:lnTo>
                  <a:lnTo>
                    <a:pt x="20589" y="905"/>
                  </a:lnTo>
                  <a:lnTo>
                    <a:pt x="20589" y="905"/>
                  </a:lnTo>
                  <a:lnTo>
                    <a:pt x="20594" y="925"/>
                  </a:lnTo>
                  <a:cubicBezTo>
                    <a:pt x="20594" y="925"/>
                    <a:pt x="20667" y="888"/>
                    <a:pt x="20815" y="851"/>
                  </a:cubicBezTo>
                  <a:cubicBezTo>
                    <a:pt x="21259" y="777"/>
                    <a:pt x="22257" y="592"/>
                    <a:pt x="22923" y="592"/>
                  </a:cubicBezTo>
                  <a:close/>
                  <a:moveTo>
                    <a:pt x="22923" y="1"/>
                  </a:moveTo>
                  <a:cubicBezTo>
                    <a:pt x="21924" y="1"/>
                    <a:pt x="20483" y="296"/>
                    <a:pt x="20446" y="296"/>
                  </a:cubicBezTo>
                  <a:lnTo>
                    <a:pt x="20409" y="333"/>
                  </a:lnTo>
                  <a:lnTo>
                    <a:pt x="17674" y="1449"/>
                  </a:lnTo>
                  <a:lnTo>
                    <a:pt x="17674" y="1449"/>
                  </a:lnTo>
                  <a:lnTo>
                    <a:pt x="17673" y="1442"/>
                  </a:lnTo>
                  <a:lnTo>
                    <a:pt x="297" y="4252"/>
                  </a:lnTo>
                  <a:cubicBezTo>
                    <a:pt x="112" y="4252"/>
                    <a:pt x="1" y="4400"/>
                    <a:pt x="38" y="4585"/>
                  </a:cubicBezTo>
                  <a:lnTo>
                    <a:pt x="445" y="9650"/>
                  </a:lnTo>
                  <a:cubicBezTo>
                    <a:pt x="445" y="9724"/>
                    <a:pt x="482" y="9835"/>
                    <a:pt x="592" y="9872"/>
                  </a:cubicBezTo>
                  <a:cubicBezTo>
                    <a:pt x="636" y="9915"/>
                    <a:pt x="679" y="9933"/>
                    <a:pt x="730" y="9933"/>
                  </a:cubicBezTo>
                  <a:cubicBezTo>
                    <a:pt x="766" y="9933"/>
                    <a:pt x="805" y="9924"/>
                    <a:pt x="851" y="9909"/>
                  </a:cubicBezTo>
                  <a:lnTo>
                    <a:pt x="18338" y="4215"/>
                  </a:lnTo>
                  <a:lnTo>
                    <a:pt x="23376" y="2704"/>
                  </a:lnTo>
                  <a:lnTo>
                    <a:pt x="23376" y="2704"/>
                  </a:lnTo>
                  <a:cubicBezTo>
                    <a:pt x="23704" y="2916"/>
                    <a:pt x="24610" y="3502"/>
                    <a:pt x="25030" y="3772"/>
                  </a:cubicBezTo>
                  <a:cubicBezTo>
                    <a:pt x="25178" y="3846"/>
                    <a:pt x="25326" y="3919"/>
                    <a:pt x="25474" y="3919"/>
                  </a:cubicBezTo>
                  <a:cubicBezTo>
                    <a:pt x="25622" y="3919"/>
                    <a:pt x="25732" y="3846"/>
                    <a:pt x="25843" y="3772"/>
                  </a:cubicBezTo>
                  <a:cubicBezTo>
                    <a:pt x="25991" y="3661"/>
                    <a:pt x="26028" y="3513"/>
                    <a:pt x="26065" y="3365"/>
                  </a:cubicBezTo>
                  <a:cubicBezTo>
                    <a:pt x="26102" y="3217"/>
                    <a:pt x="26102" y="3106"/>
                    <a:pt x="26102" y="2995"/>
                  </a:cubicBezTo>
                  <a:cubicBezTo>
                    <a:pt x="26102" y="2884"/>
                    <a:pt x="26102" y="2847"/>
                    <a:pt x="26065" y="2773"/>
                  </a:cubicBezTo>
                  <a:cubicBezTo>
                    <a:pt x="25991" y="2589"/>
                    <a:pt x="25843" y="2367"/>
                    <a:pt x="25622" y="2108"/>
                  </a:cubicBezTo>
                  <a:cubicBezTo>
                    <a:pt x="25289" y="1664"/>
                    <a:pt x="24808" y="1184"/>
                    <a:pt x="24365" y="777"/>
                  </a:cubicBezTo>
                  <a:cubicBezTo>
                    <a:pt x="24106" y="555"/>
                    <a:pt x="23884" y="370"/>
                    <a:pt x="23625" y="222"/>
                  </a:cubicBezTo>
                  <a:cubicBezTo>
                    <a:pt x="23403" y="111"/>
                    <a:pt x="23181" y="1"/>
                    <a:pt x="2292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7" name="Google Shape;2907;p51"/>
            <p:cNvSpPr/>
            <p:nvPr/>
          </p:nvSpPr>
          <p:spPr>
            <a:xfrm>
              <a:off x="2303875" y="3514650"/>
              <a:ext cx="171025" cy="49925"/>
            </a:xfrm>
            <a:custGeom>
              <a:avLst/>
              <a:gdLst/>
              <a:ahLst/>
              <a:cxnLst/>
              <a:rect l="l" t="t" r="r" b="b"/>
              <a:pathLst>
                <a:path w="6841" h="1997" extrusionOk="0">
                  <a:moveTo>
                    <a:pt x="1665" y="0"/>
                  </a:moveTo>
                  <a:lnTo>
                    <a:pt x="1" y="1997"/>
                  </a:lnTo>
                  <a:cubicBezTo>
                    <a:pt x="1" y="1997"/>
                    <a:pt x="334" y="1997"/>
                    <a:pt x="1665" y="1886"/>
                  </a:cubicBezTo>
                  <a:cubicBezTo>
                    <a:pt x="3033" y="1775"/>
                    <a:pt x="3735" y="1146"/>
                    <a:pt x="3735" y="1146"/>
                  </a:cubicBezTo>
                  <a:cubicBezTo>
                    <a:pt x="3735" y="1146"/>
                    <a:pt x="4992" y="1257"/>
                    <a:pt x="5916" y="1257"/>
                  </a:cubicBezTo>
                  <a:cubicBezTo>
                    <a:pt x="6840" y="1257"/>
                    <a:pt x="6545" y="444"/>
                    <a:pt x="5805" y="333"/>
                  </a:cubicBezTo>
                  <a:cubicBezTo>
                    <a:pt x="5103" y="222"/>
                    <a:pt x="1665" y="0"/>
                    <a:pt x="166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8" name="Google Shape;2908;p51"/>
            <p:cNvSpPr/>
            <p:nvPr/>
          </p:nvSpPr>
          <p:spPr>
            <a:xfrm>
              <a:off x="2296500" y="3507250"/>
              <a:ext cx="177475" cy="64725"/>
            </a:xfrm>
            <a:custGeom>
              <a:avLst/>
              <a:gdLst/>
              <a:ahLst/>
              <a:cxnLst/>
              <a:rect l="l" t="t" r="r" b="b"/>
              <a:pathLst>
                <a:path w="7099" h="2589" extrusionOk="0">
                  <a:moveTo>
                    <a:pt x="1997" y="0"/>
                  </a:moveTo>
                  <a:cubicBezTo>
                    <a:pt x="1812" y="0"/>
                    <a:pt x="1664" y="111"/>
                    <a:pt x="1664" y="296"/>
                  </a:cubicBezTo>
                  <a:cubicBezTo>
                    <a:pt x="1664" y="444"/>
                    <a:pt x="1775" y="592"/>
                    <a:pt x="1960" y="629"/>
                  </a:cubicBezTo>
                  <a:cubicBezTo>
                    <a:pt x="1960" y="629"/>
                    <a:pt x="2810" y="666"/>
                    <a:pt x="3734" y="740"/>
                  </a:cubicBezTo>
                  <a:cubicBezTo>
                    <a:pt x="4695" y="814"/>
                    <a:pt x="5731" y="888"/>
                    <a:pt x="6063" y="925"/>
                  </a:cubicBezTo>
                  <a:cubicBezTo>
                    <a:pt x="6211" y="962"/>
                    <a:pt x="6322" y="999"/>
                    <a:pt x="6396" y="1073"/>
                  </a:cubicBezTo>
                  <a:lnTo>
                    <a:pt x="6470" y="1147"/>
                  </a:lnTo>
                  <a:lnTo>
                    <a:pt x="6470" y="1183"/>
                  </a:lnTo>
                  <a:cubicBezTo>
                    <a:pt x="6470" y="1220"/>
                    <a:pt x="6359" y="1257"/>
                    <a:pt x="6211" y="1257"/>
                  </a:cubicBezTo>
                  <a:cubicBezTo>
                    <a:pt x="5768" y="1257"/>
                    <a:pt x="5213" y="1220"/>
                    <a:pt x="4806" y="1183"/>
                  </a:cubicBezTo>
                  <a:cubicBezTo>
                    <a:pt x="4363" y="1183"/>
                    <a:pt x="4067" y="1147"/>
                    <a:pt x="4067" y="1147"/>
                  </a:cubicBezTo>
                  <a:cubicBezTo>
                    <a:pt x="3993" y="1147"/>
                    <a:pt x="3882" y="1147"/>
                    <a:pt x="3845" y="1220"/>
                  </a:cubicBezTo>
                  <a:cubicBezTo>
                    <a:pt x="3808" y="1220"/>
                    <a:pt x="3180" y="1775"/>
                    <a:pt x="1960" y="1849"/>
                  </a:cubicBezTo>
                  <a:cubicBezTo>
                    <a:pt x="1257" y="1923"/>
                    <a:pt x="850" y="1960"/>
                    <a:pt x="629" y="1960"/>
                  </a:cubicBezTo>
                  <a:lnTo>
                    <a:pt x="296" y="1960"/>
                  </a:lnTo>
                  <a:cubicBezTo>
                    <a:pt x="148" y="1960"/>
                    <a:pt x="0" y="2108"/>
                    <a:pt x="0" y="2293"/>
                  </a:cubicBezTo>
                  <a:cubicBezTo>
                    <a:pt x="0" y="2440"/>
                    <a:pt x="148" y="2588"/>
                    <a:pt x="296" y="2588"/>
                  </a:cubicBezTo>
                  <a:cubicBezTo>
                    <a:pt x="333" y="2588"/>
                    <a:pt x="629" y="2588"/>
                    <a:pt x="1997" y="2477"/>
                  </a:cubicBezTo>
                  <a:cubicBezTo>
                    <a:pt x="3158" y="2388"/>
                    <a:pt x="3888" y="1939"/>
                    <a:pt x="4147" y="1748"/>
                  </a:cubicBezTo>
                  <a:lnTo>
                    <a:pt x="4147" y="1748"/>
                  </a:lnTo>
                  <a:cubicBezTo>
                    <a:pt x="4475" y="1775"/>
                    <a:pt x="5429" y="1849"/>
                    <a:pt x="6211" y="1849"/>
                  </a:cubicBezTo>
                  <a:cubicBezTo>
                    <a:pt x="6470" y="1849"/>
                    <a:pt x="6655" y="1812"/>
                    <a:pt x="6840" y="1701"/>
                  </a:cubicBezTo>
                  <a:cubicBezTo>
                    <a:pt x="6988" y="1590"/>
                    <a:pt x="7099" y="1405"/>
                    <a:pt x="7099" y="1220"/>
                  </a:cubicBezTo>
                  <a:cubicBezTo>
                    <a:pt x="7099" y="962"/>
                    <a:pt x="6988" y="777"/>
                    <a:pt x="6803" y="629"/>
                  </a:cubicBezTo>
                  <a:cubicBezTo>
                    <a:pt x="6655" y="481"/>
                    <a:pt x="6433" y="370"/>
                    <a:pt x="6137" y="296"/>
                  </a:cubicBezTo>
                  <a:cubicBezTo>
                    <a:pt x="5768" y="259"/>
                    <a:pt x="4732" y="185"/>
                    <a:pt x="3771" y="111"/>
                  </a:cubicBezTo>
                  <a:cubicBezTo>
                    <a:pt x="2847" y="37"/>
                    <a:pt x="1997" y="0"/>
                    <a:pt x="19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9" name="Google Shape;2909;p51"/>
            <p:cNvSpPr/>
            <p:nvPr/>
          </p:nvSpPr>
          <p:spPr>
            <a:xfrm>
              <a:off x="1536750" y="3107250"/>
              <a:ext cx="905800" cy="1073350"/>
            </a:xfrm>
            <a:custGeom>
              <a:avLst/>
              <a:gdLst/>
              <a:ahLst/>
              <a:cxnLst/>
              <a:rect l="l" t="t" r="r" b="b"/>
              <a:pathLst>
                <a:path w="36232" h="42934" extrusionOk="0">
                  <a:moveTo>
                    <a:pt x="12856" y="1"/>
                  </a:moveTo>
                  <a:cubicBezTo>
                    <a:pt x="7710" y="1"/>
                    <a:pt x="4615" y="2378"/>
                    <a:pt x="4215" y="7090"/>
                  </a:cubicBezTo>
                  <a:cubicBezTo>
                    <a:pt x="3734" y="12784"/>
                    <a:pt x="2921" y="20881"/>
                    <a:pt x="2440" y="25095"/>
                  </a:cubicBezTo>
                  <a:cubicBezTo>
                    <a:pt x="1923" y="29310"/>
                    <a:pt x="0" y="30419"/>
                    <a:pt x="333" y="34819"/>
                  </a:cubicBezTo>
                  <a:cubicBezTo>
                    <a:pt x="629" y="39181"/>
                    <a:pt x="3069" y="42434"/>
                    <a:pt x="7284" y="42730"/>
                  </a:cubicBezTo>
                  <a:cubicBezTo>
                    <a:pt x="9090" y="42873"/>
                    <a:pt x="10563" y="42934"/>
                    <a:pt x="12094" y="42934"/>
                  </a:cubicBezTo>
                  <a:cubicBezTo>
                    <a:pt x="14135" y="42934"/>
                    <a:pt x="16278" y="42825"/>
                    <a:pt x="19447" y="42656"/>
                  </a:cubicBezTo>
                  <a:cubicBezTo>
                    <a:pt x="24105" y="42398"/>
                    <a:pt x="33754" y="41362"/>
                    <a:pt x="33754" y="41362"/>
                  </a:cubicBezTo>
                  <a:cubicBezTo>
                    <a:pt x="33754" y="41362"/>
                    <a:pt x="35455" y="37591"/>
                    <a:pt x="35603" y="35817"/>
                  </a:cubicBezTo>
                  <a:cubicBezTo>
                    <a:pt x="35751" y="34042"/>
                    <a:pt x="36232" y="28681"/>
                    <a:pt x="35270" y="28681"/>
                  </a:cubicBezTo>
                  <a:cubicBezTo>
                    <a:pt x="34309" y="28681"/>
                    <a:pt x="15713" y="29606"/>
                    <a:pt x="15713" y="29606"/>
                  </a:cubicBezTo>
                  <a:lnTo>
                    <a:pt x="16859" y="22507"/>
                  </a:lnTo>
                  <a:cubicBezTo>
                    <a:pt x="16859" y="22507"/>
                    <a:pt x="20741" y="19882"/>
                    <a:pt x="21074" y="18293"/>
                  </a:cubicBezTo>
                  <a:cubicBezTo>
                    <a:pt x="21369" y="16666"/>
                    <a:pt x="21221" y="9678"/>
                    <a:pt x="20408" y="5944"/>
                  </a:cubicBezTo>
                  <a:cubicBezTo>
                    <a:pt x="19595" y="2247"/>
                    <a:pt x="16193" y="288"/>
                    <a:pt x="16193" y="288"/>
                  </a:cubicBezTo>
                  <a:cubicBezTo>
                    <a:pt x="15002" y="97"/>
                    <a:pt x="13888" y="1"/>
                    <a:pt x="128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0" name="Google Shape;2910;p51"/>
            <p:cNvSpPr/>
            <p:nvPr/>
          </p:nvSpPr>
          <p:spPr>
            <a:xfrm>
              <a:off x="1535825" y="3099650"/>
              <a:ext cx="904875" cy="1088800"/>
            </a:xfrm>
            <a:custGeom>
              <a:avLst/>
              <a:gdLst/>
              <a:ahLst/>
              <a:cxnLst/>
              <a:rect l="l" t="t" r="r" b="b"/>
              <a:pathLst>
                <a:path w="36195" h="43552" extrusionOk="0">
                  <a:moveTo>
                    <a:pt x="12940" y="629"/>
                  </a:moveTo>
                  <a:cubicBezTo>
                    <a:pt x="13914" y="629"/>
                    <a:pt x="14958" y="699"/>
                    <a:pt x="16106" y="874"/>
                  </a:cubicBezTo>
                  <a:lnTo>
                    <a:pt x="16106" y="874"/>
                  </a:lnTo>
                  <a:lnTo>
                    <a:pt x="16120" y="888"/>
                  </a:lnTo>
                  <a:cubicBezTo>
                    <a:pt x="16267" y="999"/>
                    <a:pt x="17118" y="1516"/>
                    <a:pt x="18005" y="2440"/>
                  </a:cubicBezTo>
                  <a:cubicBezTo>
                    <a:pt x="18855" y="3365"/>
                    <a:pt x="19780" y="4659"/>
                    <a:pt x="20149" y="6322"/>
                  </a:cubicBezTo>
                  <a:cubicBezTo>
                    <a:pt x="20704" y="8836"/>
                    <a:pt x="20926" y="12903"/>
                    <a:pt x="20926" y="15713"/>
                  </a:cubicBezTo>
                  <a:cubicBezTo>
                    <a:pt x="20926" y="17007"/>
                    <a:pt x="20889" y="18042"/>
                    <a:pt x="20778" y="18523"/>
                  </a:cubicBezTo>
                  <a:cubicBezTo>
                    <a:pt x="20741" y="18818"/>
                    <a:pt x="20445" y="19262"/>
                    <a:pt x="20075" y="19706"/>
                  </a:cubicBezTo>
                  <a:cubicBezTo>
                    <a:pt x="19484" y="20408"/>
                    <a:pt x="18634" y="21111"/>
                    <a:pt x="17931" y="21628"/>
                  </a:cubicBezTo>
                  <a:cubicBezTo>
                    <a:pt x="17598" y="21924"/>
                    <a:pt x="17303" y="22146"/>
                    <a:pt x="17081" y="22294"/>
                  </a:cubicBezTo>
                  <a:cubicBezTo>
                    <a:pt x="16859" y="22442"/>
                    <a:pt x="16711" y="22552"/>
                    <a:pt x="16711" y="22552"/>
                  </a:cubicBezTo>
                  <a:cubicBezTo>
                    <a:pt x="16637" y="22589"/>
                    <a:pt x="16600" y="22663"/>
                    <a:pt x="16563" y="22737"/>
                  </a:cubicBezTo>
                  <a:lnTo>
                    <a:pt x="15454" y="29873"/>
                  </a:lnTo>
                  <a:cubicBezTo>
                    <a:pt x="15417" y="29984"/>
                    <a:pt x="15454" y="30058"/>
                    <a:pt x="15528" y="30131"/>
                  </a:cubicBezTo>
                  <a:cubicBezTo>
                    <a:pt x="15565" y="30205"/>
                    <a:pt x="15676" y="30242"/>
                    <a:pt x="15750" y="30242"/>
                  </a:cubicBezTo>
                  <a:cubicBezTo>
                    <a:pt x="15750" y="30242"/>
                    <a:pt x="16933" y="30168"/>
                    <a:pt x="18671" y="30094"/>
                  </a:cubicBezTo>
                  <a:cubicBezTo>
                    <a:pt x="21332" y="29947"/>
                    <a:pt x="25288" y="29762"/>
                    <a:pt x="28727" y="29614"/>
                  </a:cubicBezTo>
                  <a:cubicBezTo>
                    <a:pt x="30427" y="29503"/>
                    <a:pt x="31980" y="29429"/>
                    <a:pt x="33163" y="29392"/>
                  </a:cubicBezTo>
                  <a:cubicBezTo>
                    <a:pt x="34280" y="29357"/>
                    <a:pt x="35068" y="29322"/>
                    <a:pt x="35276" y="29318"/>
                  </a:cubicBezTo>
                  <a:lnTo>
                    <a:pt x="35276" y="29318"/>
                  </a:lnTo>
                  <a:cubicBezTo>
                    <a:pt x="35311" y="29322"/>
                    <a:pt x="35346" y="29361"/>
                    <a:pt x="35381" y="29466"/>
                  </a:cubicBezTo>
                  <a:cubicBezTo>
                    <a:pt x="35455" y="29651"/>
                    <a:pt x="35529" y="29984"/>
                    <a:pt x="35529" y="30316"/>
                  </a:cubicBezTo>
                  <a:cubicBezTo>
                    <a:pt x="35566" y="30686"/>
                    <a:pt x="35603" y="31130"/>
                    <a:pt x="35603" y="31573"/>
                  </a:cubicBezTo>
                  <a:cubicBezTo>
                    <a:pt x="35603" y="33200"/>
                    <a:pt x="35418" y="35159"/>
                    <a:pt x="35344" y="36121"/>
                  </a:cubicBezTo>
                  <a:cubicBezTo>
                    <a:pt x="35270" y="36934"/>
                    <a:pt x="34790" y="38302"/>
                    <a:pt x="34383" y="39448"/>
                  </a:cubicBezTo>
                  <a:cubicBezTo>
                    <a:pt x="34161" y="40040"/>
                    <a:pt x="33939" y="40557"/>
                    <a:pt x="33755" y="40927"/>
                  </a:cubicBezTo>
                  <a:cubicBezTo>
                    <a:pt x="33681" y="41129"/>
                    <a:pt x="33617" y="41286"/>
                    <a:pt x="33570" y="41392"/>
                  </a:cubicBezTo>
                  <a:lnTo>
                    <a:pt x="33570" y="41392"/>
                  </a:lnTo>
                  <a:cubicBezTo>
                    <a:pt x="33323" y="41419"/>
                    <a:pt x="32836" y="41469"/>
                    <a:pt x="32165" y="41518"/>
                  </a:cubicBezTo>
                  <a:cubicBezTo>
                    <a:pt x="29244" y="41851"/>
                    <a:pt x="22959" y="42443"/>
                    <a:pt x="19484" y="42628"/>
                  </a:cubicBezTo>
                  <a:cubicBezTo>
                    <a:pt x="16230" y="42812"/>
                    <a:pt x="14049" y="42923"/>
                    <a:pt x="11979" y="42923"/>
                  </a:cubicBezTo>
                  <a:cubicBezTo>
                    <a:pt x="10500" y="42923"/>
                    <a:pt x="9095" y="42886"/>
                    <a:pt x="7358" y="42738"/>
                  </a:cubicBezTo>
                  <a:cubicBezTo>
                    <a:pt x="5324" y="42591"/>
                    <a:pt x="3734" y="41740"/>
                    <a:pt x="2625" y="40409"/>
                  </a:cubicBezTo>
                  <a:cubicBezTo>
                    <a:pt x="1479" y="39078"/>
                    <a:pt x="814" y="37230"/>
                    <a:pt x="666" y="35086"/>
                  </a:cubicBezTo>
                  <a:cubicBezTo>
                    <a:pt x="629" y="34753"/>
                    <a:pt x="629" y="34457"/>
                    <a:pt x="629" y="34161"/>
                  </a:cubicBezTo>
                  <a:cubicBezTo>
                    <a:pt x="629" y="32387"/>
                    <a:pt x="1036" y="31241"/>
                    <a:pt x="1516" y="29984"/>
                  </a:cubicBezTo>
                  <a:cubicBezTo>
                    <a:pt x="1997" y="28727"/>
                    <a:pt x="2551" y="27396"/>
                    <a:pt x="2773" y="25436"/>
                  </a:cubicBezTo>
                  <a:cubicBezTo>
                    <a:pt x="3254" y="21222"/>
                    <a:pt x="4067" y="13088"/>
                    <a:pt x="4548" y="7431"/>
                  </a:cubicBezTo>
                  <a:cubicBezTo>
                    <a:pt x="4733" y="5102"/>
                    <a:pt x="5583" y="3439"/>
                    <a:pt x="6988" y="2329"/>
                  </a:cubicBezTo>
                  <a:cubicBezTo>
                    <a:pt x="8393" y="1183"/>
                    <a:pt x="10389" y="629"/>
                    <a:pt x="12940" y="629"/>
                  </a:cubicBezTo>
                  <a:close/>
                  <a:moveTo>
                    <a:pt x="12940" y="0"/>
                  </a:moveTo>
                  <a:cubicBezTo>
                    <a:pt x="10315" y="0"/>
                    <a:pt x="8171" y="592"/>
                    <a:pt x="6618" y="1849"/>
                  </a:cubicBezTo>
                  <a:cubicBezTo>
                    <a:pt x="5065" y="3069"/>
                    <a:pt x="4141" y="4954"/>
                    <a:pt x="3919" y="7358"/>
                  </a:cubicBezTo>
                  <a:cubicBezTo>
                    <a:pt x="3439" y="13051"/>
                    <a:pt x="2625" y="21148"/>
                    <a:pt x="2145" y="25362"/>
                  </a:cubicBezTo>
                  <a:cubicBezTo>
                    <a:pt x="1923" y="27248"/>
                    <a:pt x="1405" y="28505"/>
                    <a:pt x="925" y="29762"/>
                  </a:cubicBezTo>
                  <a:cubicBezTo>
                    <a:pt x="444" y="31019"/>
                    <a:pt x="0" y="32313"/>
                    <a:pt x="0" y="34161"/>
                  </a:cubicBezTo>
                  <a:cubicBezTo>
                    <a:pt x="0" y="34457"/>
                    <a:pt x="37" y="34790"/>
                    <a:pt x="37" y="35123"/>
                  </a:cubicBezTo>
                  <a:cubicBezTo>
                    <a:pt x="222" y="37378"/>
                    <a:pt x="925" y="39337"/>
                    <a:pt x="2145" y="40779"/>
                  </a:cubicBezTo>
                  <a:cubicBezTo>
                    <a:pt x="3365" y="42258"/>
                    <a:pt x="5102" y="43182"/>
                    <a:pt x="7284" y="43367"/>
                  </a:cubicBezTo>
                  <a:cubicBezTo>
                    <a:pt x="9058" y="43478"/>
                    <a:pt x="10500" y="43552"/>
                    <a:pt x="11979" y="43552"/>
                  </a:cubicBezTo>
                  <a:cubicBezTo>
                    <a:pt x="14086" y="43552"/>
                    <a:pt x="16267" y="43441"/>
                    <a:pt x="19521" y="43256"/>
                  </a:cubicBezTo>
                  <a:cubicBezTo>
                    <a:pt x="24179" y="42997"/>
                    <a:pt x="33828" y="41999"/>
                    <a:pt x="33828" y="41999"/>
                  </a:cubicBezTo>
                  <a:cubicBezTo>
                    <a:pt x="33939" y="41962"/>
                    <a:pt x="34013" y="41888"/>
                    <a:pt x="34087" y="41814"/>
                  </a:cubicBezTo>
                  <a:cubicBezTo>
                    <a:pt x="34087" y="41814"/>
                    <a:pt x="34494" y="40853"/>
                    <a:pt x="34938" y="39670"/>
                  </a:cubicBezTo>
                  <a:cubicBezTo>
                    <a:pt x="35381" y="38487"/>
                    <a:pt x="35862" y="37119"/>
                    <a:pt x="35936" y="36158"/>
                  </a:cubicBezTo>
                  <a:cubicBezTo>
                    <a:pt x="36047" y="35196"/>
                    <a:pt x="36195" y="33237"/>
                    <a:pt x="36195" y="31573"/>
                  </a:cubicBezTo>
                  <a:cubicBezTo>
                    <a:pt x="36195" y="30871"/>
                    <a:pt x="36195" y="30205"/>
                    <a:pt x="36084" y="29688"/>
                  </a:cubicBezTo>
                  <a:cubicBezTo>
                    <a:pt x="36047" y="29466"/>
                    <a:pt x="35973" y="29244"/>
                    <a:pt x="35862" y="29059"/>
                  </a:cubicBezTo>
                  <a:cubicBezTo>
                    <a:pt x="35825" y="28948"/>
                    <a:pt x="35751" y="28874"/>
                    <a:pt x="35640" y="28801"/>
                  </a:cubicBezTo>
                  <a:cubicBezTo>
                    <a:pt x="35566" y="28727"/>
                    <a:pt x="35455" y="28690"/>
                    <a:pt x="35307" y="28690"/>
                  </a:cubicBezTo>
                  <a:cubicBezTo>
                    <a:pt x="35048" y="28690"/>
                    <a:pt x="33718" y="28764"/>
                    <a:pt x="31832" y="28837"/>
                  </a:cubicBezTo>
                  <a:cubicBezTo>
                    <a:pt x="26798" y="29068"/>
                    <a:pt x="17985" y="29503"/>
                    <a:pt x="16108" y="29596"/>
                  </a:cubicBezTo>
                  <a:lnTo>
                    <a:pt x="16108" y="29596"/>
                  </a:lnTo>
                  <a:lnTo>
                    <a:pt x="17176" y="22948"/>
                  </a:lnTo>
                  <a:lnTo>
                    <a:pt x="17176" y="22948"/>
                  </a:lnTo>
                  <a:cubicBezTo>
                    <a:pt x="17480" y="22747"/>
                    <a:pt x="18267" y="22211"/>
                    <a:pt x="19077" y="21517"/>
                  </a:cubicBezTo>
                  <a:cubicBezTo>
                    <a:pt x="19595" y="21111"/>
                    <a:pt x="20112" y="20630"/>
                    <a:pt x="20519" y="20112"/>
                  </a:cubicBezTo>
                  <a:cubicBezTo>
                    <a:pt x="20963" y="19632"/>
                    <a:pt x="21295" y="19151"/>
                    <a:pt x="21406" y="18634"/>
                  </a:cubicBezTo>
                  <a:cubicBezTo>
                    <a:pt x="21517" y="18079"/>
                    <a:pt x="21554" y="17044"/>
                    <a:pt x="21554" y="15713"/>
                  </a:cubicBezTo>
                  <a:cubicBezTo>
                    <a:pt x="21554" y="12866"/>
                    <a:pt x="21295" y="8799"/>
                    <a:pt x="20741" y="6211"/>
                  </a:cubicBezTo>
                  <a:cubicBezTo>
                    <a:pt x="20334" y="4252"/>
                    <a:pt x="19225" y="2810"/>
                    <a:pt x="18264" y="1812"/>
                  </a:cubicBezTo>
                  <a:cubicBezTo>
                    <a:pt x="17266" y="851"/>
                    <a:pt x="16415" y="333"/>
                    <a:pt x="16378" y="333"/>
                  </a:cubicBezTo>
                  <a:lnTo>
                    <a:pt x="16267" y="296"/>
                  </a:lnTo>
                  <a:cubicBezTo>
                    <a:pt x="15084" y="111"/>
                    <a:pt x="13975" y="0"/>
                    <a:pt x="1294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1" name="Google Shape;2911;p51"/>
            <p:cNvSpPr/>
            <p:nvPr/>
          </p:nvSpPr>
          <p:spPr>
            <a:xfrm>
              <a:off x="2022900" y="2863875"/>
              <a:ext cx="279150" cy="311575"/>
            </a:xfrm>
            <a:custGeom>
              <a:avLst/>
              <a:gdLst/>
              <a:ahLst/>
              <a:cxnLst/>
              <a:rect l="l" t="t" r="r" b="b"/>
              <a:pathLst>
                <a:path w="11166" h="12463" extrusionOk="0">
                  <a:moveTo>
                    <a:pt x="8878" y="1"/>
                  </a:moveTo>
                  <a:cubicBezTo>
                    <a:pt x="8592" y="1"/>
                    <a:pt x="8271" y="46"/>
                    <a:pt x="7913" y="152"/>
                  </a:cubicBezTo>
                  <a:cubicBezTo>
                    <a:pt x="5177" y="965"/>
                    <a:pt x="1" y="8396"/>
                    <a:pt x="1" y="8396"/>
                  </a:cubicBezTo>
                  <a:cubicBezTo>
                    <a:pt x="1" y="8396"/>
                    <a:pt x="1775" y="12463"/>
                    <a:pt x="2737" y="12463"/>
                  </a:cubicBezTo>
                  <a:cubicBezTo>
                    <a:pt x="3735" y="12463"/>
                    <a:pt x="7765" y="10836"/>
                    <a:pt x="9244" y="8248"/>
                  </a:cubicBezTo>
                  <a:cubicBezTo>
                    <a:pt x="10685" y="5660"/>
                    <a:pt x="11166" y="2074"/>
                    <a:pt x="11166" y="2074"/>
                  </a:cubicBezTo>
                  <a:cubicBezTo>
                    <a:pt x="11166" y="2074"/>
                    <a:pt x="10802" y="1"/>
                    <a:pt x="887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2" name="Google Shape;2912;p51"/>
            <p:cNvSpPr/>
            <p:nvPr/>
          </p:nvSpPr>
          <p:spPr>
            <a:xfrm>
              <a:off x="2014600" y="2855650"/>
              <a:ext cx="294850" cy="327200"/>
            </a:xfrm>
            <a:custGeom>
              <a:avLst/>
              <a:gdLst/>
              <a:ahLst/>
              <a:cxnLst/>
              <a:rect l="l" t="t" r="r" b="b"/>
              <a:pathLst>
                <a:path w="11794" h="13088" extrusionOk="0">
                  <a:moveTo>
                    <a:pt x="9206" y="629"/>
                  </a:moveTo>
                  <a:cubicBezTo>
                    <a:pt x="9649" y="629"/>
                    <a:pt x="9945" y="739"/>
                    <a:pt x="10204" y="924"/>
                  </a:cubicBezTo>
                  <a:cubicBezTo>
                    <a:pt x="10611" y="1146"/>
                    <a:pt x="10869" y="1553"/>
                    <a:pt x="11017" y="1886"/>
                  </a:cubicBezTo>
                  <a:cubicBezTo>
                    <a:pt x="11091" y="2033"/>
                    <a:pt x="11128" y="2181"/>
                    <a:pt x="11165" y="2292"/>
                  </a:cubicBezTo>
                  <a:lnTo>
                    <a:pt x="11197" y="2418"/>
                  </a:lnTo>
                  <a:lnTo>
                    <a:pt x="11197" y="2418"/>
                  </a:lnTo>
                  <a:cubicBezTo>
                    <a:pt x="11192" y="2445"/>
                    <a:pt x="11183" y="2479"/>
                    <a:pt x="11165" y="2514"/>
                  </a:cubicBezTo>
                  <a:cubicBezTo>
                    <a:pt x="11054" y="3217"/>
                    <a:pt x="10537" y="6211"/>
                    <a:pt x="9280" y="8429"/>
                  </a:cubicBezTo>
                  <a:cubicBezTo>
                    <a:pt x="8614" y="9649"/>
                    <a:pt x="7283" y="10685"/>
                    <a:pt x="5989" y="11387"/>
                  </a:cubicBezTo>
                  <a:cubicBezTo>
                    <a:pt x="5361" y="11757"/>
                    <a:pt x="4695" y="12016"/>
                    <a:pt x="4178" y="12200"/>
                  </a:cubicBezTo>
                  <a:cubicBezTo>
                    <a:pt x="3660" y="12385"/>
                    <a:pt x="3254" y="12496"/>
                    <a:pt x="3069" y="12496"/>
                  </a:cubicBezTo>
                  <a:cubicBezTo>
                    <a:pt x="3069" y="12496"/>
                    <a:pt x="2995" y="12459"/>
                    <a:pt x="2884" y="12385"/>
                  </a:cubicBezTo>
                  <a:cubicBezTo>
                    <a:pt x="2662" y="12200"/>
                    <a:pt x="2403" y="11905"/>
                    <a:pt x="2144" y="11498"/>
                  </a:cubicBezTo>
                  <a:cubicBezTo>
                    <a:pt x="1775" y="10943"/>
                    <a:pt x="1368" y="10204"/>
                    <a:pt x="1072" y="9612"/>
                  </a:cubicBezTo>
                  <a:cubicBezTo>
                    <a:pt x="924" y="9317"/>
                    <a:pt x="813" y="9095"/>
                    <a:pt x="740" y="8910"/>
                  </a:cubicBezTo>
                  <a:cubicBezTo>
                    <a:pt x="719" y="8860"/>
                    <a:pt x="699" y="8815"/>
                    <a:pt x="681" y="8776"/>
                  </a:cubicBezTo>
                  <a:lnTo>
                    <a:pt x="681" y="8776"/>
                  </a:lnTo>
                  <a:cubicBezTo>
                    <a:pt x="715" y="8725"/>
                    <a:pt x="759" y="8659"/>
                    <a:pt x="813" y="8577"/>
                  </a:cubicBezTo>
                  <a:cubicBezTo>
                    <a:pt x="1294" y="7875"/>
                    <a:pt x="2625" y="6063"/>
                    <a:pt x="4104" y="4363"/>
                  </a:cubicBezTo>
                  <a:cubicBezTo>
                    <a:pt x="4880" y="3512"/>
                    <a:pt x="5657" y="2699"/>
                    <a:pt x="6396" y="2033"/>
                  </a:cubicBezTo>
                  <a:cubicBezTo>
                    <a:pt x="7135" y="1405"/>
                    <a:pt x="7838" y="924"/>
                    <a:pt x="8355" y="776"/>
                  </a:cubicBezTo>
                  <a:cubicBezTo>
                    <a:pt x="8688" y="666"/>
                    <a:pt x="8947" y="629"/>
                    <a:pt x="9206" y="629"/>
                  </a:cubicBezTo>
                  <a:close/>
                  <a:moveTo>
                    <a:pt x="9206" y="0"/>
                  </a:moveTo>
                  <a:cubicBezTo>
                    <a:pt x="8910" y="0"/>
                    <a:pt x="8540" y="74"/>
                    <a:pt x="8171" y="185"/>
                  </a:cubicBezTo>
                  <a:cubicBezTo>
                    <a:pt x="7394" y="407"/>
                    <a:pt x="6544" y="1072"/>
                    <a:pt x="5657" y="1886"/>
                  </a:cubicBezTo>
                  <a:cubicBezTo>
                    <a:pt x="2995" y="4363"/>
                    <a:pt x="74" y="8540"/>
                    <a:pt x="74" y="8577"/>
                  </a:cubicBezTo>
                  <a:cubicBezTo>
                    <a:pt x="0" y="8651"/>
                    <a:pt x="0" y="8762"/>
                    <a:pt x="37" y="8873"/>
                  </a:cubicBezTo>
                  <a:cubicBezTo>
                    <a:pt x="37" y="8873"/>
                    <a:pt x="481" y="9871"/>
                    <a:pt x="1072" y="10906"/>
                  </a:cubicBezTo>
                  <a:cubicBezTo>
                    <a:pt x="1368" y="11424"/>
                    <a:pt x="1664" y="11942"/>
                    <a:pt x="1997" y="12348"/>
                  </a:cubicBezTo>
                  <a:cubicBezTo>
                    <a:pt x="2144" y="12533"/>
                    <a:pt x="2329" y="12718"/>
                    <a:pt x="2477" y="12866"/>
                  </a:cubicBezTo>
                  <a:cubicBezTo>
                    <a:pt x="2662" y="12977"/>
                    <a:pt x="2847" y="13088"/>
                    <a:pt x="3069" y="13088"/>
                  </a:cubicBezTo>
                  <a:cubicBezTo>
                    <a:pt x="3401" y="13088"/>
                    <a:pt x="3845" y="12977"/>
                    <a:pt x="4400" y="12792"/>
                  </a:cubicBezTo>
                  <a:cubicBezTo>
                    <a:pt x="5250" y="12496"/>
                    <a:pt x="6285" y="11979"/>
                    <a:pt x="7283" y="11313"/>
                  </a:cubicBezTo>
                  <a:cubicBezTo>
                    <a:pt x="8282" y="10611"/>
                    <a:pt x="9243" y="9760"/>
                    <a:pt x="9834" y="8725"/>
                  </a:cubicBezTo>
                  <a:cubicBezTo>
                    <a:pt x="11313" y="6063"/>
                    <a:pt x="11794" y="2477"/>
                    <a:pt x="11794" y="2440"/>
                  </a:cubicBezTo>
                  <a:lnTo>
                    <a:pt x="11794" y="2366"/>
                  </a:lnTo>
                  <a:cubicBezTo>
                    <a:pt x="11794" y="2329"/>
                    <a:pt x="11720" y="1775"/>
                    <a:pt x="11350" y="1220"/>
                  </a:cubicBezTo>
                  <a:cubicBezTo>
                    <a:pt x="11165" y="924"/>
                    <a:pt x="10906" y="629"/>
                    <a:pt x="10537" y="407"/>
                  </a:cubicBezTo>
                  <a:cubicBezTo>
                    <a:pt x="10204" y="148"/>
                    <a:pt x="9760" y="0"/>
                    <a:pt x="920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3" name="Google Shape;2913;p51"/>
            <p:cNvSpPr/>
            <p:nvPr/>
          </p:nvSpPr>
          <p:spPr>
            <a:xfrm>
              <a:off x="1440650" y="2636575"/>
              <a:ext cx="1007450" cy="899975"/>
            </a:xfrm>
            <a:custGeom>
              <a:avLst/>
              <a:gdLst/>
              <a:ahLst/>
              <a:cxnLst/>
              <a:rect l="l" t="t" r="r" b="b"/>
              <a:pathLst>
                <a:path w="40298" h="35999" extrusionOk="0">
                  <a:moveTo>
                    <a:pt x="25818" y="0"/>
                  </a:moveTo>
                  <a:cubicBezTo>
                    <a:pt x="24898" y="0"/>
                    <a:pt x="23943" y="132"/>
                    <a:pt x="22958" y="482"/>
                  </a:cubicBezTo>
                  <a:cubicBezTo>
                    <a:pt x="18891" y="1960"/>
                    <a:pt x="18891" y="6471"/>
                    <a:pt x="18743" y="9392"/>
                  </a:cubicBezTo>
                  <a:cubicBezTo>
                    <a:pt x="18596" y="12312"/>
                    <a:pt x="18411" y="13126"/>
                    <a:pt x="12089" y="15381"/>
                  </a:cubicBezTo>
                  <a:cubicBezTo>
                    <a:pt x="5767" y="17673"/>
                    <a:pt x="2070" y="21703"/>
                    <a:pt x="924" y="27544"/>
                  </a:cubicBezTo>
                  <a:cubicBezTo>
                    <a:pt x="0" y="32252"/>
                    <a:pt x="3927" y="35999"/>
                    <a:pt x="8040" y="35999"/>
                  </a:cubicBezTo>
                  <a:cubicBezTo>
                    <a:pt x="9031" y="35999"/>
                    <a:pt x="10033" y="35782"/>
                    <a:pt x="10980" y="35308"/>
                  </a:cubicBezTo>
                  <a:cubicBezTo>
                    <a:pt x="15823" y="32905"/>
                    <a:pt x="15823" y="21703"/>
                    <a:pt x="19409" y="20409"/>
                  </a:cubicBezTo>
                  <a:cubicBezTo>
                    <a:pt x="22958" y="19115"/>
                    <a:pt x="27653" y="18967"/>
                    <a:pt x="29428" y="14087"/>
                  </a:cubicBezTo>
                  <a:cubicBezTo>
                    <a:pt x="29428" y="14087"/>
                    <a:pt x="29280" y="12978"/>
                    <a:pt x="33014" y="12978"/>
                  </a:cubicBezTo>
                  <a:cubicBezTo>
                    <a:pt x="36711" y="12978"/>
                    <a:pt x="39632" y="9392"/>
                    <a:pt x="39965" y="5510"/>
                  </a:cubicBezTo>
                  <a:cubicBezTo>
                    <a:pt x="40297" y="1628"/>
                    <a:pt x="36083" y="1295"/>
                    <a:pt x="33310" y="1295"/>
                  </a:cubicBezTo>
                  <a:cubicBezTo>
                    <a:pt x="31237" y="1295"/>
                    <a:pt x="28697" y="0"/>
                    <a:pt x="2581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4" name="Google Shape;2914;p51"/>
            <p:cNvSpPr/>
            <p:nvPr/>
          </p:nvSpPr>
          <p:spPr>
            <a:xfrm>
              <a:off x="1452650" y="2629200"/>
              <a:ext cx="995450" cy="915050"/>
            </a:xfrm>
            <a:custGeom>
              <a:avLst/>
              <a:gdLst/>
              <a:ahLst/>
              <a:cxnLst/>
              <a:rect l="l" t="t" r="r" b="b"/>
              <a:pathLst>
                <a:path w="39818" h="36602" extrusionOk="0">
                  <a:moveTo>
                    <a:pt x="25325" y="592"/>
                  </a:moveTo>
                  <a:cubicBezTo>
                    <a:pt x="26730" y="592"/>
                    <a:pt x="28061" y="925"/>
                    <a:pt x="29318" y="1257"/>
                  </a:cubicBezTo>
                  <a:cubicBezTo>
                    <a:pt x="30575" y="1553"/>
                    <a:pt x="31758" y="1886"/>
                    <a:pt x="32830" y="1886"/>
                  </a:cubicBezTo>
                  <a:cubicBezTo>
                    <a:pt x="34161" y="1886"/>
                    <a:pt x="35788" y="1960"/>
                    <a:pt x="37045" y="2477"/>
                  </a:cubicBezTo>
                  <a:cubicBezTo>
                    <a:pt x="37710" y="2699"/>
                    <a:pt x="38228" y="3032"/>
                    <a:pt x="38597" y="3512"/>
                  </a:cubicBezTo>
                  <a:cubicBezTo>
                    <a:pt x="38967" y="3993"/>
                    <a:pt x="39189" y="4585"/>
                    <a:pt x="39189" y="5398"/>
                  </a:cubicBezTo>
                  <a:cubicBezTo>
                    <a:pt x="39189" y="5509"/>
                    <a:pt x="39189" y="5657"/>
                    <a:pt x="39189" y="5768"/>
                  </a:cubicBezTo>
                  <a:cubicBezTo>
                    <a:pt x="39041" y="7653"/>
                    <a:pt x="38228" y="9465"/>
                    <a:pt x="37045" y="10796"/>
                  </a:cubicBezTo>
                  <a:cubicBezTo>
                    <a:pt x="35861" y="12090"/>
                    <a:pt x="34272" y="12940"/>
                    <a:pt x="32534" y="12940"/>
                  </a:cubicBezTo>
                  <a:cubicBezTo>
                    <a:pt x="30797" y="12940"/>
                    <a:pt x="29835" y="13199"/>
                    <a:pt x="29318" y="13495"/>
                  </a:cubicBezTo>
                  <a:cubicBezTo>
                    <a:pt x="29022" y="13642"/>
                    <a:pt x="28874" y="13827"/>
                    <a:pt x="28763" y="13975"/>
                  </a:cubicBezTo>
                  <a:cubicBezTo>
                    <a:pt x="28686" y="14078"/>
                    <a:pt x="28662" y="14181"/>
                    <a:pt x="28655" y="14272"/>
                  </a:cubicBezTo>
                  <a:lnTo>
                    <a:pt x="28652" y="14271"/>
                  </a:lnTo>
                  <a:cubicBezTo>
                    <a:pt x="27802" y="16637"/>
                    <a:pt x="26286" y="17820"/>
                    <a:pt x="24475" y="18597"/>
                  </a:cubicBezTo>
                  <a:cubicBezTo>
                    <a:pt x="22700" y="19410"/>
                    <a:pt x="20630" y="19743"/>
                    <a:pt x="18818" y="20408"/>
                  </a:cubicBezTo>
                  <a:cubicBezTo>
                    <a:pt x="18300" y="20593"/>
                    <a:pt x="17857" y="20963"/>
                    <a:pt x="17487" y="21443"/>
                  </a:cubicBezTo>
                  <a:cubicBezTo>
                    <a:pt x="16822" y="22257"/>
                    <a:pt x="16341" y="23403"/>
                    <a:pt x="15860" y="24697"/>
                  </a:cubicBezTo>
                  <a:cubicBezTo>
                    <a:pt x="15158" y="26656"/>
                    <a:pt x="14566" y="28948"/>
                    <a:pt x="13716" y="30945"/>
                  </a:cubicBezTo>
                  <a:cubicBezTo>
                    <a:pt x="12866" y="32941"/>
                    <a:pt x="11831" y="34605"/>
                    <a:pt x="10352" y="35344"/>
                  </a:cubicBezTo>
                  <a:cubicBezTo>
                    <a:pt x="9464" y="35788"/>
                    <a:pt x="8503" y="36010"/>
                    <a:pt x="7579" y="36010"/>
                  </a:cubicBezTo>
                  <a:cubicBezTo>
                    <a:pt x="5804" y="36010"/>
                    <a:pt x="4067" y="35270"/>
                    <a:pt x="2773" y="34050"/>
                  </a:cubicBezTo>
                  <a:cubicBezTo>
                    <a:pt x="1479" y="32830"/>
                    <a:pt x="629" y="31130"/>
                    <a:pt x="629" y="29207"/>
                  </a:cubicBezTo>
                  <a:cubicBezTo>
                    <a:pt x="629" y="28800"/>
                    <a:pt x="665" y="28357"/>
                    <a:pt x="739" y="27913"/>
                  </a:cubicBezTo>
                  <a:cubicBezTo>
                    <a:pt x="1294" y="25029"/>
                    <a:pt x="2477" y="22626"/>
                    <a:pt x="4326" y="20630"/>
                  </a:cubicBezTo>
                  <a:cubicBezTo>
                    <a:pt x="6137" y="18670"/>
                    <a:pt x="8614" y="17081"/>
                    <a:pt x="11720" y="15972"/>
                  </a:cubicBezTo>
                  <a:cubicBezTo>
                    <a:pt x="14899" y="14825"/>
                    <a:pt x="16526" y="14086"/>
                    <a:pt x="17487" y="13162"/>
                  </a:cubicBezTo>
                  <a:cubicBezTo>
                    <a:pt x="17931" y="12681"/>
                    <a:pt x="18190" y="12164"/>
                    <a:pt x="18337" y="11609"/>
                  </a:cubicBezTo>
                  <a:cubicBezTo>
                    <a:pt x="18485" y="11054"/>
                    <a:pt x="18522" y="10426"/>
                    <a:pt x="18559" y="9724"/>
                  </a:cubicBezTo>
                  <a:cubicBezTo>
                    <a:pt x="18633" y="8245"/>
                    <a:pt x="18707" y="6396"/>
                    <a:pt x="19188" y="4769"/>
                  </a:cubicBezTo>
                  <a:cubicBezTo>
                    <a:pt x="19705" y="3143"/>
                    <a:pt x="20667" y="1775"/>
                    <a:pt x="22589" y="1072"/>
                  </a:cubicBezTo>
                  <a:cubicBezTo>
                    <a:pt x="23513" y="740"/>
                    <a:pt x="24438" y="592"/>
                    <a:pt x="25325" y="592"/>
                  </a:cubicBezTo>
                  <a:close/>
                  <a:moveTo>
                    <a:pt x="25325" y="0"/>
                  </a:moveTo>
                  <a:cubicBezTo>
                    <a:pt x="24401" y="0"/>
                    <a:pt x="23402" y="111"/>
                    <a:pt x="22367" y="481"/>
                  </a:cubicBezTo>
                  <a:cubicBezTo>
                    <a:pt x="20260" y="1257"/>
                    <a:pt x="19151" y="2847"/>
                    <a:pt x="18633" y="4585"/>
                  </a:cubicBezTo>
                  <a:cubicBezTo>
                    <a:pt x="18079" y="6322"/>
                    <a:pt x="18042" y="8208"/>
                    <a:pt x="17968" y="9687"/>
                  </a:cubicBezTo>
                  <a:cubicBezTo>
                    <a:pt x="17931" y="10389"/>
                    <a:pt x="17857" y="10981"/>
                    <a:pt x="17746" y="11461"/>
                  </a:cubicBezTo>
                  <a:cubicBezTo>
                    <a:pt x="17561" y="12164"/>
                    <a:pt x="17191" y="12681"/>
                    <a:pt x="16304" y="13310"/>
                  </a:cubicBezTo>
                  <a:cubicBezTo>
                    <a:pt x="15380" y="13901"/>
                    <a:pt x="13864" y="14567"/>
                    <a:pt x="11535" y="15380"/>
                  </a:cubicBezTo>
                  <a:cubicBezTo>
                    <a:pt x="8318" y="16526"/>
                    <a:pt x="5767" y="18153"/>
                    <a:pt x="3845" y="20223"/>
                  </a:cubicBezTo>
                  <a:cubicBezTo>
                    <a:pt x="1959" y="22294"/>
                    <a:pt x="702" y="24808"/>
                    <a:pt x="148" y="27765"/>
                  </a:cubicBezTo>
                  <a:cubicBezTo>
                    <a:pt x="37" y="28283"/>
                    <a:pt x="0" y="28726"/>
                    <a:pt x="0" y="29207"/>
                  </a:cubicBezTo>
                  <a:cubicBezTo>
                    <a:pt x="0" y="31314"/>
                    <a:pt x="924" y="33163"/>
                    <a:pt x="2329" y="34494"/>
                  </a:cubicBezTo>
                  <a:cubicBezTo>
                    <a:pt x="3734" y="35825"/>
                    <a:pt x="5620" y="36601"/>
                    <a:pt x="7579" y="36601"/>
                  </a:cubicBezTo>
                  <a:cubicBezTo>
                    <a:pt x="8614" y="36601"/>
                    <a:pt x="9649" y="36379"/>
                    <a:pt x="10611" y="35899"/>
                  </a:cubicBezTo>
                  <a:cubicBezTo>
                    <a:pt x="11942" y="35233"/>
                    <a:pt x="12866" y="34013"/>
                    <a:pt x="13642" y="32571"/>
                  </a:cubicBezTo>
                  <a:cubicBezTo>
                    <a:pt x="14751" y="30427"/>
                    <a:pt x="15491" y="27728"/>
                    <a:pt x="16267" y="25436"/>
                  </a:cubicBezTo>
                  <a:cubicBezTo>
                    <a:pt x="16637" y="24327"/>
                    <a:pt x="17043" y="23292"/>
                    <a:pt x="17487" y="22515"/>
                  </a:cubicBezTo>
                  <a:cubicBezTo>
                    <a:pt x="17931" y="21739"/>
                    <a:pt x="18448" y="21184"/>
                    <a:pt x="19003" y="21000"/>
                  </a:cubicBezTo>
                  <a:cubicBezTo>
                    <a:pt x="20777" y="20371"/>
                    <a:pt x="22848" y="20001"/>
                    <a:pt x="24733" y="19151"/>
                  </a:cubicBezTo>
                  <a:cubicBezTo>
                    <a:pt x="26619" y="18338"/>
                    <a:pt x="28319" y="17007"/>
                    <a:pt x="29244" y="14493"/>
                  </a:cubicBezTo>
                  <a:cubicBezTo>
                    <a:pt x="29271" y="14466"/>
                    <a:pt x="29278" y="14419"/>
                    <a:pt x="29266" y="14382"/>
                  </a:cubicBezTo>
                  <a:lnTo>
                    <a:pt x="29281" y="14382"/>
                  </a:lnTo>
                  <a:lnTo>
                    <a:pt x="29281" y="14345"/>
                  </a:lnTo>
                  <a:cubicBezTo>
                    <a:pt x="29281" y="14308"/>
                    <a:pt x="29318" y="14123"/>
                    <a:pt x="29761" y="13938"/>
                  </a:cubicBezTo>
                  <a:cubicBezTo>
                    <a:pt x="30205" y="13753"/>
                    <a:pt x="31055" y="13568"/>
                    <a:pt x="32534" y="13568"/>
                  </a:cubicBezTo>
                  <a:cubicBezTo>
                    <a:pt x="34494" y="13568"/>
                    <a:pt x="36231" y="12607"/>
                    <a:pt x="37525" y="11202"/>
                  </a:cubicBezTo>
                  <a:cubicBezTo>
                    <a:pt x="38782" y="9761"/>
                    <a:pt x="39632" y="7838"/>
                    <a:pt x="39780" y="5842"/>
                  </a:cubicBezTo>
                  <a:cubicBezTo>
                    <a:pt x="39817" y="5694"/>
                    <a:pt x="39817" y="5546"/>
                    <a:pt x="39817" y="5398"/>
                  </a:cubicBezTo>
                  <a:cubicBezTo>
                    <a:pt x="39817" y="4474"/>
                    <a:pt x="39559" y="3697"/>
                    <a:pt x="39078" y="3143"/>
                  </a:cubicBezTo>
                  <a:cubicBezTo>
                    <a:pt x="38375" y="2255"/>
                    <a:pt x="37303" y="1812"/>
                    <a:pt x="36194" y="1553"/>
                  </a:cubicBezTo>
                  <a:cubicBezTo>
                    <a:pt x="35048" y="1331"/>
                    <a:pt x="33865" y="1294"/>
                    <a:pt x="32830" y="1294"/>
                  </a:cubicBezTo>
                  <a:cubicBezTo>
                    <a:pt x="31869" y="1294"/>
                    <a:pt x="30723" y="961"/>
                    <a:pt x="29466" y="629"/>
                  </a:cubicBezTo>
                  <a:cubicBezTo>
                    <a:pt x="28209" y="333"/>
                    <a:pt x="26841" y="0"/>
                    <a:pt x="253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5" name="Google Shape;2915;p51"/>
            <p:cNvSpPr/>
            <p:nvPr/>
          </p:nvSpPr>
          <p:spPr>
            <a:xfrm>
              <a:off x="1917550" y="3189350"/>
              <a:ext cx="738725" cy="637725"/>
            </a:xfrm>
            <a:custGeom>
              <a:avLst/>
              <a:gdLst/>
              <a:ahLst/>
              <a:cxnLst/>
              <a:rect l="l" t="t" r="r" b="b"/>
              <a:pathLst>
                <a:path w="29549" h="25509" extrusionOk="0">
                  <a:moveTo>
                    <a:pt x="3335" y="0"/>
                  </a:moveTo>
                  <a:cubicBezTo>
                    <a:pt x="3240" y="0"/>
                    <a:pt x="3151" y="24"/>
                    <a:pt x="3069" y="72"/>
                  </a:cubicBezTo>
                  <a:lnTo>
                    <a:pt x="0" y="7873"/>
                  </a:lnTo>
                  <a:cubicBezTo>
                    <a:pt x="0" y="7873"/>
                    <a:pt x="8245" y="25508"/>
                    <a:pt x="9391" y="25508"/>
                  </a:cubicBezTo>
                  <a:cubicBezTo>
                    <a:pt x="10537" y="25508"/>
                    <a:pt x="23477" y="16783"/>
                    <a:pt x="23477" y="16783"/>
                  </a:cubicBezTo>
                  <a:cubicBezTo>
                    <a:pt x="23477" y="16783"/>
                    <a:pt x="23986" y="16931"/>
                    <a:pt x="24512" y="16931"/>
                  </a:cubicBezTo>
                  <a:cubicBezTo>
                    <a:pt x="24775" y="16931"/>
                    <a:pt x="25042" y="16894"/>
                    <a:pt x="25251" y="16783"/>
                  </a:cubicBezTo>
                  <a:cubicBezTo>
                    <a:pt x="25917" y="16450"/>
                    <a:pt x="27211" y="14824"/>
                    <a:pt x="27211" y="14824"/>
                  </a:cubicBezTo>
                  <a:cubicBezTo>
                    <a:pt x="27211" y="14824"/>
                    <a:pt x="28673" y="15931"/>
                    <a:pt x="29258" y="15931"/>
                  </a:cubicBezTo>
                  <a:cubicBezTo>
                    <a:pt x="29451" y="15931"/>
                    <a:pt x="29548" y="15810"/>
                    <a:pt x="29466" y="15489"/>
                  </a:cubicBezTo>
                  <a:cubicBezTo>
                    <a:pt x="29170" y="14195"/>
                    <a:pt x="27543" y="12901"/>
                    <a:pt x="26064" y="12901"/>
                  </a:cubicBezTo>
                  <a:cubicBezTo>
                    <a:pt x="24623" y="12901"/>
                    <a:pt x="22515" y="16303"/>
                    <a:pt x="22515" y="16303"/>
                  </a:cubicBezTo>
                  <a:lnTo>
                    <a:pt x="11165" y="20332"/>
                  </a:lnTo>
                  <a:cubicBezTo>
                    <a:pt x="11165" y="20332"/>
                    <a:pt x="8245" y="7688"/>
                    <a:pt x="6803" y="4620"/>
                  </a:cubicBezTo>
                  <a:cubicBezTo>
                    <a:pt x="5474" y="1862"/>
                    <a:pt x="4175" y="0"/>
                    <a:pt x="333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6" name="Google Shape;2916;p51"/>
            <p:cNvSpPr/>
            <p:nvPr/>
          </p:nvSpPr>
          <p:spPr>
            <a:xfrm>
              <a:off x="1908300" y="3181900"/>
              <a:ext cx="755150" cy="653500"/>
            </a:xfrm>
            <a:custGeom>
              <a:avLst/>
              <a:gdLst/>
              <a:ahLst/>
              <a:cxnLst/>
              <a:rect l="l" t="t" r="r" b="b"/>
              <a:pathLst>
                <a:path w="30206" h="26140" extrusionOk="0">
                  <a:moveTo>
                    <a:pt x="3698" y="1"/>
                  </a:moveTo>
                  <a:cubicBezTo>
                    <a:pt x="3550" y="1"/>
                    <a:pt x="3402" y="38"/>
                    <a:pt x="3291" y="112"/>
                  </a:cubicBezTo>
                  <a:cubicBezTo>
                    <a:pt x="3143" y="223"/>
                    <a:pt x="3106" y="407"/>
                    <a:pt x="3180" y="555"/>
                  </a:cubicBezTo>
                  <a:cubicBezTo>
                    <a:pt x="3225" y="645"/>
                    <a:pt x="3310" y="694"/>
                    <a:pt x="3403" y="694"/>
                  </a:cubicBezTo>
                  <a:cubicBezTo>
                    <a:pt x="3464" y="694"/>
                    <a:pt x="3528" y="673"/>
                    <a:pt x="3587" y="629"/>
                  </a:cubicBezTo>
                  <a:lnTo>
                    <a:pt x="3698" y="629"/>
                  </a:lnTo>
                  <a:cubicBezTo>
                    <a:pt x="3808" y="629"/>
                    <a:pt x="3993" y="666"/>
                    <a:pt x="4215" y="888"/>
                  </a:cubicBezTo>
                  <a:cubicBezTo>
                    <a:pt x="4585" y="1184"/>
                    <a:pt x="4992" y="1701"/>
                    <a:pt x="5472" y="2404"/>
                  </a:cubicBezTo>
                  <a:cubicBezTo>
                    <a:pt x="5916" y="3143"/>
                    <a:pt x="6396" y="4031"/>
                    <a:pt x="6877" y="5066"/>
                  </a:cubicBezTo>
                  <a:cubicBezTo>
                    <a:pt x="7247" y="5805"/>
                    <a:pt x="7690" y="7136"/>
                    <a:pt x="8171" y="8763"/>
                  </a:cubicBezTo>
                  <a:cubicBezTo>
                    <a:pt x="8873" y="11166"/>
                    <a:pt x="9650" y="14161"/>
                    <a:pt x="10241" y="16564"/>
                  </a:cubicBezTo>
                  <a:cubicBezTo>
                    <a:pt x="10537" y="17747"/>
                    <a:pt x="10796" y="18782"/>
                    <a:pt x="10981" y="19521"/>
                  </a:cubicBezTo>
                  <a:cubicBezTo>
                    <a:pt x="11129" y="20261"/>
                    <a:pt x="11240" y="20704"/>
                    <a:pt x="11240" y="20704"/>
                  </a:cubicBezTo>
                  <a:cubicBezTo>
                    <a:pt x="11277" y="20778"/>
                    <a:pt x="11314" y="20852"/>
                    <a:pt x="11387" y="20889"/>
                  </a:cubicBezTo>
                  <a:cubicBezTo>
                    <a:pt x="11431" y="20932"/>
                    <a:pt x="11487" y="20950"/>
                    <a:pt x="11541" y="20950"/>
                  </a:cubicBezTo>
                  <a:cubicBezTo>
                    <a:pt x="11579" y="20950"/>
                    <a:pt x="11616" y="20941"/>
                    <a:pt x="11646" y="20926"/>
                  </a:cubicBezTo>
                  <a:lnTo>
                    <a:pt x="22996" y="16859"/>
                  </a:lnTo>
                  <a:cubicBezTo>
                    <a:pt x="23070" y="16859"/>
                    <a:pt x="23107" y="16822"/>
                    <a:pt x="23144" y="16748"/>
                  </a:cubicBezTo>
                  <a:cubicBezTo>
                    <a:pt x="23144" y="16748"/>
                    <a:pt x="23181" y="16711"/>
                    <a:pt x="23218" y="16601"/>
                  </a:cubicBezTo>
                  <a:cubicBezTo>
                    <a:pt x="23440" y="16305"/>
                    <a:pt x="23994" y="15491"/>
                    <a:pt x="24623" y="14789"/>
                  </a:cubicBezTo>
                  <a:cubicBezTo>
                    <a:pt x="24956" y="14419"/>
                    <a:pt x="25288" y="14087"/>
                    <a:pt x="25621" y="13865"/>
                  </a:cubicBezTo>
                  <a:cubicBezTo>
                    <a:pt x="25917" y="13606"/>
                    <a:pt x="26250" y="13495"/>
                    <a:pt x="26434" y="13495"/>
                  </a:cubicBezTo>
                  <a:cubicBezTo>
                    <a:pt x="27100" y="13495"/>
                    <a:pt x="27802" y="13791"/>
                    <a:pt x="28394" y="14234"/>
                  </a:cubicBezTo>
                  <a:cubicBezTo>
                    <a:pt x="28985" y="14678"/>
                    <a:pt x="29429" y="15307"/>
                    <a:pt x="29540" y="15861"/>
                  </a:cubicBezTo>
                  <a:cubicBezTo>
                    <a:pt x="29556" y="15877"/>
                    <a:pt x="29565" y="15892"/>
                    <a:pt x="29570" y="15908"/>
                  </a:cubicBezTo>
                  <a:lnTo>
                    <a:pt x="29570" y="15908"/>
                  </a:lnTo>
                  <a:cubicBezTo>
                    <a:pt x="29496" y="15903"/>
                    <a:pt x="29352" y="15845"/>
                    <a:pt x="29207" y="15787"/>
                  </a:cubicBezTo>
                  <a:cubicBezTo>
                    <a:pt x="28875" y="15639"/>
                    <a:pt x="28542" y="15418"/>
                    <a:pt x="28246" y="15233"/>
                  </a:cubicBezTo>
                  <a:cubicBezTo>
                    <a:pt x="28098" y="15122"/>
                    <a:pt x="27987" y="15048"/>
                    <a:pt x="27913" y="14974"/>
                  </a:cubicBezTo>
                  <a:cubicBezTo>
                    <a:pt x="27802" y="14900"/>
                    <a:pt x="27765" y="14900"/>
                    <a:pt x="27765" y="14900"/>
                  </a:cubicBezTo>
                  <a:cubicBezTo>
                    <a:pt x="27697" y="14848"/>
                    <a:pt x="27620" y="14821"/>
                    <a:pt x="27550" y="14821"/>
                  </a:cubicBezTo>
                  <a:cubicBezTo>
                    <a:pt x="27470" y="14821"/>
                    <a:pt x="27398" y="14858"/>
                    <a:pt x="27359" y="14937"/>
                  </a:cubicBezTo>
                  <a:cubicBezTo>
                    <a:pt x="27359" y="14937"/>
                    <a:pt x="27248" y="15048"/>
                    <a:pt x="27137" y="15196"/>
                  </a:cubicBezTo>
                  <a:cubicBezTo>
                    <a:pt x="26952" y="15418"/>
                    <a:pt x="26619" y="15787"/>
                    <a:pt x="26324" y="16083"/>
                  </a:cubicBezTo>
                  <a:cubicBezTo>
                    <a:pt x="25991" y="16416"/>
                    <a:pt x="25658" y="16711"/>
                    <a:pt x="25510" y="16785"/>
                  </a:cubicBezTo>
                  <a:cubicBezTo>
                    <a:pt x="25362" y="16859"/>
                    <a:pt x="25141" y="16896"/>
                    <a:pt x="24882" y="16896"/>
                  </a:cubicBezTo>
                  <a:cubicBezTo>
                    <a:pt x="24660" y="16896"/>
                    <a:pt x="24401" y="16859"/>
                    <a:pt x="24216" y="16859"/>
                  </a:cubicBezTo>
                  <a:cubicBezTo>
                    <a:pt x="24142" y="16822"/>
                    <a:pt x="24068" y="16822"/>
                    <a:pt x="24031" y="16785"/>
                  </a:cubicBezTo>
                  <a:lnTo>
                    <a:pt x="23957" y="16785"/>
                  </a:lnTo>
                  <a:cubicBezTo>
                    <a:pt x="23912" y="16770"/>
                    <a:pt x="23872" y="16761"/>
                    <a:pt x="23836" y="16761"/>
                  </a:cubicBezTo>
                  <a:cubicBezTo>
                    <a:pt x="23785" y="16761"/>
                    <a:pt x="23742" y="16779"/>
                    <a:pt x="23699" y="16822"/>
                  </a:cubicBezTo>
                  <a:cubicBezTo>
                    <a:pt x="23699" y="16822"/>
                    <a:pt x="23477" y="16970"/>
                    <a:pt x="23107" y="17192"/>
                  </a:cubicBezTo>
                  <a:cubicBezTo>
                    <a:pt x="21887" y="18042"/>
                    <a:pt x="18745" y="20113"/>
                    <a:pt x="15787" y="21998"/>
                  </a:cubicBezTo>
                  <a:cubicBezTo>
                    <a:pt x="14308" y="22960"/>
                    <a:pt x="12903" y="23847"/>
                    <a:pt x="11794" y="24475"/>
                  </a:cubicBezTo>
                  <a:cubicBezTo>
                    <a:pt x="11240" y="24808"/>
                    <a:pt x="10759" y="25067"/>
                    <a:pt x="10389" y="25252"/>
                  </a:cubicBezTo>
                  <a:cubicBezTo>
                    <a:pt x="10204" y="25363"/>
                    <a:pt x="10057" y="25400"/>
                    <a:pt x="9946" y="25474"/>
                  </a:cubicBezTo>
                  <a:cubicBezTo>
                    <a:pt x="9885" y="25474"/>
                    <a:pt x="9849" y="25498"/>
                    <a:pt x="9818" y="25507"/>
                  </a:cubicBezTo>
                  <a:lnTo>
                    <a:pt x="9818" y="25507"/>
                  </a:lnTo>
                  <a:cubicBezTo>
                    <a:pt x="9771" y="25492"/>
                    <a:pt x="9673" y="25419"/>
                    <a:pt x="9576" y="25289"/>
                  </a:cubicBezTo>
                  <a:cubicBezTo>
                    <a:pt x="9095" y="24697"/>
                    <a:pt x="8282" y="23292"/>
                    <a:pt x="7321" y="21555"/>
                  </a:cubicBezTo>
                  <a:cubicBezTo>
                    <a:pt x="5953" y="18967"/>
                    <a:pt x="4252" y="15565"/>
                    <a:pt x="2921" y="12830"/>
                  </a:cubicBezTo>
                  <a:cubicBezTo>
                    <a:pt x="2293" y="11462"/>
                    <a:pt x="1701" y="10279"/>
                    <a:pt x="1294" y="9428"/>
                  </a:cubicBezTo>
                  <a:cubicBezTo>
                    <a:pt x="888" y="8541"/>
                    <a:pt x="629" y="8023"/>
                    <a:pt x="629" y="8023"/>
                  </a:cubicBezTo>
                  <a:cubicBezTo>
                    <a:pt x="575" y="7915"/>
                    <a:pt x="461" y="7846"/>
                    <a:pt x="346" y="7846"/>
                  </a:cubicBezTo>
                  <a:cubicBezTo>
                    <a:pt x="304" y="7846"/>
                    <a:pt x="262" y="7856"/>
                    <a:pt x="222" y="7875"/>
                  </a:cubicBezTo>
                  <a:cubicBezTo>
                    <a:pt x="74" y="7949"/>
                    <a:pt x="1" y="8134"/>
                    <a:pt x="74" y="8282"/>
                  </a:cubicBezTo>
                  <a:cubicBezTo>
                    <a:pt x="74" y="8282"/>
                    <a:pt x="2145" y="12719"/>
                    <a:pt x="4363" y="17118"/>
                  </a:cubicBezTo>
                  <a:cubicBezTo>
                    <a:pt x="5472" y="19336"/>
                    <a:pt x="6618" y="21555"/>
                    <a:pt x="7543" y="23218"/>
                  </a:cubicBezTo>
                  <a:cubicBezTo>
                    <a:pt x="8023" y="24032"/>
                    <a:pt x="8430" y="24734"/>
                    <a:pt x="8763" y="25252"/>
                  </a:cubicBezTo>
                  <a:cubicBezTo>
                    <a:pt x="8947" y="25474"/>
                    <a:pt x="9095" y="25695"/>
                    <a:pt x="9243" y="25843"/>
                  </a:cubicBezTo>
                  <a:cubicBezTo>
                    <a:pt x="9317" y="25917"/>
                    <a:pt x="9391" y="25991"/>
                    <a:pt x="9465" y="26028"/>
                  </a:cubicBezTo>
                  <a:cubicBezTo>
                    <a:pt x="9539" y="26065"/>
                    <a:pt x="9613" y="26139"/>
                    <a:pt x="9761" y="26139"/>
                  </a:cubicBezTo>
                  <a:cubicBezTo>
                    <a:pt x="9909" y="26139"/>
                    <a:pt x="10057" y="26065"/>
                    <a:pt x="10204" y="25991"/>
                  </a:cubicBezTo>
                  <a:cubicBezTo>
                    <a:pt x="10870" y="25732"/>
                    <a:pt x="12016" y="25104"/>
                    <a:pt x="13421" y="24217"/>
                  </a:cubicBezTo>
                  <a:cubicBezTo>
                    <a:pt x="17312" y="21862"/>
                    <a:pt x="23062" y="17994"/>
                    <a:pt x="23922" y="17414"/>
                  </a:cubicBezTo>
                  <a:lnTo>
                    <a:pt x="23922" y="17414"/>
                  </a:lnTo>
                  <a:cubicBezTo>
                    <a:pt x="24118" y="17458"/>
                    <a:pt x="24483" y="17525"/>
                    <a:pt x="24882" y="17525"/>
                  </a:cubicBezTo>
                  <a:cubicBezTo>
                    <a:pt x="25177" y="17525"/>
                    <a:pt x="25473" y="17488"/>
                    <a:pt x="25769" y="17340"/>
                  </a:cubicBezTo>
                  <a:cubicBezTo>
                    <a:pt x="25991" y="17229"/>
                    <a:pt x="26213" y="17081"/>
                    <a:pt x="26434" y="16859"/>
                  </a:cubicBezTo>
                  <a:cubicBezTo>
                    <a:pt x="26896" y="16424"/>
                    <a:pt x="27375" y="15863"/>
                    <a:pt x="27638" y="15548"/>
                  </a:cubicBezTo>
                  <a:lnTo>
                    <a:pt x="27638" y="15548"/>
                  </a:lnTo>
                  <a:cubicBezTo>
                    <a:pt x="27786" y="15650"/>
                    <a:pt x="27988" y="15788"/>
                    <a:pt x="28209" y="15935"/>
                  </a:cubicBezTo>
                  <a:cubicBezTo>
                    <a:pt x="28431" y="16083"/>
                    <a:pt x="28690" y="16231"/>
                    <a:pt x="28948" y="16342"/>
                  </a:cubicBezTo>
                  <a:cubicBezTo>
                    <a:pt x="29170" y="16453"/>
                    <a:pt x="29392" y="16527"/>
                    <a:pt x="29614" y="16527"/>
                  </a:cubicBezTo>
                  <a:cubicBezTo>
                    <a:pt x="29762" y="16527"/>
                    <a:pt x="29910" y="16490"/>
                    <a:pt x="30021" y="16379"/>
                  </a:cubicBezTo>
                  <a:cubicBezTo>
                    <a:pt x="30132" y="16268"/>
                    <a:pt x="30205" y="16120"/>
                    <a:pt x="30169" y="15972"/>
                  </a:cubicBezTo>
                  <a:cubicBezTo>
                    <a:pt x="30169" y="15898"/>
                    <a:pt x="30169" y="15787"/>
                    <a:pt x="30132" y="15713"/>
                  </a:cubicBezTo>
                  <a:cubicBezTo>
                    <a:pt x="29947" y="14974"/>
                    <a:pt x="29429" y="14271"/>
                    <a:pt x="28764" y="13754"/>
                  </a:cubicBezTo>
                  <a:cubicBezTo>
                    <a:pt x="28098" y="13236"/>
                    <a:pt x="27285" y="12867"/>
                    <a:pt x="26434" y="12867"/>
                  </a:cubicBezTo>
                  <a:cubicBezTo>
                    <a:pt x="25954" y="12867"/>
                    <a:pt x="25510" y="13125"/>
                    <a:pt x="25067" y="13458"/>
                  </a:cubicBezTo>
                  <a:cubicBezTo>
                    <a:pt x="24438" y="13976"/>
                    <a:pt x="23847" y="14715"/>
                    <a:pt x="23366" y="15344"/>
                  </a:cubicBezTo>
                  <a:cubicBezTo>
                    <a:pt x="23027" y="15796"/>
                    <a:pt x="22774" y="16183"/>
                    <a:pt x="22674" y="16341"/>
                  </a:cubicBezTo>
                  <a:lnTo>
                    <a:pt x="22674" y="16341"/>
                  </a:lnTo>
                  <a:lnTo>
                    <a:pt x="11754" y="20217"/>
                  </a:lnTo>
                  <a:lnTo>
                    <a:pt x="11754" y="20217"/>
                  </a:lnTo>
                  <a:cubicBezTo>
                    <a:pt x="11548" y="19314"/>
                    <a:pt x="10948" y="16721"/>
                    <a:pt x="10204" y="13865"/>
                  </a:cubicBezTo>
                  <a:cubicBezTo>
                    <a:pt x="9761" y="12090"/>
                    <a:pt x="9243" y="10205"/>
                    <a:pt x="8763" y="8578"/>
                  </a:cubicBezTo>
                  <a:cubicBezTo>
                    <a:pt x="8282" y="6951"/>
                    <a:pt x="7838" y="5583"/>
                    <a:pt x="7432" y="4807"/>
                  </a:cubicBezTo>
                  <a:cubicBezTo>
                    <a:pt x="6803" y="3402"/>
                    <a:pt x="6138" y="2219"/>
                    <a:pt x="5509" y="1406"/>
                  </a:cubicBezTo>
                  <a:cubicBezTo>
                    <a:pt x="5213" y="962"/>
                    <a:pt x="4918" y="629"/>
                    <a:pt x="4622" y="407"/>
                  </a:cubicBezTo>
                  <a:cubicBezTo>
                    <a:pt x="4326" y="149"/>
                    <a:pt x="4030" y="1"/>
                    <a:pt x="369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7" name="Google Shape;2917;p51"/>
            <p:cNvSpPr/>
            <p:nvPr/>
          </p:nvSpPr>
          <p:spPr>
            <a:xfrm>
              <a:off x="2058950" y="3511875"/>
              <a:ext cx="597325" cy="315200"/>
            </a:xfrm>
            <a:custGeom>
              <a:avLst/>
              <a:gdLst/>
              <a:ahLst/>
              <a:cxnLst/>
              <a:rect l="l" t="t" r="r" b="b"/>
              <a:pathLst>
                <a:path w="23893" h="12608" extrusionOk="0">
                  <a:moveTo>
                    <a:pt x="20408" y="0"/>
                  </a:moveTo>
                  <a:cubicBezTo>
                    <a:pt x="18967" y="0"/>
                    <a:pt x="16859" y="3402"/>
                    <a:pt x="16859" y="3402"/>
                  </a:cubicBezTo>
                  <a:lnTo>
                    <a:pt x="5509" y="7431"/>
                  </a:lnTo>
                  <a:cubicBezTo>
                    <a:pt x="5509" y="7431"/>
                    <a:pt x="5140" y="5842"/>
                    <a:pt x="4622" y="3623"/>
                  </a:cubicBezTo>
                  <a:lnTo>
                    <a:pt x="1" y="6544"/>
                  </a:lnTo>
                  <a:cubicBezTo>
                    <a:pt x="1738" y="9871"/>
                    <a:pt x="3291" y="12607"/>
                    <a:pt x="3735" y="12607"/>
                  </a:cubicBezTo>
                  <a:cubicBezTo>
                    <a:pt x="4881" y="12607"/>
                    <a:pt x="17821" y="3882"/>
                    <a:pt x="17821" y="3882"/>
                  </a:cubicBezTo>
                  <a:cubicBezTo>
                    <a:pt x="17821" y="3882"/>
                    <a:pt x="18330" y="4030"/>
                    <a:pt x="18856" y="4030"/>
                  </a:cubicBezTo>
                  <a:cubicBezTo>
                    <a:pt x="19119" y="4030"/>
                    <a:pt x="19386" y="3993"/>
                    <a:pt x="19595" y="3882"/>
                  </a:cubicBezTo>
                  <a:cubicBezTo>
                    <a:pt x="20261" y="3549"/>
                    <a:pt x="21555" y="1923"/>
                    <a:pt x="21555" y="1923"/>
                  </a:cubicBezTo>
                  <a:cubicBezTo>
                    <a:pt x="21555" y="1923"/>
                    <a:pt x="23017" y="3030"/>
                    <a:pt x="23602" y="3030"/>
                  </a:cubicBezTo>
                  <a:cubicBezTo>
                    <a:pt x="23795" y="3030"/>
                    <a:pt x="23892" y="2909"/>
                    <a:pt x="23810" y="2588"/>
                  </a:cubicBezTo>
                  <a:cubicBezTo>
                    <a:pt x="23514" y="1294"/>
                    <a:pt x="21887" y="0"/>
                    <a:pt x="204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8" name="Google Shape;2918;p51"/>
            <p:cNvSpPr/>
            <p:nvPr/>
          </p:nvSpPr>
          <p:spPr>
            <a:xfrm>
              <a:off x="2050625" y="3503550"/>
              <a:ext cx="612825" cy="331850"/>
            </a:xfrm>
            <a:custGeom>
              <a:avLst/>
              <a:gdLst/>
              <a:ahLst/>
              <a:cxnLst/>
              <a:rect l="l" t="t" r="r" b="b"/>
              <a:pathLst>
                <a:path w="24513" h="13274" extrusionOk="0">
                  <a:moveTo>
                    <a:pt x="20741" y="629"/>
                  </a:moveTo>
                  <a:cubicBezTo>
                    <a:pt x="21407" y="629"/>
                    <a:pt x="22109" y="925"/>
                    <a:pt x="22701" y="1368"/>
                  </a:cubicBezTo>
                  <a:cubicBezTo>
                    <a:pt x="23292" y="1812"/>
                    <a:pt x="23736" y="2441"/>
                    <a:pt x="23847" y="2995"/>
                  </a:cubicBezTo>
                  <a:cubicBezTo>
                    <a:pt x="23863" y="3011"/>
                    <a:pt x="23872" y="3026"/>
                    <a:pt x="23877" y="3042"/>
                  </a:cubicBezTo>
                  <a:lnTo>
                    <a:pt x="23877" y="3042"/>
                  </a:lnTo>
                  <a:cubicBezTo>
                    <a:pt x="23803" y="3037"/>
                    <a:pt x="23659" y="2979"/>
                    <a:pt x="23514" y="2921"/>
                  </a:cubicBezTo>
                  <a:cubicBezTo>
                    <a:pt x="23182" y="2773"/>
                    <a:pt x="22849" y="2552"/>
                    <a:pt x="22553" y="2367"/>
                  </a:cubicBezTo>
                  <a:cubicBezTo>
                    <a:pt x="22405" y="2256"/>
                    <a:pt x="22294" y="2182"/>
                    <a:pt x="22220" y="2108"/>
                  </a:cubicBezTo>
                  <a:cubicBezTo>
                    <a:pt x="22109" y="2034"/>
                    <a:pt x="22072" y="2034"/>
                    <a:pt x="22072" y="2034"/>
                  </a:cubicBezTo>
                  <a:cubicBezTo>
                    <a:pt x="22004" y="1982"/>
                    <a:pt x="21927" y="1955"/>
                    <a:pt x="21857" y="1955"/>
                  </a:cubicBezTo>
                  <a:cubicBezTo>
                    <a:pt x="21777" y="1955"/>
                    <a:pt x="21705" y="1992"/>
                    <a:pt x="21666" y="2071"/>
                  </a:cubicBezTo>
                  <a:cubicBezTo>
                    <a:pt x="21666" y="2071"/>
                    <a:pt x="21555" y="2182"/>
                    <a:pt x="21444" y="2330"/>
                  </a:cubicBezTo>
                  <a:cubicBezTo>
                    <a:pt x="21259" y="2552"/>
                    <a:pt x="20926" y="2921"/>
                    <a:pt x="20631" y="3217"/>
                  </a:cubicBezTo>
                  <a:cubicBezTo>
                    <a:pt x="20298" y="3550"/>
                    <a:pt x="19965" y="3845"/>
                    <a:pt x="19817" y="3919"/>
                  </a:cubicBezTo>
                  <a:cubicBezTo>
                    <a:pt x="19669" y="3993"/>
                    <a:pt x="19448" y="4030"/>
                    <a:pt x="19189" y="4030"/>
                  </a:cubicBezTo>
                  <a:cubicBezTo>
                    <a:pt x="18967" y="4030"/>
                    <a:pt x="18708" y="3993"/>
                    <a:pt x="18523" y="3993"/>
                  </a:cubicBezTo>
                  <a:cubicBezTo>
                    <a:pt x="18449" y="3956"/>
                    <a:pt x="18375" y="3956"/>
                    <a:pt x="18338" y="3919"/>
                  </a:cubicBezTo>
                  <a:lnTo>
                    <a:pt x="18264" y="3919"/>
                  </a:lnTo>
                  <a:cubicBezTo>
                    <a:pt x="18219" y="3904"/>
                    <a:pt x="18179" y="3895"/>
                    <a:pt x="18143" y="3895"/>
                  </a:cubicBezTo>
                  <a:cubicBezTo>
                    <a:pt x="18092" y="3895"/>
                    <a:pt x="18049" y="3913"/>
                    <a:pt x="18006" y="3956"/>
                  </a:cubicBezTo>
                  <a:cubicBezTo>
                    <a:pt x="18006" y="3956"/>
                    <a:pt x="17784" y="4104"/>
                    <a:pt x="17414" y="4326"/>
                  </a:cubicBezTo>
                  <a:cubicBezTo>
                    <a:pt x="16194" y="5176"/>
                    <a:pt x="13052" y="7247"/>
                    <a:pt x="10094" y="9132"/>
                  </a:cubicBezTo>
                  <a:cubicBezTo>
                    <a:pt x="8615" y="10094"/>
                    <a:pt x="7210" y="10981"/>
                    <a:pt x="6101" y="11609"/>
                  </a:cubicBezTo>
                  <a:cubicBezTo>
                    <a:pt x="5547" y="11942"/>
                    <a:pt x="5066" y="12201"/>
                    <a:pt x="4696" y="12386"/>
                  </a:cubicBezTo>
                  <a:cubicBezTo>
                    <a:pt x="4511" y="12497"/>
                    <a:pt x="4364" y="12534"/>
                    <a:pt x="4253" y="12608"/>
                  </a:cubicBezTo>
                  <a:cubicBezTo>
                    <a:pt x="4179" y="12608"/>
                    <a:pt x="4142" y="12645"/>
                    <a:pt x="4105" y="12645"/>
                  </a:cubicBezTo>
                  <a:cubicBezTo>
                    <a:pt x="4031" y="12608"/>
                    <a:pt x="3846" y="12386"/>
                    <a:pt x="3624" y="12053"/>
                  </a:cubicBezTo>
                  <a:cubicBezTo>
                    <a:pt x="2948" y="11092"/>
                    <a:pt x="1894" y="9171"/>
                    <a:pt x="761" y="6983"/>
                  </a:cubicBezTo>
                  <a:lnTo>
                    <a:pt x="761" y="6983"/>
                  </a:lnTo>
                  <a:lnTo>
                    <a:pt x="4740" y="4480"/>
                  </a:lnTo>
                  <a:lnTo>
                    <a:pt x="4740" y="4480"/>
                  </a:lnTo>
                  <a:cubicBezTo>
                    <a:pt x="4978" y="5399"/>
                    <a:pt x="5160" y="6192"/>
                    <a:pt x="5288" y="6766"/>
                  </a:cubicBezTo>
                  <a:cubicBezTo>
                    <a:pt x="5473" y="7432"/>
                    <a:pt x="5547" y="7838"/>
                    <a:pt x="5547" y="7838"/>
                  </a:cubicBezTo>
                  <a:cubicBezTo>
                    <a:pt x="5584" y="7912"/>
                    <a:pt x="5621" y="7986"/>
                    <a:pt x="5694" y="8023"/>
                  </a:cubicBezTo>
                  <a:cubicBezTo>
                    <a:pt x="5738" y="8066"/>
                    <a:pt x="5794" y="8084"/>
                    <a:pt x="5848" y="8084"/>
                  </a:cubicBezTo>
                  <a:cubicBezTo>
                    <a:pt x="5886" y="8084"/>
                    <a:pt x="5923" y="8075"/>
                    <a:pt x="5953" y="8060"/>
                  </a:cubicBezTo>
                  <a:lnTo>
                    <a:pt x="17303" y="3993"/>
                  </a:lnTo>
                  <a:cubicBezTo>
                    <a:pt x="17377" y="3993"/>
                    <a:pt x="17414" y="3956"/>
                    <a:pt x="17451" y="3882"/>
                  </a:cubicBezTo>
                  <a:cubicBezTo>
                    <a:pt x="17451" y="3882"/>
                    <a:pt x="17488" y="3845"/>
                    <a:pt x="17525" y="3735"/>
                  </a:cubicBezTo>
                  <a:cubicBezTo>
                    <a:pt x="17747" y="3439"/>
                    <a:pt x="18301" y="2625"/>
                    <a:pt x="18930" y="1923"/>
                  </a:cubicBezTo>
                  <a:cubicBezTo>
                    <a:pt x="19263" y="1553"/>
                    <a:pt x="19595" y="1221"/>
                    <a:pt x="19928" y="999"/>
                  </a:cubicBezTo>
                  <a:cubicBezTo>
                    <a:pt x="20224" y="740"/>
                    <a:pt x="20557" y="629"/>
                    <a:pt x="20741" y="629"/>
                  </a:cubicBezTo>
                  <a:close/>
                  <a:moveTo>
                    <a:pt x="20741" y="1"/>
                  </a:moveTo>
                  <a:cubicBezTo>
                    <a:pt x="20261" y="1"/>
                    <a:pt x="19817" y="259"/>
                    <a:pt x="19374" y="592"/>
                  </a:cubicBezTo>
                  <a:cubicBezTo>
                    <a:pt x="18745" y="1110"/>
                    <a:pt x="18154" y="1849"/>
                    <a:pt x="17673" y="2478"/>
                  </a:cubicBezTo>
                  <a:cubicBezTo>
                    <a:pt x="17334" y="2930"/>
                    <a:pt x="17081" y="3317"/>
                    <a:pt x="16981" y="3475"/>
                  </a:cubicBezTo>
                  <a:lnTo>
                    <a:pt x="16981" y="3475"/>
                  </a:lnTo>
                  <a:lnTo>
                    <a:pt x="6059" y="7352"/>
                  </a:lnTo>
                  <a:lnTo>
                    <a:pt x="6059" y="7352"/>
                  </a:lnTo>
                  <a:cubicBezTo>
                    <a:pt x="5924" y="6772"/>
                    <a:pt x="5627" y="5493"/>
                    <a:pt x="5251" y="3882"/>
                  </a:cubicBezTo>
                  <a:cubicBezTo>
                    <a:pt x="5214" y="3809"/>
                    <a:pt x="5140" y="3735"/>
                    <a:pt x="5066" y="3698"/>
                  </a:cubicBezTo>
                  <a:cubicBezTo>
                    <a:pt x="5011" y="3679"/>
                    <a:pt x="4955" y="3670"/>
                    <a:pt x="4904" y="3670"/>
                  </a:cubicBezTo>
                  <a:cubicBezTo>
                    <a:pt x="4853" y="3670"/>
                    <a:pt x="4807" y="3679"/>
                    <a:pt x="4770" y="3698"/>
                  </a:cubicBezTo>
                  <a:lnTo>
                    <a:pt x="186" y="6618"/>
                  </a:lnTo>
                  <a:cubicBezTo>
                    <a:pt x="38" y="6692"/>
                    <a:pt x="1" y="6877"/>
                    <a:pt x="75" y="7025"/>
                  </a:cubicBezTo>
                  <a:cubicBezTo>
                    <a:pt x="925" y="8689"/>
                    <a:pt x="1739" y="10204"/>
                    <a:pt x="2404" y="11314"/>
                  </a:cubicBezTo>
                  <a:cubicBezTo>
                    <a:pt x="2737" y="11868"/>
                    <a:pt x="3033" y="12349"/>
                    <a:pt x="3291" y="12645"/>
                  </a:cubicBezTo>
                  <a:cubicBezTo>
                    <a:pt x="3402" y="12829"/>
                    <a:pt x="3513" y="12940"/>
                    <a:pt x="3624" y="13051"/>
                  </a:cubicBezTo>
                  <a:cubicBezTo>
                    <a:pt x="3698" y="13125"/>
                    <a:pt x="3735" y="13162"/>
                    <a:pt x="3809" y="13199"/>
                  </a:cubicBezTo>
                  <a:cubicBezTo>
                    <a:pt x="3883" y="13236"/>
                    <a:pt x="3957" y="13273"/>
                    <a:pt x="4068" y="13273"/>
                  </a:cubicBezTo>
                  <a:cubicBezTo>
                    <a:pt x="4216" y="13273"/>
                    <a:pt x="4364" y="13199"/>
                    <a:pt x="4511" y="13125"/>
                  </a:cubicBezTo>
                  <a:cubicBezTo>
                    <a:pt x="5177" y="12866"/>
                    <a:pt x="6323" y="12238"/>
                    <a:pt x="7728" y="11351"/>
                  </a:cubicBezTo>
                  <a:cubicBezTo>
                    <a:pt x="11619" y="8996"/>
                    <a:pt x="17369" y="5128"/>
                    <a:pt x="18229" y="4548"/>
                  </a:cubicBezTo>
                  <a:lnTo>
                    <a:pt x="18229" y="4548"/>
                  </a:lnTo>
                  <a:cubicBezTo>
                    <a:pt x="18425" y="4592"/>
                    <a:pt x="18790" y="4659"/>
                    <a:pt x="19189" y="4659"/>
                  </a:cubicBezTo>
                  <a:cubicBezTo>
                    <a:pt x="19484" y="4659"/>
                    <a:pt x="19780" y="4622"/>
                    <a:pt x="20076" y="4474"/>
                  </a:cubicBezTo>
                  <a:cubicBezTo>
                    <a:pt x="20298" y="4363"/>
                    <a:pt x="20520" y="4215"/>
                    <a:pt x="20741" y="3993"/>
                  </a:cubicBezTo>
                  <a:cubicBezTo>
                    <a:pt x="21203" y="3558"/>
                    <a:pt x="21682" y="2997"/>
                    <a:pt x="21945" y="2682"/>
                  </a:cubicBezTo>
                  <a:lnTo>
                    <a:pt x="21945" y="2682"/>
                  </a:lnTo>
                  <a:cubicBezTo>
                    <a:pt x="22093" y="2784"/>
                    <a:pt x="22295" y="2922"/>
                    <a:pt x="22516" y="3069"/>
                  </a:cubicBezTo>
                  <a:cubicBezTo>
                    <a:pt x="22738" y="3217"/>
                    <a:pt x="22997" y="3365"/>
                    <a:pt x="23255" y="3476"/>
                  </a:cubicBezTo>
                  <a:cubicBezTo>
                    <a:pt x="23477" y="3587"/>
                    <a:pt x="23699" y="3661"/>
                    <a:pt x="23921" y="3661"/>
                  </a:cubicBezTo>
                  <a:cubicBezTo>
                    <a:pt x="24069" y="3661"/>
                    <a:pt x="24217" y="3624"/>
                    <a:pt x="24328" y="3513"/>
                  </a:cubicBezTo>
                  <a:cubicBezTo>
                    <a:pt x="24439" y="3402"/>
                    <a:pt x="24512" y="3254"/>
                    <a:pt x="24476" y="3106"/>
                  </a:cubicBezTo>
                  <a:cubicBezTo>
                    <a:pt x="24476" y="3032"/>
                    <a:pt x="24476" y="2921"/>
                    <a:pt x="24439" y="2847"/>
                  </a:cubicBezTo>
                  <a:cubicBezTo>
                    <a:pt x="24254" y="2108"/>
                    <a:pt x="23736" y="1405"/>
                    <a:pt x="23071" y="888"/>
                  </a:cubicBezTo>
                  <a:cubicBezTo>
                    <a:pt x="22405" y="370"/>
                    <a:pt x="21592" y="1"/>
                    <a:pt x="2074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9" name="Google Shape;2919;p51"/>
            <p:cNvSpPr/>
            <p:nvPr/>
          </p:nvSpPr>
          <p:spPr>
            <a:xfrm>
              <a:off x="1660600" y="4206925"/>
              <a:ext cx="147900" cy="871025"/>
            </a:xfrm>
            <a:custGeom>
              <a:avLst/>
              <a:gdLst/>
              <a:ahLst/>
              <a:cxnLst/>
              <a:rect l="l" t="t" r="r" b="b"/>
              <a:pathLst>
                <a:path w="5916" h="34841" extrusionOk="0">
                  <a:moveTo>
                    <a:pt x="2514" y="0"/>
                  </a:moveTo>
                  <a:lnTo>
                    <a:pt x="0" y="555"/>
                  </a:lnTo>
                  <a:lnTo>
                    <a:pt x="4733" y="34346"/>
                  </a:lnTo>
                  <a:cubicBezTo>
                    <a:pt x="4765" y="34635"/>
                    <a:pt x="5021" y="34841"/>
                    <a:pt x="5306" y="34841"/>
                  </a:cubicBezTo>
                  <a:cubicBezTo>
                    <a:pt x="5348" y="34841"/>
                    <a:pt x="5392" y="34836"/>
                    <a:pt x="5435" y="34827"/>
                  </a:cubicBezTo>
                  <a:cubicBezTo>
                    <a:pt x="5731" y="34790"/>
                    <a:pt x="5916" y="34531"/>
                    <a:pt x="5879" y="34235"/>
                  </a:cubicBezTo>
                  <a:lnTo>
                    <a:pt x="251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0" name="Google Shape;2920;p51"/>
            <p:cNvSpPr/>
            <p:nvPr/>
          </p:nvSpPr>
          <p:spPr>
            <a:xfrm>
              <a:off x="1652275" y="4199525"/>
              <a:ext cx="162700" cy="886400"/>
            </a:xfrm>
            <a:custGeom>
              <a:avLst/>
              <a:gdLst/>
              <a:ahLst/>
              <a:cxnLst/>
              <a:rect l="l" t="t" r="r" b="b"/>
              <a:pathLst>
                <a:path w="6508" h="35456" extrusionOk="0">
                  <a:moveTo>
                    <a:pt x="2589" y="703"/>
                  </a:moveTo>
                  <a:lnTo>
                    <a:pt x="5912" y="34531"/>
                  </a:lnTo>
                  <a:lnTo>
                    <a:pt x="5879" y="34531"/>
                  </a:lnTo>
                  <a:lnTo>
                    <a:pt x="5916" y="34568"/>
                  </a:lnTo>
                  <a:cubicBezTo>
                    <a:pt x="5916" y="34716"/>
                    <a:pt x="5805" y="34790"/>
                    <a:pt x="5694" y="34827"/>
                  </a:cubicBezTo>
                  <a:lnTo>
                    <a:pt x="5620" y="34827"/>
                  </a:lnTo>
                  <a:cubicBezTo>
                    <a:pt x="5509" y="34827"/>
                    <a:pt x="5398" y="34753"/>
                    <a:pt x="5361" y="34605"/>
                  </a:cubicBezTo>
                  <a:lnTo>
                    <a:pt x="672" y="1118"/>
                  </a:lnTo>
                  <a:lnTo>
                    <a:pt x="672" y="1118"/>
                  </a:lnTo>
                  <a:lnTo>
                    <a:pt x="2589" y="703"/>
                  </a:lnTo>
                  <a:close/>
                  <a:moveTo>
                    <a:pt x="2773" y="0"/>
                  </a:moveTo>
                  <a:lnTo>
                    <a:pt x="259" y="555"/>
                  </a:lnTo>
                  <a:cubicBezTo>
                    <a:pt x="112" y="592"/>
                    <a:pt x="1" y="740"/>
                    <a:pt x="1" y="925"/>
                  </a:cubicBezTo>
                  <a:lnTo>
                    <a:pt x="4770" y="34716"/>
                  </a:lnTo>
                  <a:cubicBezTo>
                    <a:pt x="4844" y="35160"/>
                    <a:pt x="5214" y="35455"/>
                    <a:pt x="5620" y="35455"/>
                  </a:cubicBezTo>
                  <a:cubicBezTo>
                    <a:pt x="5694" y="35455"/>
                    <a:pt x="5768" y="35455"/>
                    <a:pt x="5842" y="35418"/>
                  </a:cubicBezTo>
                  <a:cubicBezTo>
                    <a:pt x="6249" y="35344"/>
                    <a:pt x="6507" y="34975"/>
                    <a:pt x="6507" y="34568"/>
                  </a:cubicBezTo>
                  <a:lnTo>
                    <a:pt x="6507" y="34494"/>
                  </a:lnTo>
                  <a:lnTo>
                    <a:pt x="3143" y="296"/>
                  </a:lnTo>
                  <a:cubicBezTo>
                    <a:pt x="3143" y="185"/>
                    <a:pt x="3106" y="111"/>
                    <a:pt x="3032" y="74"/>
                  </a:cubicBezTo>
                  <a:cubicBezTo>
                    <a:pt x="2958" y="0"/>
                    <a:pt x="2884" y="0"/>
                    <a:pt x="27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1" name="Google Shape;2921;p51"/>
            <p:cNvSpPr/>
            <p:nvPr/>
          </p:nvSpPr>
          <p:spPr>
            <a:xfrm>
              <a:off x="1118050" y="4228175"/>
              <a:ext cx="260675" cy="847075"/>
            </a:xfrm>
            <a:custGeom>
              <a:avLst/>
              <a:gdLst/>
              <a:ahLst/>
              <a:cxnLst/>
              <a:rect l="l" t="t" r="r" b="b"/>
              <a:pathLst>
                <a:path w="10427" h="33883" extrusionOk="0">
                  <a:moveTo>
                    <a:pt x="8023" y="1"/>
                  </a:moveTo>
                  <a:lnTo>
                    <a:pt x="75" y="33200"/>
                  </a:lnTo>
                  <a:cubicBezTo>
                    <a:pt x="1" y="33496"/>
                    <a:pt x="222" y="33829"/>
                    <a:pt x="555" y="33866"/>
                  </a:cubicBezTo>
                  <a:cubicBezTo>
                    <a:pt x="599" y="33877"/>
                    <a:pt x="643" y="33882"/>
                    <a:pt x="685" y="33882"/>
                  </a:cubicBezTo>
                  <a:cubicBezTo>
                    <a:pt x="924" y="33882"/>
                    <a:pt x="1121" y="33711"/>
                    <a:pt x="1184" y="33459"/>
                  </a:cubicBezTo>
                  <a:lnTo>
                    <a:pt x="10426" y="1258"/>
                  </a:lnTo>
                  <a:lnTo>
                    <a:pt x="80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2" name="Google Shape;2922;p51"/>
            <p:cNvSpPr/>
            <p:nvPr/>
          </p:nvSpPr>
          <p:spPr>
            <a:xfrm>
              <a:off x="1112500" y="4220175"/>
              <a:ext cx="274550" cy="862975"/>
            </a:xfrm>
            <a:custGeom>
              <a:avLst/>
              <a:gdLst/>
              <a:ahLst/>
              <a:cxnLst/>
              <a:rect l="l" t="t" r="r" b="b"/>
              <a:pathLst>
                <a:path w="10982" h="34519" extrusionOk="0">
                  <a:moveTo>
                    <a:pt x="8452" y="766"/>
                  </a:moveTo>
                  <a:lnTo>
                    <a:pt x="10279" y="1725"/>
                  </a:lnTo>
                  <a:lnTo>
                    <a:pt x="1110" y="33705"/>
                  </a:lnTo>
                  <a:cubicBezTo>
                    <a:pt x="1073" y="33816"/>
                    <a:pt x="962" y="33890"/>
                    <a:pt x="851" y="33890"/>
                  </a:cubicBezTo>
                  <a:lnTo>
                    <a:pt x="814" y="33890"/>
                  </a:lnTo>
                  <a:cubicBezTo>
                    <a:pt x="703" y="33890"/>
                    <a:pt x="592" y="33779"/>
                    <a:pt x="592" y="33631"/>
                  </a:cubicBezTo>
                  <a:lnTo>
                    <a:pt x="592" y="33594"/>
                  </a:lnTo>
                  <a:lnTo>
                    <a:pt x="8452" y="766"/>
                  </a:lnTo>
                  <a:close/>
                  <a:moveTo>
                    <a:pt x="8240" y="1"/>
                  </a:moveTo>
                  <a:cubicBezTo>
                    <a:pt x="8202" y="1"/>
                    <a:pt x="8165" y="9"/>
                    <a:pt x="8134" y="25"/>
                  </a:cubicBezTo>
                  <a:cubicBezTo>
                    <a:pt x="8060" y="62"/>
                    <a:pt x="7986" y="173"/>
                    <a:pt x="7950" y="247"/>
                  </a:cubicBezTo>
                  <a:lnTo>
                    <a:pt x="1" y="33446"/>
                  </a:lnTo>
                  <a:cubicBezTo>
                    <a:pt x="1" y="33483"/>
                    <a:pt x="1" y="33557"/>
                    <a:pt x="1" y="33631"/>
                  </a:cubicBezTo>
                  <a:cubicBezTo>
                    <a:pt x="1" y="34075"/>
                    <a:pt x="297" y="34445"/>
                    <a:pt x="740" y="34518"/>
                  </a:cubicBezTo>
                  <a:lnTo>
                    <a:pt x="851" y="34518"/>
                  </a:lnTo>
                  <a:cubicBezTo>
                    <a:pt x="1258" y="34518"/>
                    <a:pt x="1591" y="34260"/>
                    <a:pt x="1701" y="33890"/>
                  </a:cubicBezTo>
                  <a:lnTo>
                    <a:pt x="10944" y="1688"/>
                  </a:lnTo>
                  <a:cubicBezTo>
                    <a:pt x="10981" y="1541"/>
                    <a:pt x="10907" y="1393"/>
                    <a:pt x="10796" y="1319"/>
                  </a:cubicBezTo>
                  <a:lnTo>
                    <a:pt x="8393" y="62"/>
                  </a:lnTo>
                  <a:cubicBezTo>
                    <a:pt x="8350" y="18"/>
                    <a:pt x="8294" y="1"/>
                    <a:pt x="824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3" name="Google Shape;2923;p51"/>
            <p:cNvSpPr/>
            <p:nvPr/>
          </p:nvSpPr>
          <p:spPr>
            <a:xfrm>
              <a:off x="1551525" y="4218000"/>
              <a:ext cx="190425" cy="859700"/>
            </a:xfrm>
            <a:custGeom>
              <a:avLst/>
              <a:gdLst/>
              <a:ahLst/>
              <a:cxnLst/>
              <a:rect l="l" t="t" r="r" b="b"/>
              <a:pathLst>
                <a:path w="7617" h="34388" extrusionOk="0">
                  <a:moveTo>
                    <a:pt x="5140" y="1"/>
                  </a:moveTo>
                  <a:lnTo>
                    <a:pt x="75" y="33755"/>
                  </a:lnTo>
                  <a:cubicBezTo>
                    <a:pt x="1" y="34088"/>
                    <a:pt x="260" y="34384"/>
                    <a:pt x="592" y="34384"/>
                  </a:cubicBezTo>
                  <a:cubicBezTo>
                    <a:pt x="614" y="34386"/>
                    <a:pt x="636" y="34388"/>
                    <a:pt x="657" y="34388"/>
                  </a:cubicBezTo>
                  <a:cubicBezTo>
                    <a:pt x="925" y="34388"/>
                    <a:pt x="1150" y="34180"/>
                    <a:pt x="1184" y="33940"/>
                  </a:cubicBezTo>
                  <a:lnTo>
                    <a:pt x="7617" y="1073"/>
                  </a:lnTo>
                  <a:lnTo>
                    <a:pt x="51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4" name="Google Shape;2924;p51"/>
            <p:cNvSpPr/>
            <p:nvPr/>
          </p:nvSpPr>
          <p:spPr>
            <a:xfrm>
              <a:off x="1545075" y="4210000"/>
              <a:ext cx="205200" cy="875925"/>
            </a:xfrm>
            <a:custGeom>
              <a:avLst/>
              <a:gdLst/>
              <a:ahLst/>
              <a:cxnLst/>
              <a:rect l="l" t="t" r="r" b="b"/>
              <a:pathLst>
                <a:path w="8208" h="35037" extrusionOk="0">
                  <a:moveTo>
                    <a:pt x="5630" y="779"/>
                  </a:moveTo>
                  <a:lnTo>
                    <a:pt x="7505" y="1578"/>
                  </a:lnTo>
                  <a:lnTo>
                    <a:pt x="1146" y="34186"/>
                  </a:lnTo>
                  <a:cubicBezTo>
                    <a:pt x="1109" y="34334"/>
                    <a:pt x="998" y="34408"/>
                    <a:pt x="887" y="34408"/>
                  </a:cubicBezTo>
                  <a:cubicBezTo>
                    <a:pt x="739" y="34408"/>
                    <a:pt x="629" y="34297"/>
                    <a:pt x="629" y="34149"/>
                  </a:cubicBezTo>
                  <a:lnTo>
                    <a:pt x="629" y="34112"/>
                  </a:lnTo>
                  <a:lnTo>
                    <a:pt x="5630" y="779"/>
                  </a:lnTo>
                  <a:close/>
                  <a:moveTo>
                    <a:pt x="5385" y="1"/>
                  </a:moveTo>
                  <a:cubicBezTo>
                    <a:pt x="5330" y="1"/>
                    <a:pt x="5278" y="19"/>
                    <a:pt x="5213" y="62"/>
                  </a:cubicBezTo>
                  <a:cubicBezTo>
                    <a:pt x="5139" y="99"/>
                    <a:pt x="5102" y="173"/>
                    <a:pt x="5065" y="284"/>
                  </a:cubicBezTo>
                  <a:lnTo>
                    <a:pt x="0" y="34001"/>
                  </a:lnTo>
                  <a:lnTo>
                    <a:pt x="37" y="34001"/>
                  </a:lnTo>
                  <a:lnTo>
                    <a:pt x="0" y="34149"/>
                  </a:lnTo>
                  <a:cubicBezTo>
                    <a:pt x="0" y="34593"/>
                    <a:pt x="370" y="34999"/>
                    <a:pt x="850" y="35036"/>
                  </a:cubicBezTo>
                  <a:lnTo>
                    <a:pt x="887" y="35036"/>
                  </a:lnTo>
                  <a:cubicBezTo>
                    <a:pt x="1294" y="35036"/>
                    <a:pt x="1664" y="34741"/>
                    <a:pt x="1738" y="34334"/>
                  </a:cubicBezTo>
                  <a:lnTo>
                    <a:pt x="8171" y="1430"/>
                  </a:lnTo>
                  <a:cubicBezTo>
                    <a:pt x="8208" y="1282"/>
                    <a:pt x="8134" y="1134"/>
                    <a:pt x="7986" y="1097"/>
                  </a:cubicBezTo>
                  <a:lnTo>
                    <a:pt x="5509" y="25"/>
                  </a:lnTo>
                  <a:cubicBezTo>
                    <a:pt x="5463" y="10"/>
                    <a:pt x="5423" y="1"/>
                    <a:pt x="538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5" name="Google Shape;2925;p51"/>
            <p:cNvSpPr/>
            <p:nvPr/>
          </p:nvSpPr>
          <p:spPr>
            <a:xfrm>
              <a:off x="2127350" y="4206925"/>
              <a:ext cx="147900" cy="871025"/>
            </a:xfrm>
            <a:custGeom>
              <a:avLst/>
              <a:gdLst/>
              <a:ahLst/>
              <a:cxnLst/>
              <a:rect l="l" t="t" r="r" b="b"/>
              <a:pathLst>
                <a:path w="5916" h="34841" extrusionOk="0">
                  <a:moveTo>
                    <a:pt x="2515" y="0"/>
                  </a:moveTo>
                  <a:lnTo>
                    <a:pt x="1" y="555"/>
                  </a:lnTo>
                  <a:lnTo>
                    <a:pt x="4733" y="34346"/>
                  </a:lnTo>
                  <a:cubicBezTo>
                    <a:pt x="4797" y="34635"/>
                    <a:pt x="5029" y="34841"/>
                    <a:pt x="5307" y="34841"/>
                  </a:cubicBezTo>
                  <a:cubicBezTo>
                    <a:pt x="5349" y="34841"/>
                    <a:pt x="5392" y="34836"/>
                    <a:pt x="5435" y="34827"/>
                  </a:cubicBezTo>
                  <a:cubicBezTo>
                    <a:pt x="5731" y="34790"/>
                    <a:pt x="5916" y="34531"/>
                    <a:pt x="5879" y="34235"/>
                  </a:cubicBezTo>
                  <a:lnTo>
                    <a:pt x="251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6" name="Google Shape;2926;p51"/>
            <p:cNvSpPr/>
            <p:nvPr/>
          </p:nvSpPr>
          <p:spPr>
            <a:xfrm>
              <a:off x="2119025" y="4199525"/>
              <a:ext cx="162700" cy="886400"/>
            </a:xfrm>
            <a:custGeom>
              <a:avLst/>
              <a:gdLst/>
              <a:ahLst/>
              <a:cxnLst/>
              <a:rect l="l" t="t" r="r" b="b"/>
              <a:pathLst>
                <a:path w="6508" h="35456" extrusionOk="0">
                  <a:moveTo>
                    <a:pt x="2589" y="703"/>
                  </a:moveTo>
                  <a:lnTo>
                    <a:pt x="5916" y="34568"/>
                  </a:lnTo>
                  <a:cubicBezTo>
                    <a:pt x="5916" y="34716"/>
                    <a:pt x="5805" y="34790"/>
                    <a:pt x="5694" y="34827"/>
                  </a:cubicBezTo>
                  <a:lnTo>
                    <a:pt x="5657" y="34827"/>
                  </a:lnTo>
                  <a:cubicBezTo>
                    <a:pt x="5509" y="34827"/>
                    <a:pt x="5399" y="34753"/>
                    <a:pt x="5399" y="34605"/>
                  </a:cubicBezTo>
                  <a:lnTo>
                    <a:pt x="673" y="1125"/>
                  </a:lnTo>
                  <a:lnTo>
                    <a:pt x="673" y="1125"/>
                  </a:lnTo>
                  <a:lnTo>
                    <a:pt x="2589" y="703"/>
                  </a:lnTo>
                  <a:close/>
                  <a:moveTo>
                    <a:pt x="2811" y="0"/>
                  </a:moveTo>
                  <a:lnTo>
                    <a:pt x="260" y="555"/>
                  </a:lnTo>
                  <a:cubicBezTo>
                    <a:pt x="112" y="592"/>
                    <a:pt x="1" y="740"/>
                    <a:pt x="1" y="925"/>
                  </a:cubicBezTo>
                  <a:lnTo>
                    <a:pt x="4770" y="34716"/>
                  </a:lnTo>
                  <a:cubicBezTo>
                    <a:pt x="4844" y="35160"/>
                    <a:pt x="5214" y="35455"/>
                    <a:pt x="5657" y="35455"/>
                  </a:cubicBezTo>
                  <a:cubicBezTo>
                    <a:pt x="5694" y="35455"/>
                    <a:pt x="5768" y="35455"/>
                    <a:pt x="5842" y="35418"/>
                  </a:cubicBezTo>
                  <a:cubicBezTo>
                    <a:pt x="6249" y="35344"/>
                    <a:pt x="6508" y="34975"/>
                    <a:pt x="6508" y="34568"/>
                  </a:cubicBezTo>
                  <a:lnTo>
                    <a:pt x="6508" y="34494"/>
                  </a:lnTo>
                  <a:lnTo>
                    <a:pt x="3180" y="296"/>
                  </a:lnTo>
                  <a:cubicBezTo>
                    <a:pt x="3143" y="185"/>
                    <a:pt x="3106" y="111"/>
                    <a:pt x="3032" y="74"/>
                  </a:cubicBezTo>
                  <a:cubicBezTo>
                    <a:pt x="2958" y="0"/>
                    <a:pt x="2885" y="0"/>
                    <a:pt x="281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7" name="Google Shape;2927;p51"/>
            <p:cNvSpPr/>
            <p:nvPr/>
          </p:nvSpPr>
          <p:spPr>
            <a:xfrm>
              <a:off x="1121750" y="3236425"/>
              <a:ext cx="1197875" cy="1049075"/>
            </a:xfrm>
            <a:custGeom>
              <a:avLst/>
              <a:gdLst/>
              <a:ahLst/>
              <a:cxnLst/>
              <a:rect l="l" t="t" r="r" b="b"/>
              <a:pathLst>
                <a:path w="47915" h="41963" extrusionOk="0">
                  <a:moveTo>
                    <a:pt x="4067" y="1"/>
                  </a:moveTo>
                  <a:cubicBezTo>
                    <a:pt x="1775" y="1"/>
                    <a:pt x="1" y="2071"/>
                    <a:pt x="370" y="4327"/>
                  </a:cubicBezTo>
                  <a:lnTo>
                    <a:pt x="6138" y="41963"/>
                  </a:lnTo>
                  <a:lnTo>
                    <a:pt x="47286" y="41963"/>
                  </a:lnTo>
                  <a:cubicBezTo>
                    <a:pt x="47286" y="41963"/>
                    <a:pt x="47914" y="31130"/>
                    <a:pt x="46103" y="27285"/>
                  </a:cubicBezTo>
                  <a:cubicBezTo>
                    <a:pt x="45759" y="26556"/>
                    <a:pt x="44676" y="26262"/>
                    <a:pt x="43140" y="26262"/>
                  </a:cubicBezTo>
                  <a:cubicBezTo>
                    <a:pt x="36681" y="26262"/>
                    <a:pt x="22218" y="31467"/>
                    <a:pt x="21118" y="31467"/>
                  </a:cubicBezTo>
                  <a:cubicBezTo>
                    <a:pt x="21099" y="31467"/>
                    <a:pt x="21085" y="31466"/>
                    <a:pt x="21074" y="31463"/>
                  </a:cubicBezTo>
                  <a:cubicBezTo>
                    <a:pt x="20482" y="31315"/>
                    <a:pt x="21370" y="11906"/>
                    <a:pt x="22442" y="4290"/>
                  </a:cubicBezTo>
                  <a:cubicBezTo>
                    <a:pt x="22774" y="2034"/>
                    <a:pt x="21037" y="1"/>
                    <a:pt x="1874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8" name="Google Shape;2928;p51"/>
            <p:cNvSpPr/>
            <p:nvPr/>
          </p:nvSpPr>
          <p:spPr>
            <a:xfrm>
              <a:off x="1121750" y="3229050"/>
              <a:ext cx="1192325" cy="1063850"/>
            </a:xfrm>
            <a:custGeom>
              <a:avLst/>
              <a:gdLst/>
              <a:ahLst/>
              <a:cxnLst/>
              <a:rect l="l" t="t" r="r" b="b"/>
              <a:pathLst>
                <a:path w="47693" h="42554" extrusionOk="0">
                  <a:moveTo>
                    <a:pt x="18745" y="592"/>
                  </a:moveTo>
                  <a:cubicBezTo>
                    <a:pt x="19706" y="592"/>
                    <a:pt x="20556" y="998"/>
                    <a:pt x="21185" y="1627"/>
                  </a:cubicBezTo>
                  <a:cubicBezTo>
                    <a:pt x="21813" y="2255"/>
                    <a:pt x="22183" y="3106"/>
                    <a:pt x="22183" y="4067"/>
                  </a:cubicBezTo>
                  <a:cubicBezTo>
                    <a:pt x="22183" y="4215"/>
                    <a:pt x="22183" y="4400"/>
                    <a:pt x="22146" y="4548"/>
                  </a:cubicBezTo>
                  <a:cubicBezTo>
                    <a:pt x="21296" y="10463"/>
                    <a:pt x="20556" y="23477"/>
                    <a:pt x="20556" y="29096"/>
                  </a:cubicBezTo>
                  <a:cubicBezTo>
                    <a:pt x="20556" y="29910"/>
                    <a:pt x="20593" y="30575"/>
                    <a:pt x="20630" y="31056"/>
                  </a:cubicBezTo>
                  <a:cubicBezTo>
                    <a:pt x="20630" y="31277"/>
                    <a:pt x="20667" y="31462"/>
                    <a:pt x="20704" y="31610"/>
                  </a:cubicBezTo>
                  <a:cubicBezTo>
                    <a:pt x="20704" y="31684"/>
                    <a:pt x="20704" y="31758"/>
                    <a:pt x="20741" y="31832"/>
                  </a:cubicBezTo>
                  <a:lnTo>
                    <a:pt x="20815" y="31943"/>
                  </a:lnTo>
                  <a:cubicBezTo>
                    <a:pt x="20852" y="31980"/>
                    <a:pt x="20889" y="32054"/>
                    <a:pt x="21000" y="32054"/>
                  </a:cubicBezTo>
                  <a:lnTo>
                    <a:pt x="21111" y="32091"/>
                  </a:lnTo>
                  <a:cubicBezTo>
                    <a:pt x="21222" y="32091"/>
                    <a:pt x="21370" y="32054"/>
                    <a:pt x="21517" y="32017"/>
                  </a:cubicBezTo>
                  <a:cubicBezTo>
                    <a:pt x="22183" y="31869"/>
                    <a:pt x="23477" y="31462"/>
                    <a:pt x="25141" y="30945"/>
                  </a:cubicBezTo>
                  <a:cubicBezTo>
                    <a:pt x="27655" y="30205"/>
                    <a:pt x="31019" y="29170"/>
                    <a:pt x="34346" y="28320"/>
                  </a:cubicBezTo>
                  <a:cubicBezTo>
                    <a:pt x="37637" y="27506"/>
                    <a:pt x="40927" y="26878"/>
                    <a:pt x="43145" y="26878"/>
                  </a:cubicBezTo>
                  <a:cubicBezTo>
                    <a:pt x="43885" y="26878"/>
                    <a:pt x="44513" y="26952"/>
                    <a:pt x="44957" y="27100"/>
                  </a:cubicBezTo>
                  <a:cubicBezTo>
                    <a:pt x="45437" y="27248"/>
                    <a:pt x="45696" y="27469"/>
                    <a:pt x="45807" y="27728"/>
                  </a:cubicBezTo>
                  <a:cubicBezTo>
                    <a:pt x="46325" y="28800"/>
                    <a:pt x="46657" y="30538"/>
                    <a:pt x="46842" y="32461"/>
                  </a:cubicBezTo>
                  <a:cubicBezTo>
                    <a:pt x="47027" y="34346"/>
                    <a:pt x="47101" y="36416"/>
                    <a:pt x="47101" y="38154"/>
                  </a:cubicBezTo>
                  <a:cubicBezTo>
                    <a:pt x="47101" y="39337"/>
                    <a:pt x="47064" y="40335"/>
                    <a:pt x="47027" y="41075"/>
                  </a:cubicBezTo>
                  <a:cubicBezTo>
                    <a:pt x="47027" y="41469"/>
                    <a:pt x="47017" y="41768"/>
                    <a:pt x="47007" y="41962"/>
                  </a:cubicBezTo>
                  <a:lnTo>
                    <a:pt x="6396" y="41962"/>
                  </a:lnTo>
                  <a:lnTo>
                    <a:pt x="666" y="4585"/>
                  </a:lnTo>
                  <a:cubicBezTo>
                    <a:pt x="629" y="4400"/>
                    <a:pt x="629" y="4215"/>
                    <a:pt x="629" y="4067"/>
                  </a:cubicBezTo>
                  <a:cubicBezTo>
                    <a:pt x="629" y="3106"/>
                    <a:pt x="999" y="2255"/>
                    <a:pt x="1627" y="1627"/>
                  </a:cubicBezTo>
                  <a:cubicBezTo>
                    <a:pt x="2256" y="998"/>
                    <a:pt x="3106" y="592"/>
                    <a:pt x="4067" y="592"/>
                  </a:cubicBezTo>
                  <a:close/>
                  <a:moveTo>
                    <a:pt x="4067" y="0"/>
                  </a:moveTo>
                  <a:cubicBezTo>
                    <a:pt x="1812" y="0"/>
                    <a:pt x="1" y="1849"/>
                    <a:pt x="1" y="4067"/>
                  </a:cubicBezTo>
                  <a:cubicBezTo>
                    <a:pt x="1" y="4252"/>
                    <a:pt x="38" y="4474"/>
                    <a:pt x="38" y="4696"/>
                  </a:cubicBezTo>
                  <a:lnTo>
                    <a:pt x="5842" y="42295"/>
                  </a:lnTo>
                  <a:cubicBezTo>
                    <a:pt x="5879" y="42443"/>
                    <a:pt x="5990" y="42554"/>
                    <a:pt x="6138" y="42554"/>
                  </a:cubicBezTo>
                  <a:lnTo>
                    <a:pt x="47286" y="42554"/>
                  </a:lnTo>
                  <a:cubicBezTo>
                    <a:pt x="47471" y="42554"/>
                    <a:pt x="47582" y="42443"/>
                    <a:pt x="47619" y="42258"/>
                  </a:cubicBezTo>
                  <a:cubicBezTo>
                    <a:pt x="47619" y="42258"/>
                    <a:pt x="47693" y="40520"/>
                    <a:pt x="47693" y="38154"/>
                  </a:cubicBezTo>
                  <a:cubicBezTo>
                    <a:pt x="47693" y="36416"/>
                    <a:pt x="47656" y="34309"/>
                    <a:pt x="47471" y="32387"/>
                  </a:cubicBezTo>
                  <a:cubicBezTo>
                    <a:pt x="47249" y="30464"/>
                    <a:pt x="46953" y="28653"/>
                    <a:pt x="46362" y="27433"/>
                  </a:cubicBezTo>
                  <a:cubicBezTo>
                    <a:pt x="46140" y="26989"/>
                    <a:pt x="45696" y="26693"/>
                    <a:pt x="45142" y="26508"/>
                  </a:cubicBezTo>
                  <a:cubicBezTo>
                    <a:pt x="44587" y="26323"/>
                    <a:pt x="43922" y="26249"/>
                    <a:pt x="43145" y="26249"/>
                  </a:cubicBezTo>
                  <a:cubicBezTo>
                    <a:pt x="39818" y="26249"/>
                    <a:pt x="34568" y="27580"/>
                    <a:pt x="30021" y="28874"/>
                  </a:cubicBezTo>
                  <a:cubicBezTo>
                    <a:pt x="27728" y="29503"/>
                    <a:pt x="25621" y="30168"/>
                    <a:pt x="23994" y="30649"/>
                  </a:cubicBezTo>
                  <a:cubicBezTo>
                    <a:pt x="23181" y="30908"/>
                    <a:pt x="22516" y="31093"/>
                    <a:pt x="21998" y="31240"/>
                  </a:cubicBezTo>
                  <a:cubicBezTo>
                    <a:pt x="21776" y="31314"/>
                    <a:pt x="21554" y="31388"/>
                    <a:pt x="21407" y="31425"/>
                  </a:cubicBezTo>
                  <a:cubicBezTo>
                    <a:pt x="21362" y="31436"/>
                    <a:pt x="21318" y="31444"/>
                    <a:pt x="21277" y="31450"/>
                  </a:cubicBezTo>
                  <a:lnTo>
                    <a:pt x="21277" y="31450"/>
                  </a:lnTo>
                  <a:cubicBezTo>
                    <a:pt x="21247" y="31286"/>
                    <a:pt x="21222" y="31024"/>
                    <a:pt x="21222" y="30686"/>
                  </a:cubicBezTo>
                  <a:cubicBezTo>
                    <a:pt x="21185" y="30242"/>
                    <a:pt x="21185" y="29725"/>
                    <a:pt x="21185" y="29096"/>
                  </a:cubicBezTo>
                  <a:cubicBezTo>
                    <a:pt x="21185" y="23514"/>
                    <a:pt x="21924" y="10500"/>
                    <a:pt x="22774" y="4659"/>
                  </a:cubicBezTo>
                  <a:cubicBezTo>
                    <a:pt x="22774" y="4437"/>
                    <a:pt x="22811" y="4252"/>
                    <a:pt x="22811" y="4067"/>
                  </a:cubicBezTo>
                  <a:cubicBezTo>
                    <a:pt x="22811" y="1849"/>
                    <a:pt x="21000" y="0"/>
                    <a:pt x="187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9" name="Google Shape;2929;p51"/>
            <p:cNvSpPr/>
            <p:nvPr/>
          </p:nvSpPr>
          <p:spPr>
            <a:xfrm>
              <a:off x="1495150" y="3236425"/>
              <a:ext cx="824475" cy="1049075"/>
            </a:xfrm>
            <a:custGeom>
              <a:avLst/>
              <a:gdLst/>
              <a:ahLst/>
              <a:cxnLst/>
              <a:rect l="l" t="t" r="r" b="b"/>
              <a:pathLst>
                <a:path w="32979" h="41963" extrusionOk="0">
                  <a:moveTo>
                    <a:pt x="3920" y="1"/>
                  </a:moveTo>
                  <a:cubicBezTo>
                    <a:pt x="1701" y="75"/>
                    <a:pt x="1" y="2108"/>
                    <a:pt x="333" y="4327"/>
                  </a:cubicBezTo>
                  <a:lnTo>
                    <a:pt x="6138" y="41963"/>
                  </a:lnTo>
                  <a:lnTo>
                    <a:pt x="32350" y="41963"/>
                  </a:lnTo>
                  <a:cubicBezTo>
                    <a:pt x="32350" y="41963"/>
                    <a:pt x="32978" y="31130"/>
                    <a:pt x="31167" y="27285"/>
                  </a:cubicBezTo>
                  <a:cubicBezTo>
                    <a:pt x="30823" y="26556"/>
                    <a:pt x="29740" y="26262"/>
                    <a:pt x="28204" y="26262"/>
                  </a:cubicBezTo>
                  <a:cubicBezTo>
                    <a:pt x="21745" y="26262"/>
                    <a:pt x="7282" y="31467"/>
                    <a:pt x="6182" y="31467"/>
                  </a:cubicBezTo>
                  <a:cubicBezTo>
                    <a:pt x="6163" y="31467"/>
                    <a:pt x="6149" y="31466"/>
                    <a:pt x="6138" y="31463"/>
                  </a:cubicBezTo>
                  <a:cubicBezTo>
                    <a:pt x="5546" y="31315"/>
                    <a:pt x="6434" y="11906"/>
                    <a:pt x="7506" y="4290"/>
                  </a:cubicBezTo>
                  <a:cubicBezTo>
                    <a:pt x="7838" y="2071"/>
                    <a:pt x="6175" y="75"/>
                    <a:pt x="39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0" name="Google Shape;2930;p51"/>
            <p:cNvSpPr/>
            <p:nvPr/>
          </p:nvSpPr>
          <p:spPr>
            <a:xfrm>
              <a:off x="1495150" y="3229050"/>
              <a:ext cx="818925" cy="1063850"/>
            </a:xfrm>
            <a:custGeom>
              <a:avLst/>
              <a:gdLst/>
              <a:ahLst/>
              <a:cxnLst/>
              <a:rect l="l" t="t" r="r" b="b"/>
              <a:pathLst>
                <a:path w="32757" h="42554" extrusionOk="0">
                  <a:moveTo>
                    <a:pt x="3938" y="629"/>
                  </a:moveTo>
                  <a:cubicBezTo>
                    <a:pt x="5814" y="676"/>
                    <a:pt x="7247" y="2225"/>
                    <a:pt x="7247" y="4067"/>
                  </a:cubicBezTo>
                  <a:cubicBezTo>
                    <a:pt x="7247" y="4215"/>
                    <a:pt x="7247" y="4400"/>
                    <a:pt x="7210" y="4548"/>
                  </a:cubicBezTo>
                  <a:cubicBezTo>
                    <a:pt x="6360" y="10463"/>
                    <a:pt x="5620" y="23477"/>
                    <a:pt x="5620" y="29096"/>
                  </a:cubicBezTo>
                  <a:cubicBezTo>
                    <a:pt x="5620" y="29910"/>
                    <a:pt x="5657" y="30575"/>
                    <a:pt x="5694" y="31056"/>
                  </a:cubicBezTo>
                  <a:cubicBezTo>
                    <a:pt x="5694" y="31277"/>
                    <a:pt x="5731" y="31462"/>
                    <a:pt x="5768" y="31610"/>
                  </a:cubicBezTo>
                  <a:cubicBezTo>
                    <a:pt x="5768" y="31684"/>
                    <a:pt x="5768" y="31758"/>
                    <a:pt x="5805" y="31832"/>
                  </a:cubicBezTo>
                  <a:lnTo>
                    <a:pt x="5879" y="31943"/>
                  </a:lnTo>
                  <a:cubicBezTo>
                    <a:pt x="5916" y="31980"/>
                    <a:pt x="5953" y="32054"/>
                    <a:pt x="6064" y="32054"/>
                  </a:cubicBezTo>
                  <a:lnTo>
                    <a:pt x="6175" y="32091"/>
                  </a:lnTo>
                  <a:cubicBezTo>
                    <a:pt x="6286" y="32091"/>
                    <a:pt x="6434" y="32054"/>
                    <a:pt x="6581" y="32017"/>
                  </a:cubicBezTo>
                  <a:cubicBezTo>
                    <a:pt x="7247" y="31869"/>
                    <a:pt x="8541" y="31462"/>
                    <a:pt x="10205" y="30945"/>
                  </a:cubicBezTo>
                  <a:cubicBezTo>
                    <a:pt x="12719" y="30205"/>
                    <a:pt x="16083" y="29170"/>
                    <a:pt x="19410" y="28320"/>
                  </a:cubicBezTo>
                  <a:cubicBezTo>
                    <a:pt x="22701" y="27506"/>
                    <a:pt x="25991" y="26878"/>
                    <a:pt x="28209" y="26878"/>
                  </a:cubicBezTo>
                  <a:cubicBezTo>
                    <a:pt x="28949" y="26878"/>
                    <a:pt x="29577" y="26952"/>
                    <a:pt x="30021" y="27100"/>
                  </a:cubicBezTo>
                  <a:cubicBezTo>
                    <a:pt x="30501" y="27248"/>
                    <a:pt x="30760" y="27469"/>
                    <a:pt x="30871" y="27728"/>
                  </a:cubicBezTo>
                  <a:cubicBezTo>
                    <a:pt x="31389" y="28800"/>
                    <a:pt x="31721" y="30538"/>
                    <a:pt x="31906" y="32461"/>
                  </a:cubicBezTo>
                  <a:cubicBezTo>
                    <a:pt x="32091" y="34346"/>
                    <a:pt x="32165" y="36416"/>
                    <a:pt x="32165" y="38154"/>
                  </a:cubicBezTo>
                  <a:cubicBezTo>
                    <a:pt x="32165" y="39337"/>
                    <a:pt x="32128" y="40335"/>
                    <a:pt x="32091" y="41075"/>
                  </a:cubicBezTo>
                  <a:cubicBezTo>
                    <a:pt x="32091" y="41469"/>
                    <a:pt x="32081" y="41768"/>
                    <a:pt x="32071" y="41962"/>
                  </a:cubicBezTo>
                  <a:lnTo>
                    <a:pt x="6397" y="41962"/>
                  </a:lnTo>
                  <a:lnTo>
                    <a:pt x="666" y="4585"/>
                  </a:lnTo>
                  <a:cubicBezTo>
                    <a:pt x="629" y="4400"/>
                    <a:pt x="629" y="4215"/>
                    <a:pt x="629" y="4067"/>
                  </a:cubicBezTo>
                  <a:cubicBezTo>
                    <a:pt x="629" y="2225"/>
                    <a:pt x="2062" y="676"/>
                    <a:pt x="3938" y="629"/>
                  </a:cubicBezTo>
                  <a:close/>
                  <a:moveTo>
                    <a:pt x="3920" y="0"/>
                  </a:moveTo>
                  <a:cubicBezTo>
                    <a:pt x="1701" y="74"/>
                    <a:pt x="1" y="1886"/>
                    <a:pt x="1" y="4067"/>
                  </a:cubicBezTo>
                  <a:cubicBezTo>
                    <a:pt x="1" y="4252"/>
                    <a:pt x="1" y="4474"/>
                    <a:pt x="38" y="4696"/>
                  </a:cubicBezTo>
                  <a:lnTo>
                    <a:pt x="5842" y="42295"/>
                  </a:lnTo>
                  <a:cubicBezTo>
                    <a:pt x="5842" y="42443"/>
                    <a:pt x="5990" y="42554"/>
                    <a:pt x="6138" y="42554"/>
                  </a:cubicBezTo>
                  <a:lnTo>
                    <a:pt x="32350" y="42554"/>
                  </a:lnTo>
                  <a:cubicBezTo>
                    <a:pt x="32535" y="42554"/>
                    <a:pt x="32646" y="42443"/>
                    <a:pt x="32683" y="42258"/>
                  </a:cubicBezTo>
                  <a:cubicBezTo>
                    <a:pt x="32683" y="42258"/>
                    <a:pt x="32757" y="40520"/>
                    <a:pt x="32757" y="38154"/>
                  </a:cubicBezTo>
                  <a:cubicBezTo>
                    <a:pt x="32757" y="36416"/>
                    <a:pt x="32720" y="34309"/>
                    <a:pt x="32535" y="32387"/>
                  </a:cubicBezTo>
                  <a:cubicBezTo>
                    <a:pt x="32313" y="30464"/>
                    <a:pt x="32017" y="28653"/>
                    <a:pt x="31426" y="27433"/>
                  </a:cubicBezTo>
                  <a:cubicBezTo>
                    <a:pt x="31204" y="26989"/>
                    <a:pt x="30760" y="26693"/>
                    <a:pt x="30206" y="26508"/>
                  </a:cubicBezTo>
                  <a:cubicBezTo>
                    <a:pt x="29651" y="26323"/>
                    <a:pt x="28986" y="26249"/>
                    <a:pt x="28209" y="26249"/>
                  </a:cubicBezTo>
                  <a:cubicBezTo>
                    <a:pt x="24882" y="26249"/>
                    <a:pt x="19632" y="27580"/>
                    <a:pt x="15085" y="28874"/>
                  </a:cubicBezTo>
                  <a:cubicBezTo>
                    <a:pt x="12792" y="29503"/>
                    <a:pt x="10685" y="30168"/>
                    <a:pt x="9058" y="30649"/>
                  </a:cubicBezTo>
                  <a:cubicBezTo>
                    <a:pt x="8245" y="30908"/>
                    <a:pt x="7580" y="31093"/>
                    <a:pt x="7062" y="31240"/>
                  </a:cubicBezTo>
                  <a:cubicBezTo>
                    <a:pt x="6840" y="31314"/>
                    <a:pt x="6618" y="31388"/>
                    <a:pt x="6471" y="31425"/>
                  </a:cubicBezTo>
                  <a:cubicBezTo>
                    <a:pt x="6426" y="31436"/>
                    <a:pt x="6382" y="31444"/>
                    <a:pt x="6341" y="31450"/>
                  </a:cubicBezTo>
                  <a:lnTo>
                    <a:pt x="6341" y="31450"/>
                  </a:lnTo>
                  <a:cubicBezTo>
                    <a:pt x="6311" y="31286"/>
                    <a:pt x="6286" y="31024"/>
                    <a:pt x="6286" y="30686"/>
                  </a:cubicBezTo>
                  <a:cubicBezTo>
                    <a:pt x="6249" y="30242"/>
                    <a:pt x="6249" y="29725"/>
                    <a:pt x="6249" y="29096"/>
                  </a:cubicBezTo>
                  <a:cubicBezTo>
                    <a:pt x="6249" y="23514"/>
                    <a:pt x="6988" y="10500"/>
                    <a:pt x="7838" y="4659"/>
                  </a:cubicBezTo>
                  <a:cubicBezTo>
                    <a:pt x="7838" y="4437"/>
                    <a:pt x="7875" y="4252"/>
                    <a:pt x="7875" y="4067"/>
                  </a:cubicBezTo>
                  <a:cubicBezTo>
                    <a:pt x="7875" y="1886"/>
                    <a:pt x="6138" y="74"/>
                    <a:pt x="395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37" name="Google Shape;2937;p51"/>
          <p:cNvGrpSpPr/>
          <p:nvPr/>
        </p:nvGrpSpPr>
        <p:grpSpPr>
          <a:xfrm>
            <a:off x="2021644" y="1725712"/>
            <a:ext cx="175013" cy="27000"/>
            <a:chOff x="5662375" y="212375"/>
            <a:chExt cx="175013" cy="27000"/>
          </a:xfrm>
        </p:grpSpPr>
        <p:sp>
          <p:nvSpPr>
            <p:cNvPr id="2938" name="Google Shape;2938;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9" name="Google Shape;2939;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0" name="Google Shape;2940;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1" name="Google Shape;2941;p51"/>
          <p:cNvGrpSpPr/>
          <p:nvPr/>
        </p:nvGrpSpPr>
        <p:grpSpPr>
          <a:xfrm>
            <a:off x="4484519" y="1167573"/>
            <a:ext cx="175013" cy="27000"/>
            <a:chOff x="5662375" y="212375"/>
            <a:chExt cx="175013" cy="27000"/>
          </a:xfrm>
        </p:grpSpPr>
        <p:sp>
          <p:nvSpPr>
            <p:cNvPr id="2942" name="Google Shape;2942;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3" name="Google Shape;2943;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4" name="Google Shape;2944;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5" name="Google Shape;2945;p51"/>
          <p:cNvGrpSpPr/>
          <p:nvPr/>
        </p:nvGrpSpPr>
        <p:grpSpPr>
          <a:xfrm>
            <a:off x="6949194" y="1725699"/>
            <a:ext cx="175013" cy="27000"/>
            <a:chOff x="5662375" y="212375"/>
            <a:chExt cx="175013" cy="27000"/>
          </a:xfrm>
        </p:grpSpPr>
        <p:sp>
          <p:nvSpPr>
            <p:cNvPr id="2946" name="Google Shape;2946;p51"/>
            <p:cNvSpPr/>
            <p:nvPr/>
          </p:nvSpPr>
          <p:spPr>
            <a:xfrm>
              <a:off x="5662375"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7" name="Google Shape;2947;p51"/>
            <p:cNvSpPr/>
            <p:nvPr/>
          </p:nvSpPr>
          <p:spPr>
            <a:xfrm>
              <a:off x="5736381"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8" name="Google Shape;2948;p51"/>
            <p:cNvSpPr/>
            <p:nvPr/>
          </p:nvSpPr>
          <p:spPr>
            <a:xfrm>
              <a:off x="5810388" y="212375"/>
              <a:ext cx="27000" cy="27000"/>
            </a:xfrm>
            <a:prstGeom prst="ellipse">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49" name="Google Shape;2949;p51"/>
          <p:cNvGrpSpPr/>
          <p:nvPr/>
        </p:nvGrpSpPr>
        <p:grpSpPr>
          <a:xfrm>
            <a:off x="5495189" y="2811226"/>
            <a:ext cx="203374" cy="179736"/>
            <a:chOff x="-3137650" y="2787000"/>
            <a:chExt cx="291450" cy="257575"/>
          </a:xfrm>
        </p:grpSpPr>
        <p:sp>
          <p:nvSpPr>
            <p:cNvPr id="2950" name="Google Shape;2950;p51"/>
            <p:cNvSpPr/>
            <p:nvPr/>
          </p:nvSpPr>
          <p:spPr>
            <a:xfrm>
              <a:off x="-3137650" y="2787000"/>
              <a:ext cx="291450" cy="257575"/>
            </a:xfrm>
            <a:custGeom>
              <a:avLst/>
              <a:gdLst/>
              <a:ahLst/>
              <a:cxnLst/>
              <a:rect l="l" t="t" r="r" b="b"/>
              <a:pathLst>
                <a:path w="11658" h="10303" extrusionOk="0">
                  <a:moveTo>
                    <a:pt x="10618" y="693"/>
                  </a:moveTo>
                  <a:cubicBezTo>
                    <a:pt x="10807" y="693"/>
                    <a:pt x="10964" y="851"/>
                    <a:pt x="10964" y="1040"/>
                  </a:cubicBezTo>
                  <a:lnTo>
                    <a:pt x="10964" y="2741"/>
                  </a:lnTo>
                  <a:lnTo>
                    <a:pt x="662" y="2741"/>
                  </a:lnTo>
                  <a:lnTo>
                    <a:pt x="662" y="1040"/>
                  </a:lnTo>
                  <a:cubicBezTo>
                    <a:pt x="662" y="851"/>
                    <a:pt x="820" y="693"/>
                    <a:pt x="1009" y="693"/>
                  </a:cubicBezTo>
                  <a:close/>
                  <a:moveTo>
                    <a:pt x="10996" y="3403"/>
                  </a:moveTo>
                  <a:lnTo>
                    <a:pt x="10996" y="9231"/>
                  </a:lnTo>
                  <a:cubicBezTo>
                    <a:pt x="10964" y="9420"/>
                    <a:pt x="10838" y="9578"/>
                    <a:pt x="10618" y="9578"/>
                  </a:cubicBezTo>
                  <a:lnTo>
                    <a:pt x="1009" y="9578"/>
                  </a:lnTo>
                  <a:cubicBezTo>
                    <a:pt x="820" y="9578"/>
                    <a:pt x="662" y="9420"/>
                    <a:pt x="662" y="9231"/>
                  </a:cubicBezTo>
                  <a:lnTo>
                    <a:pt x="662" y="3403"/>
                  </a:lnTo>
                  <a:close/>
                  <a:moveTo>
                    <a:pt x="1009" y="0"/>
                  </a:moveTo>
                  <a:cubicBezTo>
                    <a:pt x="473" y="0"/>
                    <a:pt x="1" y="473"/>
                    <a:pt x="1" y="1040"/>
                  </a:cubicBezTo>
                  <a:lnTo>
                    <a:pt x="1" y="9263"/>
                  </a:lnTo>
                  <a:cubicBezTo>
                    <a:pt x="1" y="9830"/>
                    <a:pt x="473" y="10302"/>
                    <a:pt x="1009" y="10302"/>
                  </a:cubicBezTo>
                  <a:lnTo>
                    <a:pt x="10618" y="10302"/>
                  </a:lnTo>
                  <a:cubicBezTo>
                    <a:pt x="11185" y="10302"/>
                    <a:pt x="11658" y="9830"/>
                    <a:pt x="11658" y="9263"/>
                  </a:cubicBezTo>
                  <a:lnTo>
                    <a:pt x="11658" y="1040"/>
                  </a:lnTo>
                  <a:cubicBezTo>
                    <a:pt x="11658" y="441"/>
                    <a:pt x="11217" y="0"/>
                    <a:pt x="1061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1" name="Google Shape;2951;p51"/>
            <p:cNvSpPr/>
            <p:nvPr/>
          </p:nvSpPr>
          <p:spPr>
            <a:xfrm>
              <a:off x="-3104575" y="2820875"/>
              <a:ext cx="18150" cy="17350"/>
            </a:xfrm>
            <a:custGeom>
              <a:avLst/>
              <a:gdLst/>
              <a:ahLst/>
              <a:cxnLst/>
              <a:rect l="l" t="t" r="r" b="b"/>
              <a:pathLst>
                <a:path w="726" h="694" extrusionOk="0">
                  <a:moveTo>
                    <a:pt x="348" y="0"/>
                  </a:moveTo>
                  <a:cubicBezTo>
                    <a:pt x="158" y="0"/>
                    <a:pt x="1" y="158"/>
                    <a:pt x="1" y="347"/>
                  </a:cubicBezTo>
                  <a:cubicBezTo>
                    <a:pt x="1" y="536"/>
                    <a:pt x="158" y="693"/>
                    <a:pt x="348" y="693"/>
                  </a:cubicBezTo>
                  <a:cubicBezTo>
                    <a:pt x="568" y="693"/>
                    <a:pt x="726" y="536"/>
                    <a:pt x="726" y="347"/>
                  </a:cubicBezTo>
                  <a:cubicBezTo>
                    <a:pt x="726" y="158"/>
                    <a:pt x="568" y="0"/>
                    <a:pt x="34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2" name="Google Shape;2952;p51"/>
            <p:cNvSpPr/>
            <p:nvPr/>
          </p:nvSpPr>
          <p:spPr>
            <a:xfrm>
              <a:off x="-3069900" y="2820875"/>
              <a:ext cx="17350" cy="17350"/>
            </a:xfrm>
            <a:custGeom>
              <a:avLst/>
              <a:gdLst/>
              <a:ahLst/>
              <a:cxnLst/>
              <a:rect l="l" t="t" r="r" b="b"/>
              <a:pathLst>
                <a:path w="694" h="694" extrusionOk="0">
                  <a:moveTo>
                    <a:pt x="347" y="0"/>
                  </a:moveTo>
                  <a:cubicBezTo>
                    <a:pt x="158" y="0"/>
                    <a:pt x="0" y="158"/>
                    <a:pt x="0" y="347"/>
                  </a:cubicBezTo>
                  <a:cubicBezTo>
                    <a:pt x="0" y="536"/>
                    <a:pt x="158" y="693"/>
                    <a:pt x="347" y="693"/>
                  </a:cubicBezTo>
                  <a:cubicBezTo>
                    <a:pt x="536" y="693"/>
                    <a:pt x="693" y="536"/>
                    <a:pt x="693" y="347"/>
                  </a:cubicBezTo>
                  <a:cubicBezTo>
                    <a:pt x="693" y="158"/>
                    <a:pt x="536" y="0"/>
                    <a:pt x="3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3" name="Google Shape;2953;p51"/>
            <p:cNvSpPr/>
            <p:nvPr/>
          </p:nvSpPr>
          <p:spPr>
            <a:xfrm>
              <a:off x="-3035250" y="2820875"/>
              <a:ext cx="17350" cy="17350"/>
            </a:xfrm>
            <a:custGeom>
              <a:avLst/>
              <a:gdLst/>
              <a:ahLst/>
              <a:cxnLst/>
              <a:rect l="l" t="t" r="r" b="b"/>
              <a:pathLst>
                <a:path w="694" h="694" extrusionOk="0">
                  <a:moveTo>
                    <a:pt x="347" y="0"/>
                  </a:moveTo>
                  <a:cubicBezTo>
                    <a:pt x="158" y="0"/>
                    <a:pt x="0" y="158"/>
                    <a:pt x="0" y="347"/>
                  </a:cubicBezTo>
                  <a:cubicBezTo>
                    <a:pt x="0" y="536"/>
                    <a:pt x="158" y="693"/>
                    <a:pt x="347" y="693"/>
                  </a:cubicBezTo>
                  <a:cubicBezTo>
                    <a:pt x="536" y="693"/>
                    <a:pt x="693" y="536"/>
                    <a:pt x="693" y="347"/>
                  </a:cubicBezTo>
                  <a:cubicBezTo>
                    <a:pt x="693" y="158"/>
                    <a:pt x="536" y="0"/>
                    <a:pt x="3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4" name="Google Shape;2954;p51"/>
            <p:cNvSpPr/>
            <p:nvPr/>
          </p:nvSpPr>
          <p:spPr>
            <a:xfrm>
              <a:off x="-3002175" y="2820875"/>
              <a:ext cx="121325" cy="17350"/>
            </a:xfrm>
            <a:custGeom>
              <a:avLst/>
              <a:gdLst/>
              <a:ahLst/>
              <a:cxnLst/>
              <a:rect l="l" t="t" r="r" b="b"/>
              <a:pathLst>
                <a:path w="4853" h="694" extrusionOk="0">
                  <a:moveTo>
                    <a:pt x="347" y="0"/>
                  </a:moveTo>
                  <a:cubicBezTo>
                    <a:pt x="158" y="0"/>
                    <a:pt x="1" y="158"/>
                    <a:pt x="1" y="347"/>
                  </a:cubicBezTo>
                  <a:cubicBezTo>
                    <a:pt x="32" y="536"/>
                    <a:pt x="190" y="693"/>
                    <a:pt x="347" y="693"/>
                  </a:cubicBezTo>
                  <a:lnTo>
                    <a:pt x="4506" y="693"/>
                  </a:lnTo>
                  <a:cubicBezTo>
                    <a:pt x="4695" y="693"/>
                    <a:pt x="4852" y="536"/>
                    <a:pt x="4852" y="347"/>
                  </a:cubicBezTo>
                  <a:cubicBezTo>
                    <a:pt x="4852" y="158"/>
                    <a:pt x="4695" y="0"/>
                    <a:pt x="450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5" name="Google Shape;2955;p51"/>
            <p:cNvSpPr/>
            <p:nvPr/>
          </p:nvSpPr>
          <p:spPr>
            <a:xfrm>
              <a:off x="-2948625" y="2907300"/>
              <a:ext cx="52025" cy="85300"/>
            </a:xfrm>
            <a:custGeom>
              <a:avLst/>
              <a:gdLst/>
              <a:ahLst/>
              <a:cxnLst/>
              <a:rect l="l" t="t" r="r" b="b"/>
              <a:pathLst>
                <a:path w="2081" h="3412" extrusionOk="0">
                  <a:moveTo>
                    <a:pt x="347" y="1"/>
                  </a:moveTo>
                  <a:cubicBezTo>
                    <a:pt x="261" y="1"/>
                    <a:pt x="174" y="24"/>
                    <a:pt x="127" y="72"/>
                  </a:cubicBezTo>
                  <a:cubicBezTo>
                    <a:pt x="1" y="198"/>
                    <a:pt x="1" y="450"/>
                    <a:pt x="127" y="544"/>
                  </a:cubicBezTo>
                  <a:lnTo>
                    <a:pt x="1261" y="1710"/>
                  </a:lnTo>
                  <a:lnTo>
                    <a:pt x="127" y="2844"/>
                  </a:lnTo>
                  <a:cubicBezTo>
                    <a:pt x="1" y="2970"/>
                    <a:pt x="1" y="3191"/>
                    <a:pt x="127" y="3317"/>
                  </a:cubicBezTo>
                  <a:cubicBezTo>
                    <a:pt x="174" y="3380"/>
                    <a:pt x="261" y="3411"/>
                    <a:pt x="347" y="3411"/>
                  </a:cubicBezTo>
                  <a:cubicBezTo>
                    <a:pt x="434" y="3411"/>
                    <a:pt x="521" y="3380"/>
                    <a:pt x="568" y="3317"/>
                  </a:cubicBezTo>
                  <a:lnTo>
                    <a:pt x="1954" y="1930"/>
                  </a:lnTo>
                  <a:cubicBezTo>
                    <a:pt x="2080" y="1804"/>
                    <a:pt x="2080" y="1584"/>
                    <a:pt x="1954" y="1458"/>
                  </a:cubicBezTo>
                  <a:lnTo>
                    <a:pt x="568" y="72"/>
                  </a:lnTo>
                  <a:cubicBezTo>
                    <a:pt x="521" y="24"/>
                    <a:pt x="434"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6" name="Google Shape;2956;p51"/>
            <p:cNvSpPr/>
            <p:nvPr/>
          </p:nvSpPr>
          <p:spPr>
            <a:xfrm>
              <a:off x="-3088025" y="2907300"/>
              <a:ext cx="53575" cy="85300"/>
            </a:xfrm>
            <a:custGeom>
              <a:avLst/>
              <a:gdLst/>
              <a:ahLst/>
              <a:cxnLst/>
              <a:rect l="l" t="t" r="r" b="b"/>
              <a:pathLst>
                <a:path w="2143" h="3412" extrusionOk="0">
                  <a:moveTo>
                    <a:pt x="1749" y="1"/>
                  </a:moveTo>
                  <a:cubicBezTo>
                    <a:pt x="1662" y="1"/>
                    <a:pt x="1576" y="24"/>
                    <a:pt x="1513" y="72"/>
                  </a:cubicBezTo>
                  <a:lnTo>
                    <a:pt x="127" y="1458"/>
                  </a:lnTo>
                  <a:cubicBezTo>
                    <a:pt x="1" y="1584"/>
                    <a:pt x="1" y="1804"/>
                    <a:pt x="127" y="1930"/>
                  </a:cubicBezTo>
                  <a:lnTo>
                    <a:pt x="1513" y="3317"/>
                  </a:lnTo>
                  <a:cubicBezTo>
                    <a:pt x="1576" y="3380"/>
                    <a:pt x="1662" y="3411"/>
                    <a:pt x="1749" y="3411"/>
                  </a:cubicBezTo>
                  <a:cubicBezTo>
                    <a:pt x="1836" y="3411"/>
                    <a:pt x="1922" y="3380"/>
                    <a:pt x="1985" y="3317"/>
                  </a:cubicBezTo>
                  <a:cubicBezTo>
                    <a:pt x="2111" y="3191"/>
                    <a:pt x="2111" y="2970"/>
                    <a:pt x="1985" y="2844"/>
                  </a:cubicBezTo>
                  <a:lnTo>
                    <a:pt x="851" y="1710"/>
                  </a:lnTo>
                  <a:lnTo>
                    <a:pt x="1985" y="544"/>
                  </a:lnTo>
                  <a:cubicBezTo>
                    <a:pt x="2143" y="450"/>
                    <a:pt x="2143" y="198"/>
                    <a:pt x="1985" y="72"/>
                  </a:cubicBezTo>
                  <a:cubicBezTo>
                    <a:pt x="1922" y="24"/>
                    <a:pt x="1836" y="1"/>
                    <a:pt x="174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7" name="Google Shape;2957;p51"/>
            <p:cNvSpPr/>
            <p:nvPr/>
          </p:nvSpPr>
          <p:spPr>
            <a:xfrm>
              <a:off x="-3019500" y="2888975"/>
              <a:ext cx="54375" cy="119400"/>
            </a:xfrm>
            <a:custGeom>
              <a:avLst/>
              <a:gdLst/>
              <a:ahLst/>
              <a:cxnLst/>
              <a:rect l="l" t="t" r="r" b="b"/>
              <a:pathLst>
                <a:path w="2175" h="4776" extrusionOk="0">
                  <a:moveTo>
                    <a:pt x="1778" y="0"/>
                  </a:moveTo>
                  <a:cubicBezTo>
                    <a:pt x="1617" y="0"/>
                    <a:pt x="1501" y="108"/>
                    <a:pt x="1450" y="237"/>
                  </a:cubicBezTo>
                  <a:lnTo>
                    <a:pt x="63" y="4333"/>
                  </a:lnTo>
                  <a:cubicBezTo>
                    <a:pt x="0" y="4522"/>
                    <a:pt x="95" y="4680"/>
                    <a:pt x="253" y="4743"/>
                  </a:cubicBezTo>
                  <a:cubicBezTo>
                    <a:pt x="305" y="4765"/>
                    <a:pt x="354" y="4775"/>
                    <a:pt x="399" y="4775"/>
                  </a:cubicBezTo>
                  <a:cubicBezTo>
                    <a:pt x="543" y="4775"/>
                    <a:pt x="646" y="4674"/>
                    <a:pt x="694" y="4554"/>
                  </a:cubicBezTo>
                  <a:lnTo>
                    <a:pt x="2080" y="458"/>
                  </a:lnTo>
                  <a:cubicBezTo>
                    <a:pt x="2174" y="300"/>
                    <a:pt x="2048" y="111"/>
                    <a:pt x="1891" y="17"/>
                  </a:cubicBezTo>
                  <a:cubicBezTo>
                    <a:pt x="1851" y="6"/>
                    <a:pt x="1813" y="0"/>
                    <a:pt x="177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58" name="Google Shape;2958;p51"/>
          <p:cNvGrpSpPr/>
          <p:nvPr/>
        </p:nvGrpSpPr>
        <p:grpSpPr>
          <a:xfrm>
            <a:off x="3830965" y="2799136"/>
            <a:ext cx="203915" cy="203915"/>
            <a:chOff x="-6354300" y="2757075"/>
            <a:chExt cx="292225" cy="292225"/>
          </a:xfrm>
        </p:grpSpPr>
        <p:sp>
          <p:nvSpPr>
            <p:cNvPr id="2959" name="Google Shape;2959;p51"/>
            <p:cNvSpPr/>
            <p:nvPr/>
          </p:nvSpPr>
          <p:spPr>
            <a:xfrm>
              <a:off x="-6354300" y="2757075"/>
              <a:ext cx="292225" cy="292225"/>
            </a:xfrm>
            <a:custGeom>
              <a:avLst/>
              <a:gdLst/>
              <a:ahLst/>
              <a:cxnLst/>
              <a:rect l="l" t="t" r="r" b="b"/>
              <a:pathLst>
                <a:path w="11689" h="11689" extrusionOk="0">
                  <a:moveTo>
                    <a:pt x="10681" y="4159"/>
                  </a:moveTo>
                  <a:cubicBezTo>
                    <a:pt x="10870" y="4159"/>
                    <a:pt x="11027" y="4316"/>
                    <a:pt x="11027" y="4505"/>
                  </a:cubicBezTo>
                  <a:lnTo>
                    <a:pt x="11027" y="4915"/>
                  </a:lnTo>
                  <a:cubicBezTo>
                    <a:pt x="10901" y="4883"/>
                    <a:pt x="10775" y="4883"/>
                    <a:pt x="10681" y="4883"/>
                  </a:cubicBezTo>
                  <a:lnTo>
                    <a:pt x="9609" y="4883"/>
                  </a:lnTo>
                  <a:lnTo>
                    <a:pt x="9609" y="4190"/>
                  </a:lnTo>
                  <a:lnTo>
                    <a:pt x="10681" y="4190"/>
                  </a:lnTo>
                  <a:lnTo>
                    <a:pt x="10681" y="4159"/>
                  </a:lnTo>
                  <a:close/>
                  <a:moveTo>
                    <a:pt x="2048" y="2773"/>
                  </a:moveTo>
                  <a:lnTo>
                    <a:pt x="2048" y="6207"/>
                  </a:lnTo>
                  <a:lnTo>
                    <a:pt x="662" y="6207"/>
                  </a:lnTo>
                  <a:lnTo>
                    <a:pt x="662" y="3151"/>
                  </a:lnTo>
                  <a:cubicBezTo>
                    <a:pt x="694" y="2930"/>
                    <a:pt x="851" y="2773"/>
                    <a:pt x="1009" y="2773"/>
                  </a:cubicBezTo>
                  <a:close/>
                  <a:moveTo>
                    <a:pt x="8885" y="693"/>
                  </a:moveTo>
                  <a:lnTo>
                    <a:pt x="8885" y="4883"/>
                  </a:lnTo>
                  <a:cubicBezTo>
                    <a:pt x="8538" y="4915"/>
                    <a:pt x="8223" y="5104"/>
                    <a:pt x="8066" y="5419"/>
                  </a:cubicBezTo>
                  <a:lnTo>
                    <a:pt x="7751" y="6049"/>
                  </a:lnTo>
                  <a:cubicBezTo>
                    <a:pt x="7719" y="6175"/>
                    <a:pt x="7593" y="6238"/>
                    <a:pt x="7436" y="6238"/>
                  </a:cubicBezTo>
                  <a:lnTo>
                    <a:pt x="2710" y="6238"/>
                  </a:lnTo>
                  <a:lnTo>
                    <a:pt x="2710" y="693"/>
                  </a:lnTo>
                  <a:close/>
                  <a:moveTo>
                    <a:pt x="10681" y="5513"/>
                  </a:moveTo>
                  <a:cubicBezTo>
                    <a:pt x="10870" y="5513"/>
                    <a:pt x="11027" y="5671"/>
                    <a:pt x="11027" y="5860"/>
                  </a:cubicBezTo>
                  <a:lnTo>
                    <a:pt x="11027" y="10649"/>
                  </a:lnTo>
                  <a:cubicBezTo>
                    <a:pt x="11027" y="10869"/>
                    <a:pt x="10870" y="11027"/>
                    <a:pt x="10681" y="11027"/>
                  </a:cubicBezTo>
                  <a:lnTo>
                    <a:pt x="1009" y="11027"/>
                  </a:lnTo>
                  <a:cubicBezTo>
                    <a:pt x="820" y="11027"/>
                    <a:pt x="662" y="10869"/>
                    <a:pt x="662" y="10649"/>
                  </a:cubicBezTo>
                  <a:lnTo>
                    <a:pt x="662" y="6868"/>
                  </a:lnTo>
                  <a:lnTo>
                    <a:pt x="7436" y="6868"/>
                  </a:lnTo>
                  <a:cubicBezTo>
                    <a:pt x="7845" y="6868"/>
                    <a:pt x="8192" y="6648"/>
                    <a:pt x="8349" y="6333"/>
                  </a:cubicBezTo>
                  <a:lnTo>
                    <a:pt x="8664" y="5703"/>
                  </a:lnTo>
                  <a:cubicBezTo>
                    <a:pt x="8696" y="5576"/>
                    <a:pt x="8822" y="5513"/>
                    <a:pt x="8979" y="5513"/>
                  </a:cubicBezTo>
                  <a:close/>
                  <a:moveTo>
                    <a:pt x="2395" y="0"/>
                  </a:moveTo>
                  <a:cubicBezTo>
                    <a:pt x="2206" y="0"/>
                    <a:pt x="2048" y="158"/>
                    <a:pt x="2048" y="347"/>
                  </a:cubicBezTo>
                  <a:lnTo>
                    <a:pt x="2048" y="2111"/>
                  </a:lnTo>
                  <a:lnTo>
                    <a:pt x="1009" y="2111"/>
                  </a:lnTo>
                  <a:cubicBezTo>
                    <a:pt x="473" y="2111"/>
                    <a:pt x="0" y="2584"/>
                    <a:pt x="0" y="3151"/>
                  </a:cubicBezTo>
                  <a:lnTo>
                    <a:pt x="0" y="10649"/>
                  </a:lnTo>
                  <a:cubicBezTo>
                    <a:pt x="0" y="11216"/>
                    <a:pt x="473" y="11688"/>
                    <a:pt x="1009" y="11688"/>
                  </a:cubicBezTo>
                  <a:lnTo>
                    <a:pt x="10618" y="11688"/>
                  </a:lnTo>
                  <a:cubicBezTo>
                    <a:pt x="11185" y="11688"/>
                    <a:pt x="11657" y="11216"/>
                    <a:pt x="11657" y="10649"/>
                  </a:cubicBezTo>
                  <a:lnTo>
                    <a:pt x="11657" y="4505"/>
                  </a:lnTo>
                  <a:cubicBezTo>
                    <a:pt x="11689" y="3938"/>
                    <a:pt x="11216" y="3466"/>
                    <a:pt x="10681" y="3466"/>
                  </a:cubicBezTo>
                  <a:lnTo>
                    <a:pt x="9609" y="3466"/>
                  </a:lnTo>
                  <a:lnTo>
                    <a:pt x="9609" y="347"/>
                  </a:lnTo>
                  <a:cubicBezTo>
                    <a:pt x="9609" y="158"/>
                    <a:pt x="9452" y="0"/>
                    <a:pt x="926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0" name="Google Shape;2960;p51"/>
            <p:cNvSpPr/>
            <p:nvPr/>
          </p:nvSpPr>
          <p:spPr>
            <a:xfrm>
              <a:off x="-6268450" y="2790150"/>
              <a:ext cx="119750" cy="18125"/>
            </a:xfrm>
            <a:custGeom>
              <a:avLst/>
              <a:gdLst/>
              <a:ahLst/>
              <a:cxnLst/>
              <a:rect l="l" t="t" r="r" b="b"/>
              <a:pathLst>
                <a:path w="4790" h="725" extrusionOk="0">
                  <a:moveTo>
                    <a:pt x="347" y="0"/>
                  </a:moveTo>
                  <a:cubicBezTo>
                    <a:pt x="158" y="0"/>
                    <a:pt x="1" y="158"/>
                    <a:pt x="1" y="347"/>
                  </a:cubicBezTo>
                  <a:cubicBezTo>
                    <a:pt x="1" y="599"/>
                    <a:pt x="158" y="725"/>
                    <a:pt x="347" y="725"/>
                  </a:cubicBezTo>
                  <a:lnTo>
                    <a:pt x="4443" y="725"/>
                  </a:lnTo>
                  <a:cubicBezTo>
                    <a:pt x="4632" y="725"/>
                    <a:pt x="4789" y="567"/>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1" name="Google Shape;2961;p51"/>
            <p:cNvSpPr/>
            <p:nvPr/>
          </p:nvSpPr>
          <p:spPr>
            <a:xfrm>
              <a:off x="-6268450" y="2825600"/>
              <a:ext cx="119750" cy="18125"/>
            </a:xfrm>
            <a:custGeom>
              <a:avLst/>
              <a:gdLst/>
              <a:ahLst/>
              <a:cxnLst/>
              <a:rect l="l" t="t" r="r" b="b"/>
              <a:pathLst>
                <a:path w="4790" h="725" extrusionOk="0">
                  <a:moveTo>
                    <a:pt x="347" y="0"/>
                  </a:moveTo>
                  <a:cubicBezTo>
                    <a:pt x="158" y="0"/>
                    <a:pt x="1" y="158"/>
                    <a:pt x="1" y="347"/>
                  </a:cubicBezTo>
                  <a:cubicBezTo>
                    <a:pt x="1" y="599"/>
                    <a:pt x="158" y="725"/>
                    <a:pt x="347" y="725"/>
                  </a:cubicBezTo>
                  <a:lnTo>
                    <a:pt x="4443" y="725"/>
                  </a:lnTo>
                  <a:cubicBezTo>
                    <a:pt x="4632" y="725"/>
                    <a:pt x="4789" y="567"/>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2" name="Google Shape;2962;p51"/>
            <p:cNvSpPr/>
            <p:nvPr/>
          </p:nvSpPr>
          <p:spPr>
            <a:xfrm>
              <a:off x="-6268450" y="2860250"/>
              <a:ext cx="119750" cy="17350"/>
            </a:xfrm>
            <a:custGeom>
              <a:avLst/>
              <a:gdLst/>
              <a:ahLst/>
              <a:cxnLst/>
              <a:rect l="l" t="t" r="r" b="b"/>
              <a:pathLst>
                <a:path w="4790" h="694" extrusionOk="0">
                  <a:moveTo>
                    <a:pt x="347" y="0"/>
                  </a:moveTo>
                  <a:cubicBezTo>
                    <a:pt x="158" y="0"/>
                    <a:pt x="1" y="158"/>
                    <a:pt x="1" y="347"/>
                  </a:cubicBezTo>
                  <a:cubicBezTo>
                    <a:pt x="1" y="536"/>
                    <a:pt x="158" y="693"/>
                    <a:pt x="347" y="693"/>
                  </a:cubicBezTo>
                  <a:lnTo>
                    <a:pt x="4443" y="693"/>
                  </a:lnTo>
                  <a:cubicBezTo>
                    <a:pt x="4632" y="693"/>
                    <a:pt x="4789" y="536"/>
                    <a:pt x="4789" y="347"/>
                  </a:cubicBezTo>
                  <a:cubicBezTo>
                    <a:pt x="4789" y="158"/>
                    <a:pt x="4632" y="0"/>
                    <a:pt x="44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963" name="Google Shape;2963;p51"/>
          <p:cNvGrpSpPr/>
          <p:nvPr/>
        </p:nvGrpSpPr>
        <p:grpSpPr>
          <a:xfrm>
            <a:off x="4917834" y="2603164"/>
            <a:ext cx="203374" cy="203915"/>
            <a:chOff x="-1700225" y="2768875"/>
            <a:chExt cx="291450" cy="292225"/>
          </a:xfrm>
        </p:grpSpPr>
        <p:sp>
          <p:nvSpPr>
            <p:cNvPr id="2964" name="Google Shape;2964;p51"/>
            <p:cNvSpPr/>
            <p:nvPr/>
          </p:nvSpPr>
          <p:spPr>
            <a:xfrm>
              <a:off x="-1700225" y="2768875"/>
              <a:ext cx="291450" cy="292225"/>
            </a:xfrm>
            <a:custGeom>
              <a:avLst/>
              <a:gdLst/>
              <a:ahLst/>
              <a:cxnLst/>
              <a:rect l="l" t="t" r="r" b="b"/>
              <a:pathLst>
                <a:path w="11658" h="11689" extrusionOk="0">
                  <a:moveTo>
                    <a:pt x="10617" y="662"/>
                  </a:moveTo>
                  <a:cubicBezTo>
                    <a:pt x="10806" y="662"/>
                    <a:pt x="10964" y="820"/>
                    <a:pt x="10964" y="1009"/>
                  </a:cubicBezTo>
                  <a:lnTo>
                    <a:pt x="10964" y="2710"/>
                  </a:lnTo>
                  <a:lnTo>
                    <a:pt x="662" y="2710"/>
                  </a:lnTo>
                  <a:lnTo>
                    <a:pt x="662" y="1009"/>
                  </a:lnTo>
                  <a:cubicBezTo>
                    <a:pt x="662" y="820"/>
                    <a:pt x="819" y="662"/>
                    <a:pt x="1008" y="662"/>
                  </a:cubicBezTo>
                  <a:close/>
                  <a:moveTo>
                    <a:pt x="10933" y="3372"/>
                  </a:moveTo>
                  <a:lnTo>
                    <a:pt x="10933" y="9232"/>
                  </a:lnTo>
                  <a:cubicBezTo>
                    <a:pt x="10964" y="9484"/>
                    <a:pt x="10806" y="9610"/>
                    <a:pt x="10617" y="9610"/>
                  </a:cubicBezTo>
                  <a:lnTo>
                    <a:pt x="8916" y="9610"/>
                  </a:lnTo>
                  <a:lnTo>
                    <a:pt x="8570" y="9232"/>
                  </a:lnTo>
                  <a:cubicBezTo>
                    <a:pt x="8601" y="9169"/>
                    <a:pt x="8664" y="9043"/>
                    <a:pt x="8696" y="8917"/>
                  </a:cubicBezTo>
                  <a:lnTo>
                    <a:pt x="9200" y="8917"/>
                  </a:lnTo>
                  <a:cubicBezTo>
                    <a:pt x="9389" y="8917"/>
                    <a:pt x="9546" y="8759"/>
                    <a:pt x="9546" y="8570"/>
                  </a:cubicBezTo>
                  <a:lnTo>
                    <a:pt x="9546" y="7184"/>
                  </a:lnTo>
                  <a:cubicBezTo>
                    <a:pt x="9546" y="6995"/>
                    <a:pt x="9389" y="6837"/>
                    <a:pt x="9200" y="6837"/>
                  </a:cubicBezTo>
                  <a:lnTo>
                    <a:pt x="8696" y="6837"/>
                  </a:lnTo>
                  <a:cubicBezTo>
                    <a:pt x="8664" y="6711"/>
                    <a:pt x="8601" y="6648"/>
                    <a:pt x="8570" y="6522"/>
                  </a:cubicBezTo>
                  <a:lnTo>
                    <a:pt x="8916" y="6176"/>
                  </a:lnTo>
                  <a:cubicBezTo>
                    <a:pt x="9042" y="6050"/>
                    <a:pt x="9042" y="5798"/>
                    <a:pt x="8916" y="5703"/>
                  </a:cubicBezTo>
                  <a:lnTo>
                    <a:pt x="7940" y="4695"/>
                  </a:lnTo>
                  <a:cubicBezTo>
                    <a:pt x="7877" y="4648"/>
                    <a:pt x="7790" y="4624"/>
                    <a:pt x="7703" y="4624"/>
                  </a:cubicBezTo>
                  <a:cubicBezTo>
                    <a:pt x="7617" y="4624"/>
                    <a:pt x="7530" y="4648"/>
                    <a:pt x="7467" y="4695"/>
                  </a:cubicBezTo>
                  <a:lnTo>
                    <a:pt x="7120" y="5073"/>
                  </a:lnTo>
                  <a:cubicBezTo>
                    <a:pt x="7026" y="5041"/>
                    <a:pt x="6931" y="4978"/>
                    <a:pt x="6805" y="4947"/>
                  </a:cubicBezTo>
                  <a:lnTo>
                    <a:pt x="6805" y="4443"/>
                  </a:lnTo>
                  <a:cubicBezTo>
                    <a:pt x="6805" y="4222"/>
                    <a:pt x="6648" y="4065"/>
                    <a:pt x="6459" y="4065"/>
                  </a:cubicBezTo>
                  <a:lnTo>
                    <a:pt x="5073" y="4065"/>
                  </a:lnTo>
                  <a:cubicBezTo>
                    <a:pt x="4884" y="4065"/>
                    <a:pt x="4726" y="4222"/>
                    <a:pt x="4726" y="4443"/>
                  </a:cubicBezTo>
                  <a:lnTo>
                    <a:pt x="4726" y="4947"/>
                  </a:lnTo>
                  <a:cubicBezTo>
                    <a:pt x="4600" y="4978"/>
                    <a:pt x="4506" y="5010"/>
                    <a:pt x="4411" y="5073"/>
                  </a:cubicBezTo>
                  <a:lnTo>
                    <a:pt x="4033" y="4695"/>
                  </a:lnTo>
                  <a:cubicBezTo>
                    <a:pt x="3986" y="4648"/>
                    <a:pt x="3899" y="4624"/>
                    <a:pt x="3808" y="4624"/>
                  </a:cubicBezTo>
                  <a:cubicBezTo>
                    <a:pt x="3718" y="4624"/>
                    <a:pt x="3623" y="4648"/>
                    <a:pt x="3560" y="4695"/>
                  </a:cubicBezTo>
                  <a:lnTo>
                    <a:pt x="2584" y="5703"/>
                  </a:lnTo>
                  <a:cubicBezTo>
                    <a:pt x="2458" y="5829"/>
                    <a:pt x="2458" y="6050"/>
                    <a:pt x="2584" y="6176"/>
                  </a:cubicBezTo>
                  <a:lnTo>
                    <a:pt x="2930" y="6522"/>
                  </a:lnTo>
                  <a:cubicBezTo>
                    <a:pt x="2899" y="6585"/>
                    <a:pt x="2867" y="6711"/>
                    <a:pt x="2836" y="6837"/>
                  </a:cubicBezTo>
                  <a:lnTo>
                    <a:pt x="2300" y="6837"/>
                  </a:lnTo>
                  <a:cubicBezTo>
                    <a:pt x="2111" y="6837"/>
                    <a:pt x="1954" y="6995"/>
                    <a:pt x="1954" y="7184"/>
                  </a:cubicBezTo>
                  <a:lnTo>
                    <a:pt x="1954" y="8570"/>
                  </a:lnTo>
                  <a:cubicBezTo>
                    <a:pt x="1954" y="8759"/>
                    <a:pt x="2111" y="8917"/>
                    <a:pt x="2300" y="8917"/>
                  </a:cubicBezTo>
                  <a:lnTo>
                    <a:pt x="2836" y="8917"/>
                  </a:lnTo>
                  <a:cubicBezTo>
                    <a:pt x="2867" y="9043"/>
                    <a:pt x="2899" y="9137"/>
                    <a:pt x="2930" y="9232"/>
                  </a:cubicBezTo>
                  <a:lnTo>
                    <a:pt x="2584" y="9610"/>
                  </a:lnTo>
                  <a:lnTo>
                    <a:pt x="977" y="9610"/>
                  </a:lnTo>
                  <a:cubicBezTo>
                    <a:pt x="788" y="9610"/>
                    <a:pt x="630" y="9452"/>
                    <a:pt x="630" y="9232"/>
                  </a:cubicBezTo>
                  <a:lnTo>
                    <a:pt x="630" y="3372"/>
                  </a:lnTo>
                  <a:close/>
                  <a:moveTo>
                    <a:pt x="6112" y="4726"/>
                  </a:moveTo>
                  <a:lnTo>
                    <a:pt x="6112" y="5136"/>
                  </a:lnTo>
                  <a:cubicBezTo>
                    <a:pt x="6112" y="5294"/>
                    <a:pt x="6207" y="5420"/>
                    <a:pt x="6364" y="5451"/>
                  </a:cubicBezTo>
                  <a:cubicBezTo>
                    <a:pt x="6553" y="5514"/>
                    <a:pt x="6805" y="5609"/>
                    <a:pt x="6994" y="5735"/>
                  </a:cubicBezTo>
                  <a:cubicBezTo>
                    <a:pt x="7041" y="5769"/>
                    <a:pt x="7096" y="5783"/>
                    <a:pt x="7153" y="5783"/>
                  </a:cubicBezTo>
                  <a:cubicBezTo>
                    <a:pt x="7251" y="5783"/>
                    <a:pt x="7356" y="5743"/>
                    <a:pt x="7435" y="5703"/>
                  </a:cubicBezTo>
                  <a:lnTo>
                    <a:pt x="7751" y="5388"/>
                  </a:lnTo>
                  <a:lnTo>
                    <a:pt x="8223" y="5861"/>
                  </a:lnTo>
                  <a:lnTo>
                    <a:pt x="7908" y="6176"/>
                  </a:lnTo>
                  <a:cubicBezTo>
                    <a:pt x="7782" y="6302"/>
                    <a:pt x="7782" y="6459"/>
                    <a:pt x="7877" y="6617"/>
                  </a:cubicBezTo>
                  <a:cubicBezTo>
                    <a:pt x="7971" y="6806"/>
                    <a:pt x="8066" y="6995"/>
                    <a:pt x="8129" y="7247"/>
                  </a:cubicBezTo>
                  <a:cubicBezTo>
                    <a:pt x="8192" y="7404"/>
                    <a:pt x="8286" y="7499"/>
                    <a:pt x="8444" y="7499"/>
                  </a:cubicBezTo>
                  <a:lnTo>
                    <a:pt x="8885" y="7499"/>
                  </a:lnTo>
                  <a:lnTo>
                    <a:pt x="8885" y="8192"/>
                  </a:lnTo>
                  <a:lnTo>
                    <a:pt x="8444" y="8192"/>
                  </a:lnTo>
                  <a:cubicBezTo>
                    <a:pt x="8286" y="8192"/>
                    <a:pt x="8192" y="8286"/>
                    <a:pt x="8129" y="8444"/>
                  </a:cubicBezTo>
                  <a:cubicBezTo>
                    <a:pt x="8097" y="8665"/>
                    <a:pt x="7971" y="8885"/>
                    <a:pt x="7877" y="9074"/>
                  </a:cubicBezTo>
                  <a:cubicBezTo>
                    <a:pt x="7782" y="9200"/>
                    <a:pt x="7814" y="9389"/>
                    <a:pt x="7908" y="9515"/>
                  </a:cubicBezTo>
                  <a:lnTo>
                    <a:pt x="8223" y="9830"/>
                  </a:lnTo>
                  <a:lnTo>
                    <a:pt x="7751" y="10303"/>
                  </a:lnTo>
                  <a:lnTo>
                    <a:pt x="7435" y="9988"/>
                  </a:lnTo>
                  <a:cubicBezTo>
                    <a:pt x="7368" y="9920"/>
                    <a:pt x="7291" y="9889"/>
                    <a:pt x="7211" y="9889"/>
                  </a:cubicBezTo>
                  <a:cubicBezTo>
                    <a:pt x="7141" y="9889"/>
                    <a:pt x="7068" y="9912"/>
                    <a:pt x="6994" y="9956"/>
                  </a:cubicBezTo>
                  <a:cubicBezTo>
                    <a:pt x="6805" y="10082"/>
                    <a:pt x="6616" y="10145"/>
                    <a:pt x="6364" y="10208"/>
                  </a:cubicBezTo>
                  <a:cubicBezTo>
                    <a:pt x="6207" y="10271"/>
                    <a:pt x="6112" y="10366"/>
                    <a:pt x="6112" y="10555"/>
                  </a:cubicBezTo>
                  <a:lnTo>
                    <a:pt x="6112" y="10964"/>
                  </a:lnTo>
                  <a:lnTo>
                    <a:pt x="5419" y="10964"/>
                  </a:lnTo>
                  <a:lnTo>
                    <a:pt x="5419" y="10555"/>
                  </a:lnTo>
                  <a:cubicBezTo>
                    <a:pt x="5419" y="10366"/>
                    <a:pt x="5325" y="10271"/>
                    <a:pt x="5167" y="10208"/>
                  </a:cubicBezTo>
                  <a:cubicBezTo>
                    <a:pt x="4947" y="10177"/>
                    <a:pt x="4726" y="10051"/>
                    <a:pt x="4537" y="9956"/>
                  </a:cubicBezTo>
                  <a:cubicBezTo>
                    <a:pt x="4491" y="9921"/>
                    <a:pt x="4436" y="9908"/>
                    <a:pt x="4379" y="9908"/>
                  </a:cubicBezTo>
                  <a:cubicBezTo>
                    <a:pt x="4281" y="9908"/>
                    <a:pt x="4176" y="9948"/>
                    <a:pt x="4096" y="9988"/>
                  </a:cubicBezTo>
                  <a:lnTo>
                    <a:pt x="3781" y="10303"/>
                  </a:lnTo>
                  <a:lnTo>
                    <a:pt x="3308" y="9830"/>
                  </a:lnTo>
                  <a:lnTo>
                    <a:pt x="3623" y="9515"/>
                  </a:lnTo>
                  <a:cubicBezTo>
                    <a:pt x="3749" y="9389"/>
                    <a:pt x="3749" y="9232"/>
                    <a:pt x="3655" y="9074"/>
                  </a:cubicBezTo>
                  <a:cubicBezTo>
                    <a:pt x="3529" y="8885"/>
                    <a:pt x="3466" y="8696"/>
                    <a:pt x="3371" y="8444"/>
                  </a:cubicBezTo>
                  <a:cubicBezTo>
                    <a:pt x="3340" y="8286"/>
                    <a:pt x="3214" y="8192"/>
                    <a:pt x="3056" y="8192"/>
                  </a:cubicBezTo>
                  <a:lnTo>
                    <a:pt x="2647" y="8192"/>
                  </a:lnTo>
                  <a:lnTo>
                    <a:pt x="2647" y="7499"/>
                  </a:lnTo>
                  <a:lnTo>
                    <a:pt x="3056" y="7499"/>
                  </a:lnTo>
                  <a:cubicBezTo>
                    <a:pt x="3214" y="7499"/>
                    <a:pt x="3340" y="7404"/>
                    <a:pt x="3371" y="7247"/>
                  </a:cubicBezTo>
                  <a:cubicBezTo>
                    <a:pt x="3434" y="7026"/>
                    <a:pt x="3529" y="6806"/>
                    <a:pt x="3655" y="6617"/>
                  </a:cubicBezTo>
                  <a:cubicBezTo>
                    <a:pt x="3749" y="6491"/>
                    <a:pt x="3686" y="6302"/>
                    <a:pt x="3623" y="6176"/>
                  </a:cubicBezTo>
                  <a:lnTo>
                    <a:pt x="3308" y="5861"/>
                  </a:lnTo>
                  <a:lnTo>
                    <a:pt x="3781" y="5388"/>
                  </a:lnTo>
                  <a:lnTo>
                    <a:pt x="4096" y="5703"/>
                  </a:lnTo>
                  <a:cubicBezTo>
                    <a:pt x="4163" y="5771"/>
                    <a:pt x="4240" y="5802"/>
                    <a:pt x="4321" y="5802"/>
                  </a:cubicBezTo>
                  <a:cubicBezTo>
                    <a:pt x="4391" y="5802"/>
                    <a:pt x="4464" y="5778"/>
                    <a:pt x="4537" y="5735"/>
                  </a:cubicBezTo>
                  <a:cubicBezTo>
                    <a:pt x="4726" y="5609"/>
                    <a:pt x="4915" y="5546"/>
                    <a:pt x="5167" y="5451"/>
                  </a:cubicBezTo>
                  <a:cubicBezTo>
                    <a:pt x="5325" y="5420"/>
                    <a:pt x="5419" y="5294"/>
                    <a:pt x="5419" y="5136"/>
                  </a:cubicBezTo>
                  <a:lnTo>
                    <a:pt x="5419" y="4726"/>
                  </a:lnTo>
                  <a:close/>
                  <a:moveTo>
                    <a:pt x="1008" y="1"/>
                  </a:moveTo>
                  <a:cubicBezTo>
                    <a:pt x="473" y="1"/>
                    <a:pt x="0" y="473"/>
                    <a:pt x="0" y="1009"/>
                  </a:cubicBezTo>
                  <a:lnTo>
                    <a:pt x="0" y="9295"/>
                  </a:lnTo>
                  <a:cubicBezTo>
                    <a:pt x="0" y="9830"/>
                    <a:pt x="473" y="10303"/>
                    <a:pt x="1008" y="10303"/>
                  </a:cubicBezTo>
                  <a:lnTo>
                    <a:pt x="2867" y="10303"/>
                  </a:lnTo>
                  <a:lnTo>
                    <a:pt x="3623" y="11059"/>
                  </a:lnTo>
                  <a:cubicBezTo>
                    <a:pt x="3671" y="11122"/>
                    <a:pt x="3757" y="11153"/>
                    <a:pt x="3848" y="11153"/>
                  </a:cubicBezTo>
                  <a:cubicBezTo>
                    <a:pt x="3938" y="11153"/>
                    <a:pt x="4033" y="11122"/>
                    <a:pt x="4096" y="11059"/>
                  </a:cubicBezTo>
                  <a:lnTo>
                    <a:pt x="4442" y="10712"/>
                  </a:lnTo>
                  <a:cubicBezTo>
                    <a:pt x="4506" y="10744"/>
                    <a:pt x="4632" y="10775"/>
                    <a:pt x="4758" y="10807"/>
                  </a:cubicBezTo>
                  <a:lnTo>
                    <a:pt x="4758" y="11342"/>
                  </a:lnTo>
                  <a:cubicBezTo>
                    <a:pt x="4758" y="11531"/>
                    <a:pt x="4915" y="11689"/>
                    <a:pt x="5104" y="11689"/>
                  </a:cubicBezTo>
                  <a:lnTo>
                    <a:pt x="6490" y="11689"/>
                  </a:lnTo>
                  <a:cubicBezTo>
                    <a:pt x="6679" y="11689"/>
                    <a:pt x="6837" y="11531"/>
                    <a:pt x="6837" y="11342"/>
                  </a:cubicBezTo>
                  <a:lnTo>
                    <a:pt x="6837" y="10807"/>
                  </a:lnTo>
                  <a:cubicBezTo>
                    <a:pt x="6963" y="10775"/>
                    <a:pt x="7026" y="10744"/>
                    <a:pt x="7152" y="10712"/>
                  </a:cubicBezTo>
                  <a:lnTo>
                    <a:pt x="7498" y="11059"/>
                  </a:lnTo>
                  <a:cubicBezTo>
                    <a:pt x="7561" y="11122"/>
                    <a:pt x="7656" y="11153"/>
                    <a:pt x="7747" y="11153"/>
                  </a:cubicBezTo>
                  <a:cubicBezTo>
                    <a:pt x="7837" y="11153"/>
                    <a:pt x="7924" y="11122"/>
                    <a:pt x="7971" y="11059"/>
                  </a:cubicBezTo>
                  <a:lnTo>
                    <a:pt x="8727" y="10303"/>
                  </a:lnTo>
                  <a:lnTo>
                    <a:pt x="10617" y="10303"/>
                  </a:lnTo>
                  <a:cubicBezTo>
                    <a:pt x="11185" y="10303"/>
                    <a:pt x="11657" y="9830"/>
                    <a:pt x="11657" y="9295"/>
                  </a:cubicBezTo>
                  <a:lnTo>
                    <a:pt x="11657" y="1009"/>
                  </a:lnTo>
                  <a:cubicBezTo>
                    <a:pt x="11657" y="473"/>
                    <a:pt x="11216" y="1"/>
                    <a:pt x="1061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5" name="Google Shape;2965;p51"/>
            <p:cNvSpPr/>
            <p:nvPr/>
          </p:nvSpPr>
          <p:spPr>
            <a:xfrm>
              <a:off x="-1667150" y="2801950"/>
              <a:ext cx="18150" cy="18150"/>
            </a:xfrm>
            <a:custGeom>
              <a:avLst/>
              <a:gdLst/>
              <a:ahLst/>
              <a:cxnLst/>
              <a:rect l="l" t="t" r="r" b="b"/>
              <a:pathLst>
                <a:path w="726" h="726" extrusionOk="0">
                  <a:moveTo>
                    <a:pt x="347" y="1"/>
                  </a:moveTo>
                  <a:cubicBezTo>
                    <a:pt x="158" y="1"/>
                    <a:pt x="1" y="158"/>
                    <a:pt x="1" y="347"/>
                  </a:cubicBezTo>
                  <a:cubicBezTo>
                    <a:pt x="1" y="536"/>
                    <a:pt x="158" y="726"/>
                    <a:pt x="347" y="726"/>
                  </a:cubicBezTo>
                  <a:cubicBezTo>
                    <a:pt x="568" y="726"/>
                    <a:pt x="725" y="536"/>
                    <a:pt x="725" y="347"/>
                  </a:cubicBezTo>
                  <a:cubicBezTo>
                    <a:pt x="725" y="158"/>
                    <a:pt x="568"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6" name="Google Shape;2966;p51"/>
            <p:cNvSpPr/>
            <p:nvPr/>
          </p:nvSpPr>
          <p:spPr>
            <a:xfrm>
              <a:off x="-1632500" y="2801950"/>
              <a:ext cx="17350" cy="18150"/>
            </a:xfrm>
            <a:custGeom>
              <a:avLst/>
              <a:gdLst/>
              <a:ahLst/>
              <a:cxnLst/>
              <a:rect l="l" t="t" r="r" b="b"/>
              <a:pathLst>
                <a:path w="694" h="726" extrusionOk="0">
                  <a:moveTo>
                    <a:pt x="347" y="1"/>
                  </a:moveTo>
                  <a:cubicBezTo>
                    <a:pt x="158" y="1"/>
                    <a:pt x="1" y="158"/>
                    <a:pt x="1" y="347"/>
                  </a:cubicBezTo>
                  <a:cubicBezTo>
                    <a:pt x="1" y="568"/>
                    <a:pt x="158" y="726"/>
                    <a:pt x="347" y="726"/>
                  </a:cubicBezTo>
                  <a:cubicBezTo>
                    <a:pt x="536" y="726"/>
                    <a:pt x="694" y="568"/>
                    <a:pt x="694" y="347"/>
                  </a:cubicBezTo>
                  <a:cubicBezTo>
                    <a:pt x="694" y="158"/>
                    <a:pt x="536"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7" name="Google Shape;2967;p51"/>
            <p:cNvSpPr/>
            <p:nvPr/>
          </p:nvSpPr>
          <p:spPr>
            <a:xfrm>
              <a:off x="-1597850" y="2801950"/>
              <a:ext cx="17375" cy="18150"/>
            </a:xfrm>
            <a:custGeom>
              <a:avLst/>
              <a:gdLst/>
              <a:ahLst/>
              <a:cxnLst/>
              <a:rect l="l" t="t" r="r" b="b"/>
              <a:pathLst>
                <a:path w="695" h="726" extrusionOk="0">
                  <a:moveTo>
                    <a:pt x="347" y="1"/>
                  </a:moveTo>
                  <a:cubicBezTo>
                    <a:pt x="158" y="1"/>
                    <a:pt x="1" y="158"/>
                    <a:pt x="1" y="347"/>
                  </a:cubicBezTo>
                  <a:cubicBezTo>
                    <a:pt x="1" y="568"/>
                    <a:pt x="158" y="726"/>
                    <a:pt x="347" y="726"/>
                  </a:cubicBezTo>
                  <a:cubicBezTo>
                    <a:pt x="537" y="726"/>
                    <a:pt x="694" y="568"/>
                    <a:pt x="694" y="347"/>
                  </a:cubicBezTo>
                  <a:cubicBezTo>
                    <a:pt x="694" y="158"/>
                    <a:pt x="537" y="1"/>
                    <a:pt x="3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8" name="Google Shape;2968;p51"/>
            <p:cNvSpPr/>
            <p:nvPr/>
          </p:nvSpPr>
          <p:spPr>
            <a:xfrm>
              <a:off x="-1564750" y="2801950"/>
              <a:ext cx="120525" cy="18150"/>
            </a:xfrm>
            <a:custGeom>
              <a:avLst/>
              <a:gdLst/>
              <a:ahLst/>
              <a:cxnLst/>
              <a:rect l="l" t="t" r="r" b="b"/>
              <a:pathLst>
                <a:path w="4821" h="726" extrusionOk="0">
                  <a:moveTo>
                    <a:pt x="347" y="1"/>
                  </a:moveTo>
                  <a:cubicBezTo>
                    <a:pt x="158" y="1"/>
                    <a:pt x="0" y="158"/>
                    <a:pt x="0" y="347"/>
                  </a:cubicBezTo>
                  <a:cubicBezTo>
                    <a:pt x="32" y="568"/>
                    <a:pt x="189" y="726"/>
                    <a:pt x="347" y="726"/>
                  </a:cubicBezTo>
                  <a:lnTo>
                    <a:pt x="4442" y="726"/>
                  </a:lnTo>
                  <a:cubicBezTo>
                    <a:pt x="4663" y="726"/>
                    <a:pt x="4820" y="568"/>
                    <a:pt x="4820" y="347"/>
                  </a:cubicBezTo>
                  <a:cubicBezTo>
                    <a:pt x="4820" y="158"/>
                    <a:pt x="4663" y="1"/>
                    <a:pt x="44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9" name="Google Shape;2969;p51"/>
            <p:cNvSpPr/>
            <p:nvPr/>
          </p:nvSpPr>
          <p:spPr>
            <a:xfrm>
              <a:off x="-1597850" y="2924050"/>
              <a:ext cx="85100" cy="85075"/>
            </a:xfrm>
            <a:custGeom>
              <a:avLst/>
              <a:gdLst/>
              <a:ahLst/>
              <a:cxnLst/>
              <a:rect l="l" t="t" r="r" b="b"/>
              <a:pathLst>
                <a:path w="3404" h="3403" extrusionOk="0">
                  <a:moveTo>
                    <a:pt x="1671" y="662"/>
                  </a:moveTo>
                  <a:cubicBezTo>
                    <a:pt x="2238" y="662"/>
                    <a:pt x="2710" y="1134"/>
                    <a:pt x="2710" y="1701"/>
                  </a:cubicBezTo>
                  <a:cubicBezTo>
                    <a:pt x="2710" y="2237"/>
                    <a:pt x="2269" y="2710"/>
                    <a:pt x="1671" y="2710"/>
                  </a:cubicBezTo>
                  <a:cubicBezTo>
                    <a:pt x="1135" y="2710"/>
                    <a:pt x="663" y="2237"/>
                    <a:pt x="663" y="1701"/>
                  </a:cubicBezTo>
                  <a:cubicBezTo>
                    <a:pt x="663" y="1134"/>
                    <a:pt x="1135" y="662"/>
                    <a:pt x="1671" y="662"/>
                  </a:cubicBezTo>
                  <a:close/>
                  <a:moveTo>
                    <a:pt x="1671" y="0"/>
                  </a:moveTo>
                  <a:cubicBezTo>
                    <a:pt x="726" y="0"/>
                    <a:pt x="1" y="756"/>
                    <a:pt x="1" y="1701"/>
                  </a:cubicBezTo>
                  <a:cubicBezTo>
                    <a:pt x="1" y="2647"/>
                    <a:pt x="726" y="3403"/>
                    <a:pt x="1671" y="3403"/>
                  </a:cubicBezTo>
                  <a:cubicBezTo>
                    <a:pt x="2616" y="3403"/>
                    <a:pt x="3372" y="2647"/>
                    <a:pt x="3372" y="1701"/>
                  </a:cubicBezTo>
                  <a:cubicBezTo>
                    <a:pt x="3403" y="756"/>
                    <a:pt x="2616" y="0"/>
                    <a:pt x="167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2" name="CaixaDeTexto 1">
            <a:extLst>
              <a:ext uri="{FF2B5EF4-FFF2-40B4-BE49-F238E27FC236}">
                <a16:creationId xmlns:a16="http://schemas.microsoft.com/office/drawing/2014/main" id="{D2B1F22A-8FB6-95FF-CB52-B3AE7B04F892}"/>
              </a:ext>
            </a:extLst>
          </p:cNvPr>
          <p:cNvSpPr txBox="1"/>
          <p:nvPr/>
        </p:nvSpPr>
        <p:spPr>
          <a:xfrm>
            <a:off x="998622" y="757990"/>
            <a:ext cx="7267074" cy="1477328"/>
          </a:xfrm>
          <a:prstGeom prst="rect">
            <a:avLst/>
          </a:prstGeom>
          <a:noFill/>
        </p:spPr>
        <p:txBody>
          <a:bodyPr wrap="square" rtlCol="0">
            <a:spAutoFit/>
          </a:bodyPr>
          <a:lstStyle/>
          <a:p>
            <a:r>
              <a:rPr lang="pt-BR" sz="1800" b="0" i="0" dirty="0">
                <a:solidFill>
                  <a:srgbClr val="374151"/>
                </a:solidFill>
                <a:effectLst/>
                <a:latin typeface="Söhne"/>
              </a:rPr>
              <a:t>Os conhecimentos adquiridos nesta breve análise de dados com R são pertinentes para diversas áreas, incluindo negócios, finanças, ciência, tecnologia, engenharia, medicina, entre outras. A compreensão dos conceitos fundamentais de tendência central, é essencial para a análise de dados e tomada de decisões controladas.</a:t>
            </a:r>
            <a:endParaRPr lang="pt-BR" sz="1800" dirty="0"/>
          </a:p>
        </p:txBody>
      </p:sp>
      <p:sp>
        <p:nvSpPr>
          <p:cNvPr id="3" name="CaixaDeTexto 2">
            <a:extLst>
              <a:ext uri="{FF2B5EF4-FFF2-40B4-BE49-F238E27FC236}">
                <a16:creationId xmlns:a16="http://schemas.microsoft.com/office/drawing/2014/main" id="{6D57885B-F271-2324-F416-15821DF288B2}"/>
              </a:ext>
            </a:extLst>
          </p:cNvPr>
          <p:cNvSpPr txBox="1"/>
          <p:nvPr/>
        </p:nvSpPr>
        <p:spPr>
          <a:xfrm>
            <a:off x="998623" y="2695074"/>
            <a:ext cx="7267074" cy="1477328"/>
          </a:xfrm>
          <a:prstGeom prst="rect">
            <a:avLst/>
          </a:prstGeom>
          <a:noFill/>
        </p:spPr>
        <p:txBody>
          <a:bodyPr wrap="square" rtlCol="0">
            <a:spAutoFit/>
          </a:bodyPr>
          <a:lstStyle/>
          <a:p>
            <a:r>
              <a:rPr lang="pt-BR" sz="1800" b="0" i="0" dirty="0">
                <a:solidFill>
                  <a:srgbClr val="374151"/>
                </a:solidFill>
                <a:effectLst/>
                <a:latin typeface="Söhne"/>
              </a:rPr>
              <a:t>O uso de ferramentas de análise de dados, como o R, permite que os usuários apliquem esses conceitos rapidamente em seus dados, acompanhando e visualizando os resultados por meio de gráficos e tabelas. Com o R, é possível calcular a média, mediana e moda para diferentes tipos de dados, incluindo dados agrupados e contínuos com intervalo.</a:t>
            </a:r>
            <a:endParaRPr lang="pt-BR" sz="1800" dirty="0"/>
          </a:p>
        </p:txBody>
      </p:sp>
    </p:spTree>
    <p:extLst>
      <p:ext uri="{BB962C8B-B14F-4D97-AF65-F5344CB8AC3E}">
        <p14:creationId xmlns:p14="http://schemas.microsoft.com/office/powerpoint/2010/main" val="39984393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2335"/>
        <p:cNvGrpSpPr/>
        <p:nvPr/>
      </p:nvGrpSpPr>
      <p:grpSpPr>
        <a:xfrm>
          <a:off x="0" y="0"/>
          <a:ext cx="0" cy="0"/>
          <a:chOff x="0" y="0"/>
          <a:chExt cx="0" cy="0"/>
        </a:xfrm>
      </p:grpSpPr>
      <p:sp>
        <p:nvSpPr>
          <p:cNvPr id="2336" name="Google Shape;2336;p45"/>
          <p:cNvSpPr txBox="1">
            <a:spLocks noGrp="1"/>
          </p:cNvSpPr>
          <p:nvPr>
            <p:ph type="title"/>
          </p:nvPr>
        </p:nvSpPr>
        <p:spPr>
          <a:xfrm>
            <a:off x="2542933" y="1510393"/>
            <a:ext cx="3904500" cy="1902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Conclusão</a:t>
            </a:r>
            <a:endParaRPr dirty="0"/>
          </a:p>
        </p:txBody>
      </p:sp>
      <p:grpSp>
        <p:nvGrpSpPr>
          <p:cNvPr id="2" name="Google Shape;4766;p64">
            <a:extLst>
              <a:ext uri="{FF2B5EF4-FFF2-40B4-BE49-F238E27FC236}">
                <a16:creationId xmlns:a16="http://schemas.microsoft.com/office/drawing/2014/main" id="{E1285296-D9FA-3AA3-6D34-358727B9E2AB}"/>
              </a:ext>
            </a:extLst>
          </p:cNvPr>
          <p:cNvGrpSpPr/>
          <p:nvPr/>
        </p:nvGrpSpPr>
        <p:grpSpPr>
          <a:xfrm>
            <a:off x="6629006" y="1689364"/>
            <a:ext cx="2057794" cy="2256994"/>
            <a:chOff x="1260950" y="-166737"/>
            <a:chExt cx="5129675" cy="5643987"/>
          </a:xfrm>
        </p:grpSpPr>
        <p:sp>
          <p:nvSpPr>
            <p:cNvPr id="3" name="Google Shape;4767;p64">
              <a:extLst>
                <a:ext uri="{FF2B5EF4-FFF2-40B4-BE49-F238E27FC236}">
                  <a16:creationId xmlns:a16="http://schemas.microsoft.com/office/drawing/2014/main" id="{138A39B4-CC78-0FBE-1FD2-134B204D33C3}"/>
                </a:ext>
              </a:extLst>
            </p:cNvPr>
            <p:cNvSpPr/>
            <p:nvPr/>
          </p:nvSpPr>
          <p:spPr>
            <a:xfrm>
              <a:off x="1260950" y="395850"/>
              <a:ext cx="5129675" cy="4941275"/>
            </a:xfrm>
            <a:custGeom>
              <a:avLst/>
              <a:gdLst/>
              <a:ahLst/>
              <a:cxnLst/>
              <a:rect l="l" t="t" r="r" b="b"/>
              <a:pathLst>
                <a:path w="205187" h="197651" extrusionOk="0">
                  <a:moveTo>
                    <a:pt x="118352" y="1"/>
                  </a:moveTo>
                  <a:cubicBezTo>
                    <a:pt x="118262" y="1"/>
                    <a:pt x="118173" y="1"/>
                    <a:pt x="118084" y="3"/>
                  </a:cubicBezTo>
                  <a:cubicBezTo>
                    <a:pt x="89771" y="436"/>
                    <a:pt x="90673" y="18108"/>
                    <a:pt x="82269" y="42454"/>
                  </a:cubicBezTo>
                  <a:cubicBezTo>
                    <a:pt x="73866" y="66763"/>
                    <a:pt x="45553" y="55726"/>
                    <a:pt x="26546" y="64563"/>
                  </a:cubicBezTo>
                  <a:cubicBezTo>
                    <a:pt x="7538" y="73399"/>
                    <a:pt x="13742" y="109647"/>
                    <a:pt x="14607" y="117618"/>
                  </a:cubicBezTo>
                  <a:cubicBezTo>
                    <a:pt x="15509" y="125588"/>
                    <a:pt x="6204" y="119385"/>
                    <a:pt x="3102" y="125120"/>
                  </a:cubicBezTo>
                  <a:cubicBezTo>
                    <a:pt x="0" y="130890"/>
                    <a:pt x="2164" y="141747"/>
                    <a:pt x="2164" y="141747"/>
                  </a:cubicBezTo>
                  <a:lnTo>
                    <a:pt x="178677" y="197651"/>
                  </a:lnTo>
                  <a:cubicBezTo>
                    <a:pt x="178677" y="197651"/>
                    <a:pt x="179975" y="195451"/>
                    <a:pt x="185746" y="186145"/>
                  </a:cubicBezTo>
                  <a:cubicBezTo>
                    <a:pt x="191481" y="176876"/>
                    <a:pt x="172906" y="151232"/>
                    <a:pt x="173736" y="140160"/>
                  </a:cubicBezTo>
                  <a:cubicBezTo>
                    <a:pt x="174565" y="129087"/>
                    <a:pt x="205186" y="110548"/>
                    <a:pt x="202084" y="89305"/>
                  </a:cubicBezTo>
                  <a:cubicBezTo>
                    <a:pt x="199028" y="68164"/>
                    <a:pt x="146727" y="1"/>
                    <a:pt x="118352"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4768;p64">
              <a:extLst>
                <a:ext uri="{FF2B5EF4-FFF2-40B4-BE49-F238E27FC236}">
                  <a16:creationId xmlns:a16="http://schemas.microsoft.com/office/drawing/2014/main" id="{6E43A3FF-B208-D9FD-5503-544173475EF7}"/>
                </a:ext>
              </a:extLst>
            </p:cNvPr>
            <p:cNvSpPr/>
            <p:nvPr/>
          </p:nvSpPr>
          <p:spPr>
            <a:xfrm>
              <a:off x="1297025" y="395900"/>
              <a:ext cx="5022350" cy="4941225"/>
            </a:xfrm>
            <a:custGeom>
              <a:avLst/>
              <a:gdLst/>
              <a:ahLst/>
              <a:cxnLst/>
              <a:rect l="l" t="t" r="r" b="b"/>
              <a:pathLst>
                <a:path w="200894" h="197649" extrusionOk="0">
                  <a:moveTo>
                    <a:pt x="116641" y="1"/>
                  </a:moveTo>
                  <a:cubicBezTo>
                    <a:pt x="88328" y="434"/>
                    <a:pt x="89230" y="18106"/>
                    <a:pt x="80826" y="42452"/>
                  </a:cubicBezTo>
                  <a:cubicBezTo>
                    <a:pt x="72423" y="66761"/>
                    <a:pt x="44110" y="55724"/>
                    <a:pt x="25103" y="64561"/>
                  </a:cubicBezTo>
                  <a:cubicBezTo>
                    <a:pt x="14030" y="69719"/>
                    <a:pt x="11505" y="84145"/>
                    <a:pt x="11505" y="96913"/>
                  </a:cubicBezTo>
                  <a:cubicBezTo>
                    <a:pt x="11505" y="106038"/>
                    <a:pt x="12804" y="114297"/>
                    <a:pt x="13164" y="117616"/>
                  </a:cubicBezTo>
                  <a:cubicBezTo>
                    <a:pt x="13201" y="117976"/>
                    <a:pt x="13237" y="118301"/>
                    <a:pt x="13237" y="118589"/>
                  </a:cubicBezTo>
                  <a:cubicBezTo>
                    <a:pt x="13237" y="125045"/>
                    <a:pt x="4617" y="119635"/>
                    <a:pt x="1659" y="125118"/>
                  </a:cubicBezTo>
                  <a:cubicBezTo>
                    <a:pt x="361" y="127534"/>
                    <a:pt x="0" y="130816"/>
                    <a:pt x="0" y="133846"/>
                  </a:cubicBezTo>
                  <a:cubicBezTo>
                    <a:pt x="0" y="138066"/>
                    <a:pt x="721" y="141745"/>
                    <a:pt x="721" y="141745"/>
                  </a:cubicBezTo>
                  <a:lnTo>
                    <a:pt x="41946" y="154801"/>
                  </a:lnTo>
                  <a:cubicBezTo>
                    <a:pt x="42199" y="153430"/>
                    <a:pt x="42559" y="151591"/>
                    <a:pt x="42992" y="149571"/>
                  </a:cubicBezTo>
                  <a:cubicBezTo>
                    <a:pt x="43858" y="145387"/>
                    <a:pt x="44976" y="140482"/>
                    <a:pt x="45986" y="137417"/>
                  </a:cubicBezTo>
                  <a:cubicBezTo>
                    <a:pt x="48041" y="131249"/>
                    <a:pt x="52189" y="128616"/>
                    <a:pt x="54678" y="127282"/>
                  </a:cubicBezTo>
                  <a:cubicBezTo>
                    <a:pt x="55327" y="126921"/>
                    <a:pt x="56156" y="126344"/>
                    <a:pt x="57094" y="125659"/>
                  </a:cubicBezTo>
                  <a:cubicBezTo>
                    <a:pt x="58934" y="124288"/>
                    <a:pt x="60989" y="122629"/>
                    <a:pt x="61891" y="121872"/>
                  </a:cubicBezTo>
                  <a:cubicBezTo>
                    <a:pt x="62035" y="121727"/>
                    <a:pt x="62144" y="121619"/>
                    <a:pt x="62252" y="121583"/>
                  </a:cubicBezTo>
                  <a:cubicBezTo>
                    <a:pt x="62252" y="121547"/>
                    <a:pt x="62252" y="121547"/>
                    <a:pt x="62288" y="121547"/>
                  </a:cubicBezTo>
                  <a:cubicBezTo>
                    <a:pt x="62396" y="121150"/>
                    <a:pt x="62829" y="119599"/>
                    <a:pt x="63658" y="117688"/>
                  </a:cubicBezTo>
                  <a:cubicBezTo>
                    <a:pt x="64596" y="115488"/>
                    <a:pt x="66039" y="112855"/>
                    <a:pt x="68059" y="110943"/>
                  </a:cubicBezTo>
                  <a:cubicBezTo>
                    <a:pt x="70078" y="109032"/>
                    <a:pt x="73397" y="107481"/>
                    <a:pt x="76246" y="106399"/>
                  </a:cubicBezTo>
                  <a:cubicBezTo>
                    <a:pt x="78807" y="105425"/>
                    <a:pt x="80971" y="104812"/>
                    <a:pt x="81367" y="104704"/>
                  </a:cubicBezTo>
                  <a:cubicBezTo>
                    <a:pt x="82954" y="103369"/>
                    <a:pt x="85407" y="102143"/>
                    <a:pt x="88184" y="101061"/>
                  </a:cubicBezTo>
                  <a:cubicBezTo>
                    <a:pt x="90997" y="99979"/>
                    <a:pt x="94135" y="99041"/>
                    <a:pt x="97057" y="98248"/>
                  </a:cubicBezTo>
                  <a:cubicBezTo>
                    <a:pt x="102358" y="96877"/>
                    <a:pt x="106975" y="96011"/>
                    <a:pt x="107877" y="95867"/>
                  </a:cubicBezTo>
                  <a:cubicBezTo>
                    <a:pt x="108129" y="95362"/>
                    <a:pt x="109067" y="93595"/>
                    <a:pt x="110978" y="91142"/>
                  </a:cubicBezTo>
                  <a:cubicBezTo>
                    <a:pt x="112169" y="89591"/>
                    <a:pt x="114225" y="88437"/>
                    <a:pt x="116028" y="87644"/>
                  </a:cubicBezTo>
                  <a:cubicBezTo>
                    <a:pt x="117615" y="86923"/>
                    <a:pt x="118985" y="86526"/>
                    <a:pt x="119274" y="86454"/>
                  </a:cubicBezTo>
                  <a:cubicBezTo>
                    <a:pt x="119310" y="86382"/>
                    <a:pt x="119454" y="86309"/>
                    <a:pt x="119635" y="86201"/>
                  </a:cubicBezTo>
                  <a:cubicBezTo>
                    <a:pt x="119887" y="86021"/>
                    <a:pt x="120284" y="85732"/>
                    <a:pt x="120825" y="85336"/>
                  </a:cubicBezTo>
                  <a:cubicBezTo>
                    <a:pt x="121907" y="84578"/>
                    <a:pt x="123530" y="83424"/>
                    <a:pt x="125730" y="81873"/>
                  </a:cubicBezTo>
                  <a:cubicBezTo>
                    <a:pt x="129337" y="79276"/>
                    <a:pt x="134422" y="76716"/>
                    <a:pt x="136153" y="75850"/>
                  </a:cubicBezTo>
                  <a:cubicBezTo>
                    <a:pt x="134278" y="74984"/>
                    <a:pt x="132763" y="73361"/>
                    <a:pt x="131465" y="71342"/>
                  </a:cubicBezTo>
                  <a:cubicBezTo>
                    <a:pt x="130022" y="69069"/>
                    <a:pt x="128868" y="66292"/>
                    <a:pt x="127858" y="63479"/>
                  </a:cubicBezTo>
                  <a:cubicBezTo>
                    <a:pt x="125874" y="57925"/>
                    <a:pt x="122051" y="52010"/>
                    <a:pt x="118985" y="49160"/>
                  </a:cubicBezTo>
                  <a:cubicBezTo>
                    <a:pt x="117867" y="48114"/>
                    <a:pt x="116930" y="47249"/>
                    <a:pt x="116244" y="46275"/>
                  </a:cubicBezTo>
                  <a:cubicBezTo>
                    <a:pt x="115595" y="45373"/>
                    <a:pt x="115198" y="44327"/>
                    <a:pt x="115198" y="43101"/>
                  </a:cubicBezTo>
                  <a:cubicBezTo>
                    <a:pt x="115198" y="42091"/>
                    <a:pt x="115451" y="40937"/>
                    <a:pt x="115992" y="39530"/>
                  </a:cubicBezTo>
                  <a:cubicBezTo>
                    <a:pt x="116677" y="37655"/>
                    <a:pt x="118228" y="35419"/>
                    <a:pt x="120031" y="33327"/>
                  </a:cubicBezTo>
                  <a:cubicBezTo>
                    <a:pt x="121835" y="31199"/>
                    <a:pt x="123927" y="29179"/>
                    <a:pt x="125694" y="27772"/>
                  </a:cubicBezTo>
                  <a:cubicBezTo>
                    <a:pt x="126884" y="26835"/>
                    <a:pt x="127930" y="26149"/>
                    <a:pt x="128723" y="25861"/>
                  </a:cubicBezTo>
                  <a:cubicBezTo>
                    <a:pt x="130022" y="25428"/>
                    <a:pt x="131392" y="24887"/>
                    <a:pt x="132547" y="24887"/>
                  </a:cubicBezTo>
                  <a:cubicBezTo>
                    <a:pt x="132907" y="24887"/>
                    <a:pt x="133268" y="24923"/>
                    <a:pt x="133556" y="25067"/>
                  </a:cubicBezTo>
                  <a:cubicBezTo>
                    <a:pt x="133881" y="25176"/>
                    <a:pt x="134170" y="25392"/>
                    <a:pt x="134386" y="25681"/>
                  </a:cubicBezTo>
                  <a:cubicBezTo>
                    <a:pt x="134819" y="26258"/>
                    <a:pt x="135071" y="27123"/>
                    <a:pt x="135071" y="28386"/>
                  </a:cubicBezTo>
                  <a:cubicBezTo>
                    <a:pt x="135071" y="28458"/>
                    <a:pt x="135071" y="28566"/>
                    <a:pt x="135071" y="28638"/>
                  </a:cubicBezTo>
                  <a:cubicBezTo>
                    <a:pt x="134999" y="30874"/>
                    <a:pt x="133701" y="32714"/>
                    <a:pt x="132258" y="34192"/>
                  </a:cubicBezTo>
                  <a:cubicBezTo>
                    <a:pt x="130815" y="35707"/>
                    <a:pt x="129192" y="36897"/>
                    <a:pt x="128399" y="37691"/>
                  </a:cubicBezTo>
                  <a:cubicBezTo>
                    <a:pt x="128182" y="37943"/>
                    <a:pt x="128038" y="38160"/>
                    <a:pt x="127966" y="38268"/>
                  </a:cubicBezTo>
                  <a:cubicBezTo>
                    <a:pt x="127641" y="39025"/>
                    <a:pt x="127461" y="39927"/>
                    <a:pt x="127461" y="40937"/>
                  </a:cubicBezTo>
                  <a:cubicBezTo>
                    <a:pt x="127461" y="41947"/>
                    <a:pt x="127641" y="43029"/>
                    <a:pt x="128074" y="44111"/>
                  </a:cubicBezTo>
                  <a:cubicBezTo>
                    <a:pt x="128507" y="45193"/>
                    <a:pt x="129842" y="47681"/>
                    <a:pt x="131501" y="50459"/>
                  </a:cubicBezTo>
                  <a:cubicBezTo>
                    <a:pt x="133124" y="53236"/>
                    <a:pt x="135107" y="56338"/>
                    <a:pt x="136911" y="58610"/>
                  </a:cubicBezTo>
                  <a:cubicBezTo>
                    <a:pt x="139580" y="62072"/>
                    <a:pt x="144882" y="68709"/>
                    <a:pt x="147767" y="72748"/>
                  </a:cubicBezTo>
                  <a:cubicBezTo>
                    <a:pt x="148741" y="74083"/>
                    <a:pt x="149426" y="75129"/>
                    <a:pt x="149715" y="75706"/>
                  </a:cubicBezTo>
                  <a:cubicBezTo>
                    <a:pt x="150039" y="76427"/>
                    <a:pt x="150256" y="76968"/>
                    <a:pt x="150256" y="77509"/>
                  </a:cubicBezTo>
                  <a:cubicBezTo>
                    <a:pt x="150256" y="78086"/>
                    <a:pt x="150039" y="78591"/>
                    <a:pt x="149715" y="79240"/>
                  </a:cubicBezTo>
                  <a:cubicBezTo>
                    <a:pt x="149390" y="79889"/>
                    <a:pt x="148885" y="80719"/>
                    <a:pt x="148272" y="81909"/>
                  </a:cubicBezTo>
                  <a:cubicBezTo>
                    <a:pt x="147262" y="83749"/>
                    <a:pt x="145206" y="86237"/>
                    <a:pt x="143403" y="88257"/>
                  </a:cubicBezTo>
                  <a:cubicBezTo>
                    <a:pt x="142068" y="89772"/>
                    <a:pt x="140842" y="90998"/>
                    <a:pt x="140301" y="91575"/>
                  </a:cubicBezTo>
                  <a:lnTo>
                    <a:pt x="140914" y="91864"/>
                  </a:lnTo>
                  <a:cubicBezTo>
                    <a:pt x="141022" y="91792"/>
                    <a:pt x="141203" y="91647"/>
                    <a:pt x="141455" y="91503"/>
                  </a:cubicBezTo>
                  <a:cubicBezTo>
                    <a:pt x="141888" y="91178"/>
                    <a:pt x="142465" y="90782"/>
                    <a:pt x="143150" y="90313"/>
                  </a:cubicBezTo>
                  <a:cubicBezTo>
                    <a:pt x="144521" y="89339"/>
                    <a:pt x="146252" y="88149"/>
                    <a:pt x="147587" y="87139"/>
                  </a:cubicBezTo>
                  <a:cubicBezTo>
                    <a:pt x="149931" y="85372"/>
                    <a:pt x="153105" y="84145"/>
                    <a:pt x="153970" y="83821"/>
                  </a:cubicBezTo>
                  <a:cubicBezTo>
                    <a:pt x="153934" y="83280"/>
                    <a:pt x="153826" y="81873"/>
                    <a:pt x="153826" y="79962"/>
                  </a:cubicBezTo>
                  <a:cubicBezTo>
                    <a:pt x="153826" y="76102"/>
                    <a:pt x="154151" y="70260"/>
                    <a:pt x="155882" y="65427"/>
                  </a:cubicBezTo>
                  <a:cubicBezTo>
                    <a:pt x="157289" y="61495"/>
                    <a:pt x="159381" y="55400"/>
                    <a:pt x="161256" y="49701"/>
                  </a:cubicBezTo>
                  <a:cubicBezTo>
                    <a:pt x="163131" y="44003"/>
                    <a:pt x="164755" y="38665"/>
                    <a:pt x="165187" y="36429"/>
                  </a:cubicBezTo>
                  <a:cubicBezTo>
                    <a:pt x="165368" y="35419"/>
                    <a:pt x="165476" y="34481"/>
                    <a:pt x="165548" y="33651"/>
                  </a:cubicBezTo>
                  <a:cubicBezTo>
                    <a:pt x="149137" y="15293"/>
                    <a:pt x="130346" y="1"/>
                    <a:pt x="116930" y="1"/>
                  </a:cubicBezTo>
                  <a:close/>
                  <a:moveTo>
                    <a:pt x="171499" y="40540"/>
                  </a:moveTo>
                  <a:cubicBezTo>
                    <a:pt x="171391" y="40612"/>
                    <a:pt x="171283" y="40721"/>
                    <a:pt x="171211" y="40829"/>
                  </a:cubicBezTo>
                  <a:cubicBezTo>
                    <a:pt x="170850" y="41262"/>
                    <a:pt x="170561" y="41766"/>
                    <a:pt x="170381" y="42163"/>
                  </a:cubicBezTo>
                  <a:cubicBezTo>
                    <a:pt x="170237" y="42416"/>
                    <a:pt x="170165" y="42632"/>
                    <a:pt x="170165" y="42704"/>
                  </a:cubicBezTo>
                  <a:lnTo>
                    <a:pt x="170129" y="42740"/>
                  </a:lnTo>
                  <a:lnTo>
                    <a:pt x="170129" y="42812"/>
                  </a:lnTo>
                  <a:cubicBezTo>
                    <a:pt x="170129" y="42885"/>
                    <a:pt x="170129" y="42993"/>
                    <a:pt x="170092" y="43101"/>
                  </a:cubicBezTo>
                  <a:cubicBezTo>
                    <a:pt x="170056" y="43353"/>
                    <a:pt x="170020" y="43714"/>
                    <a:pt x="169984" y="44147"/>
                  </a:cubicBezTo>
                  <a:cubicBezTo>
                    <a:pt x="169876" y="45013"/>
                    <a:pt x="169732" y="46275"/>
                    <a:pt x="169587" y="47754"/>
                  </a:cubicBezTo>
                  <a:cubicBezTo>
                    <a:pt x="169263" y="50783"/>
                    <a:pt x="168830" y="54823"/>
                    <a:pt x="168397" y="59115"/>
                  </a:cubicBezTo>
                  <a:cubicBezTo>
                    <a:pt x="167496" y="67663"/>
                    <a:pt x="166522" y="77112"/>
                    <a:pt x="166125" y="80899"/>
                  </a:cubicBezTo>
                  <a:cubicBezTo>
                    <a:pt x="165728" y="84722"/>
                    <a:pt x="165223" y="87716"/>
                    <a:pt x="163817" y="90818"/>
                  </a:cubicBezTo>
                  <a:cubicBezTo>
                    <a:pt x="162446" y="93920"/>
                    <a:pt x="160174" y="97093"/>
                    <a:pt x="156279" y="101385"/>
                  </a:cubicBezTo>
                  <a:cubicBezTo>
                    <a:pt x="148813" y="109609"/>
                    <a:pt x="139940" y="113360"/>
                    <a:pt x="139183" y="113648"/>
                  </a:cubicBezTo>
                  <a:lnTo>
                    <a:pt x="127533" y="124072"/>
                  </a:lnTo>
                  <a:cubicBezTo>
                    <a:pt x="127533" y="124360"/>
                    <a:pt x="127461" y="125370"/>
                    <a:pt x="127209" y="128796"/>
                  </a:cubicBezTo>
                  <a:cubicBezTo>
                    <a:pt x="127064" y="130924"/>
                    <a:pt x="126523" y="132547"/>
                    <a:pt x="125982" y="133738"/>
                  </a:cubicBezTo>
                  <a:cubicBezTo>
                    <a:pt x="125441" y="134928"/>
                    <a:pt x="124864" y="135721"/>
                    <a:pt x="124612" y="136154"/>
                  </a:cubicBezTo>
                  <a:cubicBezTo>
                    <a:pt x="124612" y="136190"/>
                    <a:pt x="124612" y="136190"/>
                    <a:pt x="124612" y="136190"/>
                  </a:cubicBezTo>
                  <a:cubicBezTo>
                    <a:pt x="124540" y="136298"/>
                    <a:pt x="124504" y="136407"/>
                    <a:pt x="124504" y="136443"/>
                  </a:cubicBezTo>
                  <a:cubicBezTo>
                    <a:pt x="124504" y="136515"/>
                    <a:pt x="124468" y="136623"/>
                    <a:pt x="124468" y="136731"/>
                  </a:cubicBezTo>
                  <a:cubicBezTo>
                    <a:pt x="124431" y="136803"/>
                    <a:pt x="124395" y="136875"/>
                    <a:pt x="124395" y="136984"/>
                  </a:cubicBezTo>
                  <a:cubicBezTo>
                    <a:pt x="124395" y="136984"/>
                    <a:pt x="124359" y="137020"/>
                    <a:pt x="124359" y="137020"/>
                  </a:cubicBezTo>
                  <a:cubicBezTo>
                    <a:pt x="124359" y="137056"/>
                    <a:pt x="124359" y="137056"/>
                    <a:pt x="124359" y="137092"/>
                  </a:cubicBezTo>
                  <a:cubicBezTo>
                    <a:pt x="124359" y="137092"/>
                    <a:pt x="124359" y="137092"/>
                    <a:pt x="124359" y="137128"/>
                  </a:cubicBezTo>
                  <a:cubicBezTo>
                    <a:pt x="124251" y="137453"/>
                    <a:pt x="124107" y="137849"/>
                    <a:pt x="123963" y="138354"/>
                  </a:cubicBezTo>
                  <a:cubicBezTo>
                    <a:pt x="123638" y="139364"/>
                    <a:pt x="123205" y="140699"/>
                    <a:pt x="122736" y="142105"/>
                  </a:cubicBezTo>
                  <a:cubicBezTo>
                    <a:pt x="121726" y="144991"/>
                    <a:pt x="120464" y="148345"/>
                    <a:pt x="119346" y="150653"/>
                  </a:cubicBezTo>
                  <a:cubicBezTo>
                    <a:pt x="118192" y="152961"/>
                    <a:pt x="117146" y="154837"/>
                    <a:pt x="115379" y="156640"/>
                  </a:cubicBezTo>
                  <a:cubicBezTo>
                    <a:pt x="113647" y="158444"/>
                    <a:pt x="111195" y="160139"/>
                    <a:pt x="107300" y="162122"/>
                  </a:cubicBezTo>
                  <a:cubicBezTo>
                    <a:pt x="100555" y="165549"/>
                    <a:pt x="95506" y="169228"/>
                    <a:pt x="94388" y="170093"/>
                  </a:cubicBezTo>
                  <a:cubicBezTo>
                    <a:pt x="94207" y="170202"/>
                    <a:pt x="94135" y="170274"/>
                    <a:pt x="94135" y="170274"/>
                  </a:cubicBezTo>
                  <a:cubicBezTo>
                    <a:pt x="94063" y="170310"/>
                    <a:pt x="93991" y="170310"/>
                    <a:pt x="93955" y="170310"/>
                  </a:cubicBezTo>
                  <a:cubicBezTo>
                    <a:pt x="93883" y="170310"/>
                    <a:pt x="93811" y="170310"/>
                    <a:pt x="93738" y="170274"/>
                  </a:cubicBezTo>
                  <a:lnTo>
                    <a:pt x="88473" y="165982"/>
                  </a:lnTo>
                  <a:cubicBezTo>
                    <a:pt x="88364" y="165910"/>
                    <a:pt x="88328" y="165729"/>
                    <a:pt x="88400" y="165621"/>
                  </a:cubicBezTo>
                  <a:cubicBezTo>
                    <a:pt x="88400" y="165621"/>
                    <a:pt x="88869" y="164828"/>
                    <a:pt x="89591" y="163637"/>
                  </a:cubicBezTo>
                  <a:cubicBezTo>
                    <a:pt x="90312" y="162411"/>
                    <a:pt x="91286" y="160788"/>
                    <a:pt x="92296" y="159057"/>
                  </a:cubicBezTo>
                  <a:cubicBezTo>
                    <a:pt x="94352" y="155558"/>
                    <a:pt x="96588" y="151663"/>
                    <a:pt x="97381" y="150040"/>
                  </a:cubicBezTo>
                  <a:cubicBezTo>
                    <a:pt x="98211" y="148309"/>
                    <a:pt x="100194" y="146830"/>
                    <a:pt x="101926" y="145748"/>
                  </a:cubicBezTo>
                  <a:cubicBezTo>
                    <a:pt x="103404" y="144810"/>
                    <a:pt x="104739" y="144197"/>
                    <a:pt x="105136" y="144017"/>
                  </a:cubicBezTo>
                  <a:lnTo>
                    <a:pt x="107336" y="137200"/>
                  </a:lnTo>
                  <a:cubicBezTo>
                    <a:pt x="107336" y="137200"/>
                    <a:pt x="107336" y="137200"/>
                    <a:pt x="107336" y="137164"/>
                  </a:cubicBezTo>
                  <a:lnTo>
                    <a:pt x="107624" y="136298"/>
                  </a:lnTo>
                  <a:lnTo>
                    <a:pt x="107624" y="136298"/>
                  </a:lnTo>
                  <a:cubicBezTo>
                    <a:pt x="106326" y="136479"/>
                    <a:pt x="102575" y="136984"/>
                    <a:pt x="98066" y="136984"/>
                  </a:cubicBezTo>
                  <a:cubicBezTo>
                    <a:pt x="95470" y="136984"/>
                    <a:pt x="92620" y="136803"/>
                    <a:pt x="89843" y="136334"/>
                  </a:cubicBezTo>
                  <a:cubicBezTo>
                    <a:pt x="81872" y="135000"/>
                    <a:pt x="74803" y="130456"/>
                    <a:pt x="73649" y="129698"/>
                  </a:cubicBezTo>
                  <a:cubicBezTo>
                    <a:pt x="72747" y="130275"/>
                    <a:pt x="68491" y="133088"/>
                    <a:pt x="65786" y="134856"/>
                  </a:cubicBezTo>
                  <a:cubicBezTo>
                    <a:pt x="64813" y="135469"/>
                    <a:pt x="64019" y="135974"/>
                    <a:pt x="63694" y="136190"/>
                  </a:cubicBezTo>
                  <a:cubicBezTo>
                    <a:pt x="63586" y="136226"/>
                    <a:pt x="63550" y="136262"/>
                    <a:pt x="63514" y="136298"/>
                  </a:cubicBezTo>
                  <a:lnTo>
                    <a:pt x="63478" y="136371"/>
                  </a:lnTo>
                  <a:cubicBezTo>
                    <a:pt x="63406" y="136443"/>
                    <a:pt x="63370" y="136551"/>
                    <a:pt x="63298" y="136659"/>
                  </a:cubicBezTo>
                  <a:cubicBezTo>
                    <a:pt x="63153" y="136948"/>
                    <a:pt x="62937" y="137344"/>
                    <a:pt x="62721" y="137849"/>
                  </a:cubicBezTo>
                  <a:cubicBezTo>
                    <a:pt x="62252" y="138859"/>
                    <a:pt x="61567" y="140194"/>
                    <a:pt x="60773" y="141745"/>
                  </a:cubicBezTo>
                  <a:cubicBezTo>
                    <a:pt x="59114" y="144774"/>
                    <a:pt x="56842" y="148489"/>
                    <a:pt x="53992" y="151302"/>
                  </a:cubicBezTo>
                  <a:cubicBezTo>
                    <a:pt x="51576" y="153683"/>
                    <a:pt x="50205" y="155666"/>
                    <a:pt x="49412" y="157181"/>
                  </a:cubicBezTo>
                  <a:lnTo>
                    <a:pt x="110041" y="176369"/>
                  </a:lnTo>
                  <a:lnTo>
                    <a:pt x="167532" y="194439"/>
                  </a:lnTo>
                  <a:cubicBezTo>
                    <a:pt x="167640" y="194475"/>
                    <a:pt x="167712" y="194547"/>
                    <a:pt x="167748" y="194655"/>
                  </a:cubicBezTo>
                  <a:lnTo>
                    <a:pt x="177234" y="197649"/>
                  </a:lnTo>
                  <a:cubicBezTo>
                    <a:pt x="177234" y="197649"/>
                    <a:pt x="178532" y="195449"/>
                    <a:pt x="184303" y="186143"/>
                  </a:cubicBezTo>
                  <a:cubicBezTo>
                    <a:pt x="185060" y="184917"/>
                    <a:pt x="185385" y="183366"/>
                    <a:pt x="185385" y="181599"/>
                  </a:cubicBezTo>
                  <a:cubicBezTo>
                    <a:pt x="185421" y="170526"/>
                    <a:pt x="172256" y="150761"/>
                    <a:pt x="172256" y="140879"/>
                  </a:cubicBezTo>
                  <a:cubicBezTo>
                    <a:pt x="172256" y="140626"/>
                    <a:pt x="172256" y="140410"/>
                    <a:pt x="172293" y="140158"/>
                  </a:cubicBezTo>
                  <a:cubicBezTo>
                    <a:pt x="173086" y="129626"/>
                    <a:pt x="200894" y="112314"/>
                    <a:pt x="200858" y="92333"/>
                  </a:cubicBezTo>
                  <a:cubicBezTo>
                    <a:pt x="200858" y="91323"/>
                    <a:pt x="200786" y="90313"/>
                    <a:pt x="200641" y="89303"/>
                  </a:cubicBezTo>
                  <a:cubicBezTo>
                    <a:pt x="199199" y="79421"/>
                    <a:pt x="187008" y="59223"/>
                    <a:pt x="171499" y="4054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4769;p64">
              <a:extLst>
                <a:ext uri="{FF2B5EF4-FFF2-40B4-BE49-F238E27FC236}">
                  <a16:creationId xmlns:a16="http://schemas.microsoft.com/office/drawing/2014/main" id="{0D04F2E9-40B2-D8AB-26BD-D58A59586518}"/>
                </a:ext>
              </a:extLst>
            </p:cNvPr>
            <p:cNvSpPr/>
            <p:nvPr/>
          </p:nvSpPr>
          <p:spPr>
            <a:xfrm>
              <a:off x="5625075" y="5303525"/>
              <a:ext cx="225425" cy="80725"/>
            </a:xfrm>
            <a:custGeom>
              <a:avLst/>
              <a:gdLst/>
              <a:ahLst/>
              <a:cxnLst/>
              <a:rect l="l" t="t" r="r" b="b"/>
              <a:pathLst>
                <a:path w="9017" h="3229" extrusionOk="0">
                  <a:moveTo>
                    <a:pt x="359" y="0"/>
                  </a:moveTo>
                  <a:cubicBezTo>
                    <a:pt x="233" y="0"/>
                    <a:pt x="102" y="75"/>
                    <a:pt x="72" y="226"/>
                  </a:cubicBezTo>
                  <a:cubicBezTo>
                    <a:pt x="0" y="370"/>
                    <a:pt x="108" y="550"/>
                    <a:pt x="253" y="586"/>
                  </a:cubicBezTo>
                  <a:lnTo>
                    <a:pt x="8584" y="3219"/>
                  </a:lnTo>
                  <a:cubicBezTo>
                    <a:pt x="8614" y="3225"/>
                    <a:pt x="8643" y="3228"/>
                    <a:pt x="8671" y="3228"/>
                  </a:cubicBezTo>
                  <a:cubicBezTo>
                    <a:pt x="8810" y="3228"/>
                    <a:pt x="8921" y="3153"/>
                    <a:pt x="8981" y="3003"/>
                  </a:cubicBezTo>
                  <a:cubicBezTo>
                    <a:pt x="9017" y="2858"/>
                    <a:pt x="8945" y="2678"/>
                    <a:pt x="8764" y="2642"/>
                  </a:cubicBezTo>
                  <a:lnTo>
                    <a:pt x="433" y="9"/>
                  </a:lnTo>
                  <a:cubicBezTo>
                    <a:pt x="409" y="3"/>
                    <a:pt x="384" y="0"/>
                    <a:pt x="35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4770;p64">
              <a:extLst>
                <a:ext uri="{FF2B5EF4-FFF2-40B4-BE49-F238E27FC236}">
                  <a16:creationId xmlns:a16="http://schemas.microsoft.com/office/drawing/2014/main" id="{32AE8CD1-6EF3-06B2-AA27-BE7CB9C98DCB}"/>
                </a:ext>
              </a:extLst>
            </p:cNvPr>
            <p:cNvSpPr/>
            <p:nvPr/>
          </p:nvSpPr>
          <p:spPr>
            <a:xfrm>
              <a:off x="1607200" y="4042075"/>
              <a:ext cx="3884450" cy="1229450"/>
            </a:xfrm>
            <a:custGeom>
              <a:avLst/>
              <a:gdLst/>
              <a:ahLst/>
              <a:cxnLst/>
              <a:rect l="l" t="t" r="r" b="b"/>
              <a:pathLst>
                <a:path w="155378" h="49178" extrusionOk="0">
                  <a:moveTo>
                    <a:pt x="356" y="0"/>
                  </a:moveTo>
                  <a:cubicBezTo>
                    <a:pt x="231" y="0"/>
                    <a:pt x="102" y="70"/>
                    <a:pt x="72" y="190"/>
                  </a:cubicBezTo>
                  <a:cubicBezTo>
                    <a:pt x="0" y="370"/>
                    <a:pt x="108" y="550"/>
                    <a:pt x="253" y="586"/>
                  </a:cubicBezTo>
                  <a:lnTo>
                    <a:pt x="154944" y="49169"/>
                  </a:lnTo>
                  <a:cubicBezTo>
                    <a:pt x="154968" y="49175"/>
                    <a:pt x="154993" y="49178"/>
                    <a:pt x="155019" y="49178"/>
                  </a:cubicBezTo>
                  <a:cubicBezTo>
                    <a:pt x="155145" y="49178"/>
                    <a:pt x="155275" y="49103"/>
                    <a:pt x="155305" y="48952"/>
                  </a:cubicBezTo>
                  <a:cubicBezTo>
                    <a:pt x="155377" y="48808"/>
                    <a:pt x="155269" y="48628"/>
                    <a:pt x="155125" y="48592"/>
                  </a:cubicBezTo>
                  <a:lnTo>
                    <a:pt x="433" y="9"/>
                  </a:lnTo>
                  <a:cubicBezTo>
                    <a:pt x="408" y="3"/>
                    <a:pt x="382" y="0"/>
                    <a:pt x="3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4771;p64">
              <a:extLst>
                <a:ext uri="{FF2B5EF4-FFF2-40B4-BE49-F238E27FC236}">
                  <a16:creationId xmlns:a16="http://schemas.microsoft.com/office/drawing/2014/main" id="{227F1D12-40BA-1DB5-F0EF-66E05A6EA9A2}"/>
                </a:ext>
              </a:extLst>
            </p:cNvPr>
            <p:cNvSpPr/>
            <p:nvPr/>
          </p:nvSpPr>
          <p:spPr>
            <a:xfrm>
              <a:off x="2109425" y="4449850"/>
              <a:ext cx="1904375" cy="1019825"/>
            </a:xfrm>
            <a:custGeom>
              <a:avLst/>
              <a:gdLst/>
              <a:ahLst/>
              <a:cxnLst/>
              <a:rect l="l" t="t" r="r" b="b"/>
              <a:pathLst>
                <a:path w="76175" h="40793" extrusionOk="0">
                  <a:moveTo>
                    <a:pt x="16880" y="1"/>
                  </a:moveTo>
                  <a:lnTo>
                    <a:pt x="0" y="20775"/>
                  </a:lnTo>
                  <a:lnTo>
                    <a:pt x="57419" y="40792"/>
                  </a:lnTo>
                  <a:lnTo>
                    <a:pt x="76174" y="20018"/>
                  </a:lnTo>
                  <a:lnTo>
                    <a:pt x="16880"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4772;p64">
              <a:extLst>
                <a:ext uri="{FF2B5EF4-FFF2-40B4-BE49-F238E27FC236}">
                  <a16:creationId xmlns:a16="http://schemas.microsoft.com/office/drawing/2014/main" id="{6D05B350-8EC8-3B4D-DE94-6FBE933CA74B}"/>
                </a:ext>
              </a:extLst>
            </p:cNvPr>
            <p:cNvSpPr/>
            <p:nvPr/>
          </p:nvSpPr>
          <p:spPr>
            <a:xfrm>
              <a:off x="2101300" y="4442275"/>
              <a:ext cx="1920600" cy="1034975"/>
            </a:xfrm>
            <a:custGeom>
              <a:avLst/>
              <a:gdLst/>
              <a:ahLst/>
              <a:cxnLst/>
              <a:rect l="l" t="t" r="r" b="b"/>
              <a:pathLst>
                <a:path w="76824" h="41399" extrusionOk="0">
                  <a:moveTo>
                    <a:pt x="17313" y="628"/>
                  </a:moveTo>
                  <a:lnTo>
                    <a:pt x="75994" y="20465"/>
                  </a:lnTo>
                  <a:lnTo>
                    <a:pt x="57671" y="40756"/>
                  </a:lnTo>
                  <a:lnTo>
                    <a:pt x="57671" y="40756"/>
                  </a:lnTo>
                  <a:lnTo>
                    <a:pt x="830" y="20934"/>
                  </a:lnTo>
                  <a:lnTo>
                    <a:pt x="17313" y="628"/>
                  </a:lnTo>
                  <a:close/>
                  <a:moveTo>
                    <a:pt x="17220" y="1"/>
                  </a:moveTo>
                  <a:cubicBezTo>
                    <a:pt x="17133" y="1"/>
                    <a:pt x="17041" y="34"/>
                    <a:pt x="16988" y="87"/>
                  </a:cubicBezTo>
                  <a:lnTo>
                    <a:pt x="73" y="20862"/>
                  </a:lnTo>
                  <a:cubicBezTo>
                    <a:pt x="37" y="20970"/>
                    <a:pt x="1" y="21042"/>
                    <a:pt x="37" y="21150"/>
                  </a:cubicBezTo>
                  <a:cubicBezTo>
                    <a:pt x="73" y="21259"/>
                    <a:pt x="145" y="21331"/>
                    <a:pt x="217" y="21367"/>
                  </a:cubicBezTo>
                  <a:lnTo>
                    <a:pt x="57636" y="41384"/>
                  </a:lnTo>
                  <a:cubicBezTo>
                    <a:pt x="57665" y="41394"/>
                    <a:pt x="57697" y="41398"/>
                    <a:pt x="57729" y="41398"/>
                  </a:cubicBezTo>
                  <a:cubicBezTo>
                    <a:pt x="57816" y="41398"/>
                    <a:pt x="57908" y="41365"/>
                    <a:pt x="57961" y="41312"/>
                  </a:cubicBezTo>
                  <a:lnTo>
                    <a:pt x="76716" y="20537"/>
                  </a:lnTo>
                  <a:cubicBezTo>
                    <a:pt x="76788" y="20429"/>
                    <a:pt x="76824" y="20357"/>
                    <a:pt x="76788" y="20249"/>
                  </a:cubicBezTo>
                  <a:cubicBezTo>
                    <a:pt x="76788" y="20140"/>
                    <a:pt x="76716" y="20068"/>
                    <a:pt x="76607" y="20032"/>
                  </a:cubicBezTo>
                  <a:lnTo>
                    <a:pt x="17313" y="15"/>
                  </a:lnTo>
                  <a:cubicBezTo>
                    <a:pt x="17284" y="5"/>
                    <a:pt x="17252" y="1"/>
                    <a:pt x="172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4773;p64">
              <a:extLst>
                <a:ext uri="{FF2B5EF4-FFF2-40B4-BE49-F238E27FC236}">
                  <a16:creationId xmlns:a16="http://schemas.microsoft.com/office/drawing/2014/main" id="{0397A488-10B2-BC39-93EA-E0C029BBC420}"/>
                </a:ext>
              </a:extLst>
            </p:cNvPr>
            <p:cNvSpPr/>
            <p:nvPr/>
          </p:nvSpPr>
          <p:spPr>
            <a:xfrm>
              <a:off x="2372725" y="4594125"/>
              <a:ext cx="1442700" cy="737600"/>
            </a:xfrm>
            <a:custGeom>
              <a:avLst/>
              <a:gdLst/>
              <a:ahLst/>
              <a:cxnLst/>
              <a:rect l="l" t="t" r="r" b="b"/>
              <a:pathLst>
                <a:path w="57708" h="29504" extrusionOk="0">
                  <a:moveTo>
                    <a:pt x="12587" y="0"/>
                  </a:moveTo>
                  <a:lnTo>
                    <a:pt x="0" y="14571"/>
                  </a:lnTo>
                  <a:lnTo>
                    <a:pt x="45084" y="29503"/>
                  </a:lnTo>
                  <a:lnTo>
                    <a:pt x="57707" y="15906"/>
                  </a:lnTo>
                  <a:lnTo>
                    <a:pt x="1258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4774;p64">
              <a:extLst>
                <a:ext uri="{FF2B5EF4-FFF2-40B4-BE49-F238E27FC236}">
                  <a16:creationId xmlns:a16="http://schemas.microsoft.com/office/drawing/2014/main" id="{AF86E5B3-A7E9-2504-975B-DF9B19BEAFB0}"/>
                </a:ext>
              </a:extLst>
            </p:cNvPr>
            <p:cNvSpPr/>
            <p:nvPr/>
          </p:nvSpPr>
          <p:spPr>
            <a:xfrm>
              <a:off x="2364600" y="4586550"/>
              <a:ext cx="1458025" cy="752725"/>
            </a:xfrm>
            <a:custGeom>
              <a:avLst/>
              <a:gdLst/>
              <a:ahLst/>
              <a:cxnLst/>
              <a:rect l="l" t="t" r="r" b="b"/>
              <a:pathLst>
                <a:path w="58321" h="30109" extrusionOk="0">
                  <a:moveTo>
                    <a:pt x="13021" y="628"/>
                  </a:moveTo>
                  <a:lnTo>
                    <a:pt x="57491" y="16353"/>
                  </a:lnTo>
                  <a:lnTo>
                    <a:pt x="45320" y="29452"/>
                  </a:lnTo>
                  <a:lnTo>
                    <a:pt x="45320" y="29452"/>
                  </a:lnTo>
                  <a:lnTo>
                    <a:pt x="830" y="14730"/>
                  </a:lnTo>
                  <a:lnTo>
                    <a:pt x="13021" y="628"/>
                  </a:lnTo>
                  <a:close/>
                  <a:moveTo>
                    <a:pt x="12928" y="1"/>
                  </a:moveTo>
                  <a:cubicBezTo>
                    <a:pt x="12840" y="1"/>
                    <a:pt x="12749" y="34"/>
                    <a:pt x="12696" y="87"/>
                  </a:cubicBezTo>
                  <a:lnTo>
                    <a:pt x="73" y="14694"/>
                  </a:lnTo>
                  <a:cubicBezTo>
                    <a:pt x="0" y="14766"/>
                    <a:pt x="0" y="14874"/>
                    <a:pt x="37" y="14947"/>
                  </a:cubicBezTo>
                  <a:cubicBezTo>
                    <a:pt x="37" y="15055"/>
                    <a:pt x="109" y="15127"/>
                    <a:pt x="217" y="15163"/>
                  </a:cubicBezTo>
                  <a:lnTo>
                    <a:pt x="45337" y="30095"/>
                  </a:lnTo>
                  <a:cubicBezTo>
                    <a:pt x="45366" y="30104"/>
                    <a:pt x="45395" y="30109"/>
                    <a:pt x="45423" y="30109"/>
                  </a:cubicBezTo>
                  <a:cubicBezTo>
                    <a:pt x="45500" y="30109"/>
                    <a:pt x="45573" y="30075"/>
                    <a:pt x="45625" y="30023"/>
                  </a:cubicBezTo>
                  <a:lnTo>
                    <a:pt x="58249" y="16425"/>
                  </a:lnTo>
                  <a:cubicBezTo>
                    <a:pt x="58321" y="16353"/>
                    <a:pt x="58321" y="16245"/>
                    <a:pt x="58321" y="16137"/>
                  </a:cubicBezTo>
                  <a:cubicBezTo>
                    <a:pt x="58285" y="16029"/>
                    <a:pt x="58213" y="15956"/>
                    <a:pt x="58105" y="15920"/>
                  </a:cubicBezTo>
                  <a:lnTo>
                    <a:pt x="13021" y="15"/>
                  </a:lnTo>
                  <a:cubicBezTo>
                    <a:pt x="12992" y="5"/>
                    <a:pt x="12960" y="1"/>
                    <a:pt x="1292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4775;p64">
              <a:extLst>
                <a:ext uri="{FF2B5EF4-FFF2-40B4-BE49-F238E27FC236}">
                  <a16:creationId xmlns:a16="http://schemas.microsoft.com/office/drawing/2014/main" id="{BFCBDAC5-BB72-B1FD-1B5B-E094C9CAC0FC}"/>
                </a:ext>
              </a:extLst>
            </p:cNvPr>
            <p:cNvSpPr/>
            <p:nvPr/>
          </p:nvSpPr>
          <p:spPr>
            <a:xfrm>
              <a:off x="2342050" y="1025400"/>
              <a:ext cx="3594125" cy="3621050"/>
            </a:xfrm>
            <a:custGeom>
              <a:avLst/>
              <a:gdLst/>
              <a:ahLst/>
              <a:cxnLst/>
              <a:rect l="l" t="t" r="r" b="b"/>
              <a:pathLst>
                <a:path w="143765" h="144842" extrusionOk="0">
                  <a:moveTo>
                    <a:pt x="90743" y="0"/>
                  </a:moveTo>
                  <a:cubicBezTo>
                    <a:pt x="89664" y="0"/>
                    <a:pt x="88322" y="517"/>
                    <a:pt x="87031" y="969"/>
                  </a:cubicBezTo>
                  <a:cubicBezTo>
                    <a:pt x="84109" y="1979"/>
                    <a:pt x="76247" y="9626"/>
                    <a:pt x="74443" y="14422"/>
                  </a:cubicBezTo>
                  <a:cubicBezTo>
                    <a:pt x="72676" y="19255"/>
                    <a:pt x="74227" y="20842"/>
                    <a:pt x="77365" y="23728"/>
                  </a:cubicBezTo>
                  <a:cubicBezTo>
                    <a:pt x="80503" y="26649"/>
                    <a:pt x="84326" y="32600"/>
                    <a:pt x="86345" y="38227"/>
                  </a:cubicBezTo>
                  <a:cubicBezTo>
                    <a:pt x="88365" y="43817"/>
                    <a:pt x="90926" y="49191"/>
                    <a:pt x="95074" y="50670"/>
                  </a:cubicBezTo>
                  <a:cubicBezTo>
                    <a:pt x="95074" y="50670"/>
                    <a:pt x="88473" y="53808"/>
                    <a:pt x="84109" y="56946"/>
                  </a:cubicBezTo>
                  <a:cubicBezTo>
                    <a:pt x="79709" y="60083"/>
                    <a:pt x="77581" y="61526"/>
                    <a:pt x="77581" y="61526"/>
                  </a:cubicBezTo>
                  <a:cubicBezTo>
                    <a:pt x="77581" y="61526"/>
                    <a:pt x="71666" y="63221"/>
                    <a:pt x="69394" y="66143"/>
                  </a:cubicBezTo>
                  <a:cubicBezTo>
                    <a:pt x="67158" y="69028"/>
                    <a:pt x="66256" y="70940"/>
                    <a:pt x="66256" y="70940"/>
                  </a:cubicBezTo>
                  <a:cubicBezTo>
                    <a:pt x="66256" y="70940"/>
                    <a:pt x="45986" y="74438"/>
                    <a:pt x="39711" y="79812"/>
                  </a:cubicBezTo>
                  <a:cubicBezTo>
                    <a:pt x="39711" y="79812"/>
                    <a:pt x="30405" y="82265"/>
                    <a:pt x="26474" y="85980"/>
                  </a:cubicBezTo>
                  <a:cubicBezTo>
                    <a:pt x="22543" y="89695"/>
                    <a:pt x="20739" y="96511"/>
                    <a:pt x="20739" y="96511"/>
                  </a:cubicBezTo>
                  <a:cubicBezTo>
                    <a:pt x="20739" y="96511"/>
                    <a:pt x="15474" y="101020"/>
                    <a:pt x="13021" y="102354"/>
                  </a:cubicBezTo>
                  <a:cubicBezTo>
                    <a:pt x="10532" y="103689"/>
                    <a:pt x="6493" y="106285"/>
                    <a:pt x="4473" y="112345"/>
                  </a:cubicBezTo>
                  <a:cubicBezTo>
                    <a:pt x="2453" y="118368"/>
                    <a:pt x="1" y="132073"/>
                    <a:pt x="1" y="132073"/>
                  </a:cubicBezTo>
                  <a:lnTo>
                    <a:pt x="6276" y="134995"/>
                  </a:lnTo>
                  <a:cubicBezTo>
                    <a:pt x="6276" y="134995"/>
                    <a:pt x="6385" y="131388"/>
                    <a:pt x="12011" y="125906"/>
                  </a:cubicBezTo>
                  <a:cubicBezTo>
                    <a:pt x="17602" y="120388"/>
                    <a:pt x="21064" y="111082"/>
                    <a:pt x="21533" y="110866"/>
                  </a:cubicBezTo>
                  <a:cubicBezTo>
                    <a:pt x="21966" y="110650"/>
                    <a:pt x="31848" y="104157"/>
                    <a:pt x="31848" y="104157"/>
                  </a:cubicBezTo>
                  <a:cubicBezTo>
                    <a:pt x="31848" y="104157"/>
                    <a:pt x="39458" y="109423"/>
                    <a:pt x="48114" y="110866"/>
                  </a:cubicBezTo>
                  <a:cubicBezTo>
                    <a:pt x="50854" y="111336"/>
                    <a:pt x="53685" y="111496"/>
                    <a:pt x="56272" y="111496"/>
                  </a:cubicBezTo>
                  <a:cubicBezTo>
                    <a:pt x="61825" y="111496"/>
                    <a:pt x="66256" y="110758"/>
                    <a:pt x="66256" y="110758"/>
                  </a:cubicBezTo>
                  <a:lnTo>
                    <a:pt x="66256" y="110758"/>
                  </a:lnTo>
                  <a:lnTo>
                    <a:pt x="63587" y="119053"/>
                  </a:lnTo>
                  <a:cubicBezTo>
                    <a:pt x="63587" y="119053"/>
                    <a:pt x="57420" y="121758"/>
                    <a:pt x="55833" y="125004"/>
                  </a:cubicBezTo>
                  <a:cubicBezTo>
                    <a:pt x="54282" y="128250"/>
                    <a:pt x="46888" y="140585"/>
                    <a:pt x="46888" y="140585"/>
                  </a:cubicBezTo>
                  <a:lnTo>
                    <a:pt x="52154" y="144841"/>
                  </a:lnTo>
                  <a:cubicBezTo>
                    <a:pt x="52154" y="144841"/>
                    <a:pt x="57636" y="140585"/>
                    <a:pt x="65390" y="136654"/>
                  </a:cubicBezTo>
                  <a:cubicBezTo>
                    <a:pt x="73109" y="132723"/>
                    <a:pt x="75020" y="129945"/>
                    <a:pt x="77256" y="125329"/>
                  </a:cubicBezTo>
                  <a:cubicBezTo>
                    <a:pt x="79493" y="120748"/>
                    <a:pt x="82306" y="111984"/>
                    <a:pt x="82414" y="111191"/>
                  </a:cubicBezTo>
                  <a:cubicBezTo>
                    <a:pt x="82522" y="110433"/>
                    <a:pt x="84758" y="108413"/>
                    <a:pt x="85119" y="103580"/>
                  </a:cubicBezTo>
                  <a:lnTo>
                    <a:pt x="85444" y="98747"/>
                  </a:lnTo>
                  <a:lnTo>
                    <a:pt x="97202" y="88216"/>
                  </a:lnTo>
                  <a:cubicBezTo>
                    <a:pt x="97202" y="88216"/>
                    <a:pt x="106543" y="84537"/>
                    <a:pt x="114261" y="75989"/>
                  </a:cubicBezTo>
                  <a:cubicBezTo>
                    <a:pt x="122016" y="67477"/>
                    <a:pt x="123242" y="63329"/>
                    <a:pt x="124036" y="55719"/>
                  </a:cubicBezTo>
                  <a:cubicBezTo>
                    <a:pt x="124793" y="48073"/>
                    <a:pt x="127931" y="17921"/>
                    <a:pt x="128039" y="17452"/>
                  </a:cubicBezTo>
                  <a:cubicBezTo>
                    <a:pt x="128183" y="17019"/>
                    <a:pt x="129193" y="14783"/>
                    <a:pt x="130528" y="14567"/>
                  </a:cubicBezTo>
                  <a:cubicBezTo>
                    <a:pt x="130553" y="14562"/>
                    <a:pt x="130580" y="14560"/>
                    <a:pt x="130610" y="14560"/>
                  </a:cubicBezTo>
                  <a:cubicBezTo>
                    <a:pt x="132140" y="14560"/>
                    <a:pt x="139275" y="20855"/>
                    <a:pt x="140266" y="21492"/>
                  </a:cubicBezTo>
                  <a:cubicBezTo>
                    <a:pt x="140695" y="21783"/>
                    <a:pt x="141308" y="22009"/>
                    <a:pt x="141886" y="22009"/>
                  </a:cubicBezTo>
                  <a:cubicBezTo>
                    <a:pt x="142668" y="22009"/>
                    <a:pt x="143387" y="21596"/>
                    <a:pt x="143512" y="20374"/>
                  </a:cubicBezTo>
                  <a:cubicBezTo>
                    <a:pt x="143764" y="18246"/>
                    <a:pt x="141961" y="12980"/>
                    <a:pt x="136226" y="7245"/>
                  </a:cubicBezTo>
                  <a:cubicBezTo>
                    <a:pt x="132064" y="3083"/>
                    <a:pt x="128730" y="1480"/>
                    <a:pt x="126700" y="1480"/>
                  </a:cubicBezTo>
                  <a:cubicBezTo>
                    <a:pt x="125950" y="1480"/>
                    <a:pt x="125379" y="1698"/>
                    <a:pt x="125009" y="2087"/>
                  </a:cubicBezTo>
                  <a:cubicBezTo>
                    <a:pt x="123675" y="3566"/>
                    <a:pt x="124577" y="6704"/>
                    <a:pt x="123675" y="11285"/>
                  </a:cubicBezTo>
                  <a:cubicBezTo>
                    <a:pt x="122773" y="15901"/>
                    <a:pt x="117183" y="32492"/>
                    <a:pt x="114370" y="40355"/>
                  </a:cubicBezTo>
                  <a:cubicBezTo>
                    <a:pt x="111556" y="48181"/>
                    <a:pt x="112458" y="58857"/>
                    <a:pt x="112458" y="58857"/>
                  </a:cubicBezTo>
                  <a:cubicBezTo>
                    <a:pt x="112458" y="58857"/>
                    <a:pt x="108671" y="60192"/>
                    <a:pt x="105966" y="62211"/>
                  </a:cubicBezTo>
                  <a:cubicBezTo>
                    <a:pt x="103261" y="64231"/>
                    <a:pt x="99113" y="67044"/>
                    <a:pt x="99113" y="67044"/>
                  </a:cubicBezTo>
                  <a:lnTo>
                    <a:pt x="97995" y="66467"/>
                  </a:lnTo>
                  <a:cubicBezTo>
                    <a:pt x="97995" y="66467"/>
                    <a:pt x="104271" y="60192"/>
                    <a:pt x="106182" y="56585"/>
                  </a:cubicBezTo>
                  <a:cubicBezTo>
                    <a:pt x="108094" y="53014"/>
                    <a:pt x="108671" y="52798"/>
                    <a:pt x="107661" y="50670"/>
                  </a:cubicBezTo>
                  <a:cubicBezTo>
                    <a:pt x="106651" y="48542"/>
                    <a:pt x="98464" y="38227"/>
                    <a:pt x="94857" y="33610"/>
                  </a:cubicBezTo>
                  <a:cubicBezTo>
                    <a:pt x="91287" y="29030"/>
                    <a:pt x="86886" y="21275"/>
                    <a:pt x="86021" y="19039"/>
                  </a:cubicBezTo>
                  <a:cubicBezTo>
                    <a:pt x="85119" y="16803"/>
                    <a:pt x="85227" y="14567"/>
                    <a:pt x="85877" y="12980"/>
                  </a:cubicBezTo>
                  <a:cubicBezTo>
                    <a:pt x="86562" y="11393"/>
                    <a:pt x="92837" y="8255"/>
                    <a:pt x="92946" y="3458"/>
                  </a:cubicBezTo>
                  <a:cubicBezTo>
                    <a:pt x="93005" y="788"/>
                    <a:pt x="92075" y="0"/>
                    <a:pt x="907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4776;p64">
              <a:extLst>
                <a:ext uri="{FF2B5EF4-FFF2-40B4-BE49-F238E27FC236}">
                  <a16:creationId xmlns:a16="http://schemas.microsoft.com/office/drawing/2014/main" id="{27B48182-AC65-755D-B84B-AC0CD78BC227}"/>
                </a:ext>
              </a:extLst>
            </p:cNvPr>
            <p:cNvSpPr/>
            <p:nvPr/>
          </p:nvSpPr>
          <p:spPr>
            <a:xfrm>
              <a:off x="3621525" y="3838525"/>
              <a:ext cx="734900" cy="798900"/>
            </a:xfrm>
            <a:custGeom>
              <a:avLst/>
              <a:gdLst/>
              <a:ahLst/>
              <a:cxnLst/>
              <a:rect l="l" t="t" r="r" b="b"/>
              <a:pathLst>
                <a:path w="29396" h="31956" extrusionOk="0">
                  <a:moveTo>
                    <a:pt x="26835" y="0"/>
                  </a:moveTo>
                  <a:cubicBezTo>
                    <a:pt x="26655" y="1948"/>
                    <a:pt x="26186" y="5086"/>
                    <a:pt x="25104" y="7358"/>
                  </a:cubicBezTo>
                  <a:cubicBezTo>
                    <a:pt x="23481" y="10856"/>
                    <a:pt x="20920" y="12046"/>
                    <a:pt x="20920" y="12046"/>
                  </a:cubicBezTo>
                  <a:cubicBezTo>
                    <a:pt x="20920" y="12046"/>
                    <a:pt x="21136" y="16014"/>
                    <a:pt x="17854" y="19043"/>
                  </a:cubicBezTo>
                  <a:cubicBezTo>
                    <a:pt x="14608" y="22073"/>
                    <a:pt x="6421" y="26978"/>
                    <a:pt x="1263" y="30260"/>
                  </a:cubicBezTo>
                  <a:cubicBezTo>
                    <a:pt x="831" y="30549"/>
                    <a:pt x="398" y="30837"/>
                    <a:pt x="1" y="31162"/>
                  </a:cubicBezTo>
                  <a:lnTo>
                    <a:pt x="975" y="31956"/>
                  </a:lnTo>
                  <a:cubicBezTo>
                    <a:pt x="1985" y="31162"/>
                    <a:pt x="7142" y="27375"/>
                    <a:pt x="14067" y="23876"/>
                  </a:cubicBezTo>
                  <a:cubicBezTo>
                    <a:pt x="17926" y="21929"/>
                    <a:pt x="20307" y="20234"/>
                    <a:pt x="21966" y="18502"/>
                  </a:cubicBezTo>
                  <a:cubicBezTo>
                    <a:pt x="23661" y="16771"/>
                    <a:pt x="24707" y="14968"/>
                    <a:pt x="25825" y="12696"/>
                  </a:cubicBezTo>
                  <a:cubicBezTo>
                    <a:pt x="27015" y="10243"/>
                    <a:pt x="28350" y="6600"/>
                    <a:pt x="29396" y="3607"/>
                  </a:cubicBezTo>
                  <a:cubicBezTo>
                    <a:pt x="28927" y="2272"/>
                    <a:pt x="28169" y="1010"/>
                    <a:pt x="26835"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4777;p64">
              <a:extLst>
                <a:ext uri="{FF2B5EF4-FFF2-40B4-BE49-F238E27FC236}">
                  <a16:creationId xmlns:a16="http://schemas.microsoft.com/office/drawing/2014/main" id="{1733B9E2-0099-9249-09EC-A475A602B2FF}"/>
                </a:ext>
              </a:extLst>
            </p:cNvPr>
            <p:cNvSpPr/>
            <p:nvPr/>
          </p:nvSpPr>
          <p:spPr>
            <a:xfrm>
              <a:off x="2437625" y="3653675"/>
              <a:ext cx="495950" cy="734875"/>
            </a:xfrm>
            <a:custGeom>
              <a:avLst/>
              <a:gdLst/>
              <a:ahLst/>
              <a:cxnLst/>
              <a:rect l="l" t="t" r="r" b="b"/>
              <a:pathLst>
                <a:path w="19838" h="29395" extrusionOk="0">
                  <a:moveTo>
                    <a:pt x="19621" y="0"/>
                  </a:moveTo>
                  <a:cubicBezTo>
                    <a:pt x="17493" y="1118"/>
                    <a:pt x="15690" y="2128"/>
                    <a:pt x="15690" y="2128"/>
                  </a:cubicBezTo>
                  <a:cubicBezTo>
                    <a:pt x="15690" y="2128"/>
                    <a:pt x="15438" y="8692"/>
                    <a:pt x="10785" y="12660"/>
                  </a:cubicBezTo>
                  <a:cubicBezTo>
                    <a:pt x="6096" y="16627"/>
                    <a:pt x="722" y="25896"/>
                    <a:pt x="722" y="25896"/>
                  </a:cubicBezTo>
                  <a:lnTo>
                    <a:pt x="1" y="28385"/>
                  </a:lnTo>
                  <a:lnTo>
                    <a:pt x="2201" y="29395"/>
                  </a:lnTo>
                  <a:cubicBezTo>
                    <a:pt x="2417" y="28277"/>
                    <a:pt x="3391" y="25031"/>
                    <a:pt x="7972" y="20559"/>
                  </a:cubicBezTo>
                  <a:cubicBezTo>
                    <a:pt x="11723" y="16844"/>
                    <a:pt x="14572" y="11361"/>
                    <a:pt x="16123" y="8188"/>
                  </a:cubicBezTo>
                  <a:cubicBezTo>
                    <a:pt x="16628" y="7106"/>
                    <a:pt x="17025" y="6312"/>
                    <a:pt x="17241" y="5879"/>
                  </a:cubicBezTo>
                  <a:cubicBezTo>
                    <a:pt x="17313" y="5771"/>
                    <a:pt x="17349" y="5663"/>
                    <a:pt x="17421" y="5591"/>
                  </a:cubicBezTo>
                  <a:cubicBezTo>
                    <a:pt x="17457" y="5555"/>
                    <a:pt x="17493" y="5519"/>
                    <a:pt x="17566" y="5482"/>
                  </a:cubicBezTo>
                  <a:cubicBezTo>
                    <a:pt x="17566" y="5482"/>
                    <a:pt x="17602" y="5446"/>
                    <a:pt x="17674" y="5410"/>
                  </a:cubicBezTo>
                  <a:cubicBezTo>
                    <a:pt x="17746" y="5374"/>
                    <a:pt x="17818" y="5338"/>
                    <a:pt x="17890" y="5266"/>
                  </a:cubicBezTo>
                  <a:cubicBezTo>
                    <a:pt x="18107" y="5158"/>
                    <a:pt x="18359" y="4978"/>
                    <a:pt x="18648" y="4797"/>
                  </a:cubicBezTo>
                  <a:cubicBezTo>
                    <a:pt x="18972" y="4581"/>
                    <a:pt x="19333" y="4364"/>
                    <a:pt x="19694" y="4112"/>
                  </a:cubicBezTo>
                  <a:cubicBezTo>
                    <a:pt x="19766" y="3571"/>
                    <a:pt x="19838" y="2886"/>
                    <a:pt x="19838" y="2200"/>
                  </a:cubicBezTo>
                  <a:cubicBezTo>
                    <a:pt x="19838" y="1479"/>
                    <a:pt x="19766" y="722"/>
                    <a:pt x="19621"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4778;p64">
              <a:extLst>
                <a:ext uri="{FF2B5EF4-FFF2-40B4-BE49-F238E27FC236}">
                  <a16:creationId xmlns:a16="http://schemas.microsoft.com/office/drawing/2014/main" id="{56B84535-7BE0-6F38-6F74-2C1DB187882A}"/>
                </a:ext>
              </a:extLst>
            </p:cNvPr>
            <p:cNvSpPr/>
            <p:nvPr/>
          </p:nvSpPr>
          <p:spPr>
            <a:xfrm>
              <a:off x="2333950" y="1018075"/>
              <a:ext cx="3604025" cy="3636025"/>
            </a:xfrm>
            <a:custGeom>
              <a:avLst/>
              <a:gdLst/>
              <a:ahLst/>
              <a:cxnLst/>
              <a:rect l="l" t="t" r="r" b="b"/>
              <a:pathLst>
                <a:path w="144161" h="145441" extrusionOk="0">
                  <a:moveTo>
                    <a:pt x="91070" y="613"/>
                  </a:moveTo>
                  <a:cubicBezTo>
                    <a:pt x="91394" y="613"/>
                    <a:pt x="91647" y="649"/>
                    <a:pt x="91863" y="721"/>
                  </a:cubicBezTo>
                  <a:cubicBezTo>
                    <a:pt x="92188" y="866"/>
                    <a:pt x="92440" y="1082"/>
                    <a:pt x="92657" y="1515"/>
                  </a:cubicBezTo>
                  <a:cubicBezTo>
                    <a:pt x="92873" y="1948"/>
                    <a:pt x="92981" y="2597"/>
                    <a:pt x="92981" y="3499"/>
                  </a:cubicBezTo>
                  <a:cubicBezTo>
                    <a:pt x="92981" y="3571"/>
                    <a:pt x="92981" y="3643"/>
                    <a:pt x="92981" y="3751"/>
                  </a:cubicBezTo>
                  <a:cubicBezTo>
                    <a:pt x="92945" y="4869"/>
                    <a:pt x="92548" y="5915"/>
                    <a:pt x="91971" y="6889"/>
                  </a:cubicBezTo>
                  <a:cubicBezTo>
                    <a:pt x="91070" y="8332"/>
                    <a:pt x="89735" y="9594"/>
                    <a:pt x="88509" y="10604"/>
                  </a:cubicBezTo>
                  <a:cubicBezTo>
                    <a:pt x="87932" y="11109"/>
                    <a:pt x="87355" y="11578"/>
                    <a:pt x="86922" y="12010"/>
                  </a:cubicBezTo>
                  <a:cubicBezTo>
                    <a:pt x="86453" y="12407"/>
                    <a:pt x="86092" y="12768"/>
                    <a:pt x="85948" y="13165"/>
                  </a:cubicBezTo>
                  <a:cubicBezTo>
                    <a:pt x="85587" y="13994"/>
                    <a:pt x="85371" y="14968"/>
                    <a:pt x="85371" y="16050"/>
                  </a:cubicBezTo>
                  <a:cubicBezTo>
                    <a:pt x="85371" y="17132"/>
                    <a:pt x="85587" y="18286"/>
                    <a:pt x="86056" y="19440"/>
                  </a:cubicBezTo>
                  <a:cubicBezTo>
                    <a:pt x="86525" y="20594"/>
                    <a:pt x="87824" y="23083"/>
                    <a:pt x="89483" y="25896"/>
                  </a:cubicBezTo>
                  <a:cubicBezTo>
                    <a:pt x="91142" y="28673"/>
                    <a:pt x="93161" y="31775"/>
                    <a:pt x="94965" y="34084"/>
                  </a:cubicBezTo>
                  <a:cubicBezTo>
                    <a:pt x="96732" y="36392"/>
                    <a:pt x="99690" y="40107"/>
                    <a:pt x="102323" y="43533"/>
                  </a:cubicBezTo>
                  <a:cubicBezTo>
                    <a:pt x="103621" y="45228"/>
                    <a:pt x="104847" y="46887"/>
                    <a:pt x="105821" y="48222"/>
                  </a:cubicBezTo>
                  <a:cubicBezTo>
                    <a:pt x="106759" y="49556"/>
                    <a:pt x="107480" y="50602"/>
                    <a:pt x="107697" y="51071"/>
                  </a:cubicBezTo>
                  <a:cubicBezTo>
                    <a:pt x="108021" y="51756"/>
                    <a:pt x="108165" y="52225"/>
                    <a:pt x="108165" y="52622"/>
                  </a:cubicBezTo>
                  <a:cubicBezTo>
                    <a:pt x="108165" y="53019"/>
                    <a:pt x="108021" y="53452"/>
                    <a:pt x="107697" y="54065"/>
                  </a:cubicBezTo>
                  <a:cubicBezTo>
                    <a:pt x="107372" y="54714"/>
                    <a:pt x="106903" y="55543"/>
                    <a:pt x="106254" y="56734"/>
                  </a:cubicBezTo>
                  <a:cubicBezTo>
                    <a:pt x="105316" y="58501"/>
                    <a:pt x="103296" y="60954"/>
                    <a:pt x="101493" y="62973"/>
                  </a:cubicBezTo>
                  <a:cubicBezTo>
                    <a:pt x="100591" y="63983"/>
                    <a:pt x="99726" y="64885"/>
                    <a:pt x="99113" y="65498"/>
                  </a:cubicBezTo>
                  <a:cubicBezTo>
                    <a:pt x="98824" y="65823"/>
                    <a:pt x="98572" y="66111"/>
                    <a:pt x="98391" y="66255"/>
                  </a:cubicBezTo>
                  <a:cubicBezTo>
                    <a:pt x="98211" y="66436"/>
                    <a:pt x="98103" y="66544"/>
                    <a:pt x="98103" y="66544"/>
                  </a:cubicBezTo>
                  <a:cubicBezTo>
                    <a:pt x="98031" y="66616"/>
                    <a:pt x="98031" y="66724"/>
                    <a:pt x="98031" y="66796"/>
                  </a:cubicBezTo>
                  <a:cubicBezTo>
                    <a:pt x="98031" y="66905"/>
                    <a:pt x="98103" y="66977"/>
                    <a:pt x="98211" y="67013"/>
                  </a:cubicBezTo>
                  <a:lnTo>
                    <a:pt x="99329" y="67590"/>
                  </a:lnTo>
                  <a:cubicBezTo>
                    <a:pt x="99359" y="67605"/>
                    <a:pt x="99401" y="67614"/>
                    <a:pt x="99445" y="67614"/>
                  </a:cubicBezTo>
                  <a:cubicBezTo>
                    <a:pt x="99508" y="67614"/>
                    <a:pt x="99575" y="67596"/>
                    <a:pt x="99617" y="67554"/>
                  </a:cubicBezTo>
                  <a:cubicBezTo>
                    <a:pt x="99617" y="67554"/>
                    <a:pt x="103765" y="64777"/>
                    <a:pt x="106470" y="62757"/>
                  </a:cubicBezTo>
                  <a:cubicBezTo>
                    <a:pt x="107769" y="61747"/>
                    <a:pt x="109392" y="60917"/>
                    <a:pt x="110690" y="60340"/>
                  </a:cubicBezTo>
                  <a:cubicBezTo>
                    <a:pt x="111303" y="60052"/>
                    <a:pt x="111880" y="59799"/>
                    <a:pt x="112277" y="59655"/>
                  </a:cubicBezTo>
                  <a:cubicBezTo>
                    <a:pt x="112457" y="59583"/>
                    <a:pt x="112638" y="59511"/>
                    <a:pt x="112746" y="59475"/>
                  </a:cubicBezTo>
                  <a:cubicBezTo>
                    <a:pt x="112854" y="59439"/>
                    <a:pt x="112890" y="59403"/>
                    <a:pt x="112890" y="59403"/>
                  </a:cubicBezTo>
                  <a:cubicBezTo>
                    <a:pt x="113034" y="59367"/>
                    <a:pt x="113107" y="59258"/>
                    <a:pt x="113107" y="59114"/>
                  </a:cubicBezTo>
                  <a:cubicBezTo>
                    <a:pt x="113107" y="59114"/>
                    <a:pt x="113071" y="59006"/>
                    <a:pt x="113071" y="58826"/>
                  </a:cubicBezTo>
                  <a:cubicBezTo>
                    <a:pt x="113034" y="58248"/>
                    <a:pt x="112962" y="56878"/>
                    <a:pt x="112962" y="55075"/>
                  </a:cubicBezTo>
                  <a:cubicBezTo>
                    <a:pt x="112962" y="51251"/>
                    <a:pt x="113287" y="45445"/>
                    <a:pt x="114982" y="40720"/>
                  </a:cubicBezTo>
                  <a:cubicBezTo>
                    <a:pt x="116389" y="36789"/>
                    <a:pt x="118481" y="30693"/>
                    <a:pt x="120356" y="24995"/>
                  </a:cubicBezTo>
                  <a:cubicBezTo>
                    <a:pt x="122232" y="19260"/>
                    <a:pt x="123855" y="13994"/>
                    <a:pt x="124287" y="11650"/>
                  </a:cubicBezTo>
                  <a:cubicBezTo>
                    <a:pt x="124756" y="9305"/>
                    <a:pt x="124756" y="7358"/>
                    <a:pt x="124828" y="5843"/>
                  </a:cubicBezTo>
                  <a:cubicBezTo>
                    <a:pt x="124828" y="5049"/>
                    <a:pt x="124864" y="4400"/>
                    <a:pt x="125009" y="3859"/>
                  </a:cubicBezTo>
                  <a:cubicBezTo>
                    <a:pt x="125117" y="3318"/>
                    <a:pt x="125297" y="2922"/>
                    <a:pt x="125586" y="2597"/>
                  </a:cubicBezTo>
                  <a:cubicBezTo>
                    <a:pt x="125874" y="2272"/>
                    <a:pt x="126343" y="2092"/>
                    <a:pt x="127028" y="2092"/>
                  </a:cubicBezTo>
                  <a:cubicBezTo>
                    <a:pt x="127966" y="2092"/>
                    <a:pt x="129265" y="2453"/>
                    <a:pt x="130852" y="3354"/>
                  </a:cubicBezTo>
                  <a:cubicBezTo>
                    <a:pt x="132439" y="4256"/>
                    <a:pt x="134278" y="5699"/>
                    <a:pt x="136370" y="7754"/>
                  </a:cubicBezTo>
                  <a:cubicBezTo>
                    <a:pt x="139039" y="10460"/>
                    <a:pt x="140842" y="13020"/>
                    <a:pt x="141996" y="15220"/>
                  </a:cubicBezTo>
                  <a:cubicBezTo>
                    <a:pt x="143114" y="17420"/>
                    <a:pt x="143583" y="19224"/>
                    <a:pt x="143583" y="20306"/>
                  </a:cubicBezTo>
                  <a:cubicBezTo>
                    <a:pt x="143583" y="20414"/>
                    <a:pt x="143547" y="20522"/>
                    <a:pt x="143547" y="20630"/>
                  </a:cubicBezTo>
                  <a:cubicBezTo>
                    <a:pt x="143511" y="21208"/>
                    <a:pt x="143295" y="21532"/>
                    <a:pt x="143078" y="21712"/>
                  </a:cubicBezTo>
                  <a:cubicBezTo>
                    <a:pt x="142862" y="21929"/>
                    <a:pt x="142573" y="22001"/>
                    <a:pt x="142213" y="22001"/>
                  </a:cubicBezTo>
                  <a:cubicBezTo>
                    <a:pt x="141708" y="22001"/>
                    <a:pt x="141131" y="21785"/>
                    <a:pt x="140770" y="21532"/>
                  </a:cubicBezTo>
                  <a:cubicBezTo>
                    <a:pt x="140662" y="21460"/>
                    <a:pt x="140445" y="21316"/>
                    <a:pt x="140157" y="21063"/>
                  </a:cubicBezTo>
                  <a:cubicBezTo>
                    <a:pt x="139111" y="20234"/>
                    <a:pt x="137199" y="18647"/>
                    <a:pt x="135360" y="17204"/>
                  </a:cubicBezTo>
                  <a:cubicBezTo>
                    <a:pt x="134422" y="16519"/>
                    <a:pt x="133521" y="15834"/>
                    <a:pt x="132763" y="15365"/>
                  </a:cubicBezTo>
                  <a:cubicBezTo>
                    <a:pt x="132366" y="15112"/>
                    <a:pt x="132042" y="14932"/>
                    <a:pt x="131717" y="14788"/>
                  </a:cubicBezTo>
                  <a:cubicBezTo>
                    <a:pt x="131429" y="14643"/>
                    <a:pt x="131176" y="14535"/>
                    <a:pt x="130924" y="14535"/>
                  </a:cubicBezTo>
                  <a:lnTo>
                    <a:pt x="130779" y="14535"/>
                  </a:lnTo>
                  <a:cubicBezTo>
                    <a:pt x="129986" y="14679"/>
                    <a:pt x="129373" y="15365"/>
                    <a:pt x="128904" y="16050"/>
                  </a:cubicBezTo>
                  <a:cubicBezTo>
                    <a:pt x="128688" y="16375"/>
                    <a:pt x="128471" y="16735"/>
                    <a:pt x="128363" y="17024"/>
                  </a:cubicBezTo>
                  <a:cubicBezTo>
                    <a:pt x="128219" y="17312"/>
                    <a:pt x="128110" y="17529"/>
                    <a:pt x="128074" y="17673"/>
                  </a:cubicBezTo>
                  <a:lnTo>
                    <a:pt x="128074" y="17745"/>
                  </a:lnTo>
                  <a:cubicBezTo>
                    <a:pt x="128038" y="18106"/>
                    <a:pt x="127786" y="20198"/>
                    <a:pt x="127461" y="23263"/>
                  </a:cubicBezTo>
                  <a:cubicBezTo>
                    <a:pt x="126487" y="32424"/>
                    <a:pt x="124612" y="50350"/>
                    <a:pt x="124035" y="55976"/>
                  </a:cubicBezTo>
                  <a:cubicBezTo>
                    <a:pt x="123638" y="59763"/>
                    <a:pt x="123169" y="62685"/>
                    <a:pt x="121799" y="65678"/>
                  </a:cubicBezTo>
                  <a:cubicBezTo>
                    <a:pt x="120428" y="68708"/>
                    <a:pt x="118228" y="71846"/>
                    <a:pt x="114369" y="76102"/>
                  </a:cubicBezTo>
                  <a:cubicBezTo>
                    <a:pt x="110510" y="80322"/>
                    <a:pt x="106290" y="83351"/>
                    <a:pt x="103008" y="85335"/>
                  </a:cubicBezTo>
                  <a:cubicBezTo>
                    <a:pt x="101385" y="86345"/>
                    <a:pt x="99978" y="87066"/>
                    <a:pt x="99004" y="87535"/>
                  </a:cubicBezTo>
                  <a:cubicBezTo>
                    <a:pt x="98499" y="87787"/>
                    <a:pt x="98103" y="87932"/>
                    <a:pt x="97850" y="88076"/>
                  </a:cubicBezTo>
                  <a:cubicBezTo>
                    <a:pt x="97706" y="88112"/>
                    <a:pt x="97598" y="88148"/>
                    <a:pt x="97526" y="88184"/>
                  </a:cubicBezTo>
                  <a:cubicBezTo>
                    <a:pt x="97453" y="88220"/>
                    <a:pt x="97417" y="88220"/>
                    <a:pt x="97417" y="88220"/>
                  </a:cubicBezTo>
                  <a:lnTo>
                    <a:pt x="97345" y="88292"/>
                  </a:lnTo>
                  <a:lnTo>
                    <a:pt x="85551" y="98824"/>
                  </a:lnTo>
                  <a:cubicBezTo>
                    <a:pt x="85515" y="98896"/>
                    <a:pt x="85479" y="98968"/>
                    <a:pt x="85479" y="99040"/>
                  </a:cubicBezTo>
                  <a:cubicBezTo>
                    <a:pt x="85479" y="99040"/>
                    <a:pt x="85479" y="99040"/>
                    <a:pt x="85443" y="99654"/>
                  </a:cubicBezTo>
                  <a:cubicBezTo>
                    <a:pt x="85371" y="100231"/>
                    <a:pt x="85299" y="101457"/>
                    <a:pt x="85119" y="103837"/>
                  </a:cubicBezTo>
                  <a:cubicBezTo>
                    <a:pt x="84974" y="106218"/>
                    <a:pt x="84325" y="107877"/>
                    <a:pt x="83748" y="109067"/>
                  </a:cubicBezTo>
                  <a:cubicBezTo>
                    <a:pt x="83423" y="109644"/>
                    <a:pt x="83135" y="110113"/>
                    <a:pt x="82918" y="110510"/>
                  </a:cubicBezTo>
                  <a:cubicBezTo>
                    <a:pt x="82774" y="110690"/>
                    <a:pt x="82702" y="110870"/>
                    <a:pt x="82594" y="111015"/>
                  </a:cubicBezTo>
                  <a:cubicBezTo>
                    <a:pt x="82522" y="111159"/>
                    <a:pt x="82450" y="111303"/>
                    <a:pt x="82450" y="111447"/>
                  </a:cubicBezTo>
                  <a:cubicBezTo>
                    <a:pt x="82450" y="111520"/>
                    <a:pt x="82377" y="111736"/>
                    <a:pt x="82305" y="112061"/>
                  </a:cubicBezTo>
                  <a:cubicBezTo>
                    <a:pt x="81656" y="114297"/>
                    <a:pt x="79276" y="121510"/>
                    <a:pt x="77328" y="125514"/>
                  </a:cubicBezTo>
                  <a:cubicBezTo>
                    <a:pt x="76210" y="127786"/>
                    <a:pt x="75164" y="129589"/>
                    <a:pt x="73469" y="131320"/>
                  </a:cubicBezTo>
                  <a:cubicBezTo>
                    <a:pt x="71810" y="133052"/>
                    <a:pt x="69429" y="134747"/>
                    <a:pt x="65570" y="136694"/>
                  </a:cubicBezTo>
                  <a:cubicBezTo>
                    <a:pt x="58632" y="140212"/>
                    <a:pt x="53484" y="143989"/>
                    <a:pt x="52477" y="144771"/>
                  </a:cubicBezTo>
                  <a:lnTo>
                    <a:pt x="52477" y="144771"/>
                  </a:lnTo>
                  <a:lnTo>
                    <a:pt x="47587" y="140819"/>
                  </a:lnTo>
                  <a:lnTo>
                    <a:pt x="47587" y="140819"/>
                  </a:lnTo>
                  <a:cubicBezTo>
                    <a:pt x="48029" y="140079"/>
                    <a:pt x="49617" y="137424"/>
                    <a:pt x="51360" y="134458"/>
                  </a:cubicBezTo>
                  <a:cubicBezTo>
                    <a:pt x="53416" y="130960"/>
                    <a:pt x="55652" y="127065"/>
                    <a:pt x="56445" y="125405"/>
                  </a:cubicBezTo>
                  <a:cubicBezTo>
                    <a:pt x="57167" y="123891"/>
                    <a:pt x="59078" y="122412"/>
                    <a:pt x="60773" y="121366"/>
                  </a:cubicBezTo>
                  <a:cubicBezTo>
                    <a:pt x="61639" y="120825"/>
                    <a:pt x="62468" y="120392"/>
                    <a:pt x="63045" y="120104"/>
                  </a:cubicBezTo>
                  <a:cubicBezTo>
                    <a:pt x="63334" y="119923"/>
                    <a:pt x="63586" y="119815"/>
                    <a:pt x="63767" y="119743"/>
                  </a:cubicBezTo>
                  <a:cubicBezTo>
                    <a:pt x="63947" y="119671"/>
                    <a:pt x="64019" y="119635"/>
                    <a:pt x="64019" y="119635"/>
                  </a:cubicBezTo>
                  <a:cubicBezTo>
                    <a:pt x="64091" y="119599"/>
                    <a:pt x="64164" y="119527"/>
                    <a:pt x="64200" y="119454"/>
                  </a:cubicBezTo>
                  <a:lnTo>
                    <a:pt x="66869" y="111159"/>
                  </a:lnTo>
                  <a:cubicBezTo>
                    <a:pt x="66905" y="111051"/>
                    <a:pt x="66905" y="110943"/>
                    <a:pt x="66833" y="110870"/>
                  </a:cubicBezTo>
                  <a:cubicBezTo>
                    <a:pt x="66778" y="110789"/>
                    <a:pt x="66704" y="110749"/>
                    <a:pt x="66625" y="110749"/>
                  </a:cubicBezTo>
                  <a:cubicBezTo>
                    <a:pt x="66598" y="110749"/>
                    <a:pt x="66571" y="110753"/>
                    <a:pt x="66544" y="110762"/>
                  </a:cubicBezTo>
                  <a:cubicBezTo>
                    <a:pt x="66544" y="110762"/>
                    <a:pt x="66255" y="110798"/>
                    <a:pt x="65787" y="110870"/>
                  </a:cubicBezTo>
                  <a:cubicBezTo>
                    <a:pt x="64272" y="111087"/>
                    <a:pt x="60737" y="111484"/>
                    <a:pt x="56589" y="111484"/>
                  </a:cubicBezTo>
                  <a:cubicBezTo>
                    <a:pt x="53993" y="111484"/>
                    <a:pt x="51179" y="111339"/>
                    <a:pt x="48474" y="110870"/>
                  </a:cubicBezTo>
                  <a:cubicBezTo>
                    <a:pt x="44218" y="110149"/>
                    <a:pt x="40179" y="108490"/>
                    <a:pt x="37185" y="106975"/>
                  </a:cubicBezTo>
                  <a:cubicBezTo>
                    <a:pt x="35707" y="106254"/>
                    <a:pt x="34480" y="105532"/>
                    <a:pt x="33651" y="105028"/>
                  </a:cubicBezTo>
                  <a:cubicBezTo>
                    <a:pt x="33218" y="104775"/>
                    <a:pt x="32893" y="104559"/>
                    <a:pt x="32677" y="104414"/>
                  </a:cubicBezTo>
                  <a:cubicBezTo>
                    <a:pt x="32569" y="104342"/>
                    <a:pt x="32497" y="104270"/>
                    <a:pt x="32424" y="104234"/>
                  </a:cubicBezTo>
                  <a:cubicBezTo>
                    <a:pt x="32352" y="104198"/>
                    <a:pt x="32352" y="104198"/>
                    <a:pt x="32352" y="104198"/>
                  </a:cubicBezTo>
                  <a:cubicBezTo>
                    <a:pt x="32298" y="104162"/>
                    <a:pt x="32235" y="104144"/>
                    <a:pt x="32172" y="104144"/>
                  </a:cubicBezTo>
                  <a:cubicBezTo>
                    <a:pt x="32109" y="104144"/>
                    <a:pt x="32046" y="104162"/>
                    <a:pt x="31992" y="104198"/>
                  </a:cubicBezTo>
                  <a:cubicBezTo>
                    <a:pt x="31992" y="104198"/>
                    <a:pt x="31379" y="104595"/>
                    <a:pt x="30441" y="105208"/>
                  </a:cubicBezTo>
                  <a:cubicBezTo>
                    <a:pt x="29070" y="106110"/>
                    <a:pt x="26942" y="107516"/>
                    <a:pt x="25139" y="108670"/>
                  </a:cubicBezTo>
                  <a:cubicBezTo>
                    <a:pt x="24237" y="109283"/>
                    <a:pt x="23444" y="109824"/>
                    <a:pt x="22795" y="110221"/>
                  </a:cubicBezTo>
                  <a:cubicBezTo>
                    <a:pt x="22506" y="110402"/>
                    <a:pt x="22254" y="110582"/>
                    <a:pt x="22037" y="110690"/>
                  </a:cubicBezTo>
                  <a:cubicBezTo>
                    <a:pt x="21965" y="110762"/>
                    <a:pt x="21893" y="110798"/>
                    <a:pt x="21821" y="110834"/>
                  </a:cubicBezTo>
                  <a:cubicBezTo>
                    <a:pt x="21749" y="110870"/>
                    <a:pt x="21713" y="110906"/>
                    <a:pt x="21713" y="110906"/>
                  </a:cubicBezTo>
                  <a:cubicBezTo>
                    <a:pt x="21640" y="110943"/>
                    <a:pt x="21604" y="110979"/>
                    <a:pt x="21568" y="111015"/>
                  </a:cubicBezTo>
                  <a:cubicBezTo>
                    <a:pt x="21496" y="111087"/>
                    <a:pt x="21460" y="111195"/>
                    <a:pt x="21388" y="111303"/>
                  </a:cubicBezTo>
                  <a:cubicBezTo>
                    <a:pt x="21172" y="111736"/>
                    <a:pt x="20775" y="112530"/>
                    <a:pt x="20270" y="113612"/>
                  </a:cubicBezTo>
                  <a:cubicBezTo>
                    <a:pt x="18719" y="116785"/>
                    <a:pt x="15870" y="122268"/>
                    <a:pt x="12119" y="125983"/>
                  </a:cubicBezTo>
                  <a:cubicBezTo>
                    <a:pt x="7545" y="130440"/>
                    <a:pt x="6571" y="133698"/>
                    <a:pt x="6366" y="134823"/>
                  </a:cubicBezTo>
                  <a:lnTo>
                    <a:pt x="6366" y="134823"/>
                  </a:lnTo>
                  <a:lnTo>
                    <a:pt x="656" y="132165"/>
                  </a:lnTo>
                  <a:lnTo>
                    <a:pt x="656" y="132165"/>
                  </a:lnTo>
                  <a:cubicBezTo>
                    <a:pt x="718" y="131825"/>
                    <a:pt x="848" y="131131"/>
                    <a:pt x="1046" y="130166"/>
                  </a:cubicBezTo>
                  <a:cubicBezTo>
                    <a:pt x="1840" y="126055"/>
                    <a:pt x="3607" y="117218"/>
                    <a:pt x="5086" y="112710"/>
                  </a:cubicBezTo>
                  <a:cubicBezTo>
                    <a:pt x="7069" y="106759"/>
                    <a:pt x="11037" y="104234"/>
                    <a:pt x="13489" y="102900"/>
                  </a:cubicBezTo>
                  <a:cubicBezTo>
                    <a:pt x="14752" y="102214"/>
                    <a:pt x="16663" y="100736"/>
                    <a:pt x="18322" y="99473"/>
                  </a:cubicBezTo>
                  <a:cubicBezTo>
                    <a:pt x="19945" y="98175"/>
                    <a:pt x="21280" y="97057"/>
                    <a:pt x="21280" y="97057"/>
                  </a:cubicBezTo>
                  <a:cubicBezTo>
                    <a:pt x="21316" y="96985"/>
                    <a:pt x="21352" y="96949"/>
                    <a:pt x="21352" y="96876"/>
                  </a:cubicBezTo>
                  <a:cubicBezTo>
                    <a:pt x="21352" y="96876"/>
                    <a:pt x="21388" y="96768"/>
                    <a:pt x="21460" y="96588"/>
                  </a:cubicBezTo>
                  <a:cubicBezTo>
                    <a:pt x="21821" y="95253"/>
                    <a:pt x="23624" y="89627"/>
                    <a:pt x="26978" y="86489"/>
                  </a:cubicBezTo>
                  <a:cubicBezTo>
                    <a:pt x="28890" y="84686"/>
                    <a:pt x="32172" y="83135"/>
                    <a:pt x="34985" y="82089"/>
                  </a:cubicBezTo>
                  <a:cubicBezTo>
                    <a:pt x="36392" y="81548"/>
                    <a:pt x="37654" y="81115"/>
                    <a:pt x="38592" y="80826"/>
                  </a:cubicBezTo>
                  <a:cubicBezTo>
                    <a:pt x="39061" y="80682"/>
                    <a:pt x="39422" y="80574"/>
                    <a:pt x="39710" y="80502"/>
                  </a:cubicBezTo>
                  <a:cubicBezTo>
                    <a:pt x="39963" y="80430"/>
                    <a:pt x="40107" y="80394"/>
                    <a:pt x="40107" y="80394"/>
                  </a:cubicBezTo>
                  <a:lnTo>
                    <a:pt x="40215" y="80322"/>
                  </a:lnTo>
                  <a:cubicBezTo>
                    <a:pt x="41730" y="79023"/>
                    <a:pt x="44146" y="77797"/>
                    <a:pt x="46923" y="76715"/>
                  </a:cubicBezTo>
                  <a:cubicBezTo>
                    <a:pt x="51071" y="75128"/>
                    <a:pt x="56012" y="73829"/>
                    <a:pt x="59908" y="72928"/>
                  </a:cubicBezTo>
                  <a:cubicBezTo>
                    <a:pt x="61855" y="72459"/>
                    <a:pt x="63550" y="72134"/>
                    <a:pt x="64741" y="71882"/>
                  </a:cubicBezTo>
                  <a:cubicBezTo>
                    <a:pt x="65354" y="71774"/>
                    <a:pt x="65823" y="71702"/>
                    <a:pt x="66147" y="71629"/>
                  </a:cubicBezTo>
                  <a:cubicBezTo>
                    <a:pt x="66472" y="71557"/>
                    <a:pt x="66652" y="71557"/>
                    <a:pt x="66652" y="71557"/>
                  </a:cubicBezTo>
                  <a:cubicBezTo>
                    <a:pt x="66724" y="71521"/>
                    <a:pt x="66833" y="71449"/>
                    <a:pt x="66869" y="71377"/>
                  </a:cubicBezTo>
                  <a:cubicBezTo>
                    <a:pt x="66869" y="71377"/>
                    <a:pt x="66869" y="71341"/>
                    <a:pt x="66905" y="71305"/>
                  </a:cubicBezTo>
                  <a:cubicBezTo>
                    <a:pt x="67085" y="70908"/>
                    <a:pt x="68023" y="69141"/>
                    <a:pt x="69970" y="66616"/>
                  </a:cubicBezTo>
                  <a:cubicBezTo>
                    <a:pt x="71016" y="65209"/>
                    <a:pt x="73036" y="64091"/>
                    <a:pt x="74803" y="63298"/>
                  </a:cubicBezTo>
                  <a:cubicBezTo>
                    <a:pt x="75669" y="62901"/>
                    <a:pt x="76462" y="62613"/>
                    <a:pt x="77039" y="62432"/>
                  </a:cubicBezTo>
                  <a:cubicBezTo>
                    <a:pt x="77364" y="62324"/>
                    <a:pt x="77580" y="62252"/>
                    <a:pt x="77761" y="62180"/>
                  </a:cubicBezTo>
                  <a:cubicBezTo>
                    <a:pt x="77905" y="62144"/>
                    <a:pt x="78013" y="62108"/>
                    <a:pt x="78013" y="62108"/>
                  </a:cubicBezTo>
                  <a:lnTo>
                    <a:pt x="78085" y="62072"/>
                  </a:lnTo>
                  <a:cubicBezTo>
                    <a:pt x="78085" y="62072"/>
                    <a:pt x="80213" y="60629"/>
                    <a:pt x="84614" y="57491"/>
                  </a:cubicBezTo>
                  <a:cubicBezTo>
                    <a:pt x="86778" y="55904"/>
                    <a:pt x="89519" y="54353"/>
                    <a:pt x="91683" y="53163"/>
                  </a:cubicBezTo>
                  <a:cubicBezTo>
                    <a:pt x="92801" y="52586"/>
                    <a:pt x="93775" y="52117"/>
                    <a:pt x="94460" y="51756"/>
                  </a:cubicBezTo>
                  <a:cubicBezTo>
                    <a:pt x="95145" y="51432"/>
                    <a:pt x="95542" y="51215"/>
                    <a:pt x="95542" y="51215"/>
                  </a:cubicBezTo>
                  <a:cubicBezTo>
                    <a:pt x="95650" y="51179"/>
                    <a:pt x="95722" y="51071"/>
                    <a:pt x="95722" y="50927"/>
                  </a:cubicBezTo>
                  <a:cubicBezTo>
                    <a:pt x="95722" y="50819"/>
                    <a:pt x="95614" y="50710"/>
                    <a:pt x="95506" y="50674"/>
                  </a:cubicBezTo>
                  <a:cubicBezTo>
                    <a:pt x="93522" y="49989"/>
                    <a:pt x="91899" y="48330"/>
                    <a:pt x="90493" y="46130"/>
                  </a:cubicBezTo>
                  <a:cubicBezTo>
                    <a:pt x="89086" y="43930"/>
                    <a:pt x="87968" y="41189"/>
                    <a:pt x="86958" y="38412"/>
                  </a:cubicBezTo>
                  <a:cubicBezTo>
                    <a:pt x="84902" y="32749"/>
                    <a:pt x="81079" y="26798"/>
                    <a:pt x="77905" y="23804"/>
                  </a:cubicBezTo>
                  <a:cubicBezTo>
                    <a:pt x="76787" y="22794"/>
                    <a:pt x="75885" y="21929"/>
                    <a:pt x="75272" y="21063"/>
                  </a:cubicBezTo>
                  <a:cubicBezTo>
                    <a:pt x="74659" y="20198"/>
                    <a:pt x="74334" y="19332"/>
                    <a:pt x="74334" y="18214"/>
                  </a:cubicBezTo>
                  <a:cubicBezTo>
                    <a:pt x="74334" y="17312"/>
                    <a:pt x="74551" y="16194"/>
                    <a:pt x="75056" y="14824"/>
                  </a:cubicBezTo>
                  <a:cubicBezTo>
                    <a:pt x="75921" y="12515"/>
                    <a:pt x="78338" y="9414"/>
                    <a:pt x="80863" y="6781"/>
                  </a:cubicBezTo>
                  <a:cubicBezTo>
                    <a:pt x="82125" y="5482"/>
                    <a:pt x="83423" y="4292"/>
                    <a:pt x="84578" y="3354"/>
                  </a:cubicBezTo>
                  <a:cubicBezTo>
                    <a:pt x="85732" y="2453"/>
                    <a:pt x="86778" y="1803"/>
                    <a:pt x="87427" y="1551"/>
                  </a:cubicBezTo>
                  <a:cubicBezTo>
                    <a:pt x="88761" y="1118"/>
                    <a:pt x="90096" y="613"/>
                    <a:pt x="91070" y="613"/>
                  </a:cubicBezTo>
                  <a:close/>
                  <a:moveTo>
                    <a:pt x="91070" y="0"/>
                  </a:moveTo>
                  <a:cubicBezTo>
                    <a:pt x="89915" y="0"/>
                    <a:pt x="88545" y="541"/>
                    <a:pt x="87246" y="974"/>
                  </a:cubicBezTo>
                  <a:cubicBezTo>
                    <a:pt x="86453" y="1262"/>
                    <a:pt x="85407" y="1948"/>
                    <a:pt x="84217" y="2885"/>
                  </a:cubicBezTo>
                  <a:cubicBezTo>
                    <a:pt x="82450" y="4292"/>
                    <a:pt x="80358" y="6312"/>
                    <a:pt x="78554" y="8440"/>
                  </a:cubicBezTo>
                  <a:cubicBezTo>
                    <a:pt x="76751" y="10532"/>
                    <a:pt x="75200" y="12768"/>
                    <a:pt x="74515" y="14643"/>
                  </a:cubicBezTo>
                  <a:cubicBezTo>
                    <a:pt x="73974" y="16050"/>
                    <a:pt x="73721" y="17204"/>
                    <a:pt x="73721" y="18214"/>
                  </a:cubicBezTo>
                  <a:cubicBezTo>
                    <a:pt x="73721" y="19440"/>
                    <a:pt x="74118" y="20486"/>
                    <a:pt x="74767" y="21388"/>
                  </a:cubicBezTo>
                  <a:cubicBezTo>
                    <a:pt x="75453" y="22362"/>
                    <a:pt x="76390" y="23227"/>
                    <a:pt x="77508" y="24273"/>
                  </a:cubicBezTo>
                  <a:cubicBezTo>
                    <a:pt x="80574" y="27123"/>
                    <a:pt x="84397" y="33038"/>
                    <a:pt x="86381" y="38592"/>
                  </a:cubicBezTo>
                  <a:cubicBezTo>
                    <a:pt x="87391" y="41405"/>
                    <a:pt x="88545" y="44182"/>
                    <a:pt x="89988" y="46455"/>
                  </a:cubicBezTo>
                  <a:cubicBezTo>
                    <a:pt x="91288" y="48469"/>
                    <a:pt x="92822" y="50104"/>
                    <a:pt x="94696" y="50961"/>
                  </a:cubicBezTo>
                  <a:lnTo>
                    <a:pt x="94696" y="50961"/>
                  </a:lnTo>
                  <a:cubicBezTo>
                    <a:pt x="92972" y="51806"/>
                    <a:pt x="87861" y="54384"/>
                    <a:pt x="84253" y="56986"/>
                  </a:cubicBezTo>
                  <a:cubicBezTo>
                    <a:pt x="82053" y="58537"/>
                    <a:pt x="80430" y="59691"/>
                    <a:pt x="79348" y="60449"/>
                  </a:cubicBezTo>
                  <a:cubicBezTo>
                    <a:pt x="78807" y="60845"/>
                    <a:pt x="78410" y="61134"/>
                    <a:pt x="78158" y="61314"/>
                  </a:cubicBezTo>
                  <a:cubicBezTo>
                    <a:pt x="77968" y="61432"/>
                    <a:pt x="77857" y="61504"/>
                    <a:pt x="77802" y="61540"/>
                  </a:cubicBezTo>
                  <a:lnTo>
                    <a:pt x="77802" y="61540"/>
                  </a:lnTo>
                  <a:cubicBezTo>
                    <a:pt x="77579" y="61605"/>
                    <a:pt x="76171" y="62029"/>
                    <a:pt x="74551" y="62757"/>
                  </a:cubicBezTo>
                  <a:cubicBezTo>
                    <a:pt x="72748" y="63550"/>
                    <a:pt x="70692" y="64704"/>
                    <a:pt x="69501" y="66255"/>
                  </a:cubicBezTo>
                  <a:cubicBezTo>
                    <a:pt x="67589" y="68714"/>
                    <a:pt x="66648" y="70458"/>
                    <a:pt x="66397" y="70970"/>
                  </a:cubicBezTo>
                  <a:lnTo>
                    <a:pt x="66397" y="70970"/>
                  </a:lnTo>
                  <a:cubicBezTo>
                    <a:pt x="65525" y="71123"/>
                    <a:pt x="60874" y="71964"/>
                    <a:pt x="55580" y="73361"/>
                  </a:cubicBezTo>
                  <a:cubicBezTo>
                    <a:pt x="52658" y="74154"/>
                    <a:pt x="49520" y="75092"/>
                    <a:pt x="46707" y="76174"/>
                  </a:cubicBezTo>
                  <a:cubicBezTo>
                    <a:pt x="43936" y="77240"/>
                    <a:pt x="41514" y="78446"/>
                    <a:pt x="39891" y="79826"/>
                  </a:cubicBezTo>
                  <a:lnTo>
                    <a:pt x="39891" y="79826"/>
                  </a:lnTo>
                  <a:cubicBezTo>
                    <a:pt x="39591" y="79907"/>
                    <a:pt x="37413" y="80508"/>
                    <a:pt x="34769" y="81512"/>
                  </a:cubicBezTo>
                  <a:cubicBezTo>
                    <a:pt x="31920" y="82594"/>
                    <a:pt x="28601" y="84145"/>
                    <a:pt x="26582" y="86056"/>
                  </a:cubicBezTo>
                  <a:cubicBezTo>
                    <a:pt x="24562" y="87968"/>
                    <a:pt x="23119" y="90601"/>
                    <a:pt x="22181" y="92801"/>
                  </a:cubicBezTo>
                  <a:cubicBezTo>
                    <a:pt x="21351" y="94750"/>
                    <a:pt x="20888" y="96331"/>
                    <a:pt x="20793" y="96666"/>
                  </a:cubicBezTo>
                  <a:lnTo>
                    <a:pt x="20793" y="96666"/>
                  </a:lnTo>
                  <a:cubicBezTo>
                    <a:pt x="20662" y="96780"/>
                    <a:pt x="20391" y="97010"/>
                    <a:pt x="20017" y="97309"/>
                  </a:cubicBezTo>
                  <a:cubicBezTo>
                    <a:pt x="19224" y="97958"/>
                    <a:pt x="17962" y="98968"/>
                    <a:pt x="16699" y="99978"/>
                  </a:cubicBezTo>
                  <a:cubicBezTo>
                    <a:pt x="15401" y="100952"/>
                    <a:pt x="14066" y="101890"/>
                    <a:pt x="13201" y="102395"/>
                  </a:cubicBezTo>
                  <a:cubicBezTo>
                    <a:pt x="10712" y="103729"/>
                    <a:pt x="6564" y="106362"/>
                    <a:pt x="4509" y="112530"/>
                  </a:cubicBezTo>
                  <a:cubicBezTo>
                    <a:pt x="3499" y="115595"/>
                    <a:pt x="2381" y="120500"/>
                    <a:pt x="1515" y="124684"/>
                  </a:cubicBezTo>
                  <a:cubicBezTo>
                    <a:pt x="649" y="128868"/>
                    <a:pt x="36" y="132294"/>
                    <a:pt x="36" y="132294"/>
                  </a:cubicBezTo>
                  <a:cubicBezTo>
                    <a:pt x="0" y="132439"/>
                    <a:pt x="72" y="132583"/>
                    <a:pt x="181" y="132619"/>
                  </a:cubicBezTo>
                  <a:lnTo>
                    <a:pt x="6492" y="135540"/>
                  </a:lnTo>
                  <a:cubicBezTo>
                    <a:pt x="6528" y="135558"/>
                    <a:pt x="6573" y="135567"/>
                    <a:pt x="6618" y="135567"/>
                  </a:cubicBezTo>
                  <a:cubicBezTo>
                    <a:pt x="6664" y="135567"/>
                    <a:pt x="6709" y="135558"/>
                    <a:pt x="6745" y="135540"/>
                  </a:cubicBezTo>
                  <a:cubicBezTo>
                    <a:pt x="6853" y="135468"/>
                    <a:pt x="6889" y="135396"/>
                    <a:pt x="6889" y="135288"/>
                  </a:cubicBezTo>
                  <a:cubicBezTo>
                    <a:pt x="6925" y="135144"/>
                    <a:pt x="7141" y="131681"/>
                    <a:pt x="12515" y="126415"/>
                  </a:cubicBezTo>
                  <a:cubicBezTo>
                    <a:pt x="15365" y="123602"/>
                    <a:pt x="17637" y="119887"/>
                    <a:pt x="19296" y="116858"/>
                  </a:cubicBezTo>
                  <a:cubicBezTo>
                    <a:pt x="20090" y="115307"/>
                    <a:pt x="20775" y="113972"/>
                    <a:pt x="21244" y="112962"/>
                  </a:cubicBezTo>
                  <a:cubicBezTo>
                    <a:pt x="21460" y="112457"/>
                    <a:pt x="21676" y="112061"/>
                    <a:pt x="21821" y="111772"/>
                  </a:cubicBezTo>
                  <a:cubicBezTo>
                    <a:pt x="21893" y="111664"/>
                    <a:pt x="21929" y="111556"/>
                    <a:pt x="22001" y="111484"/>
                  </a:cubicBezTo>
                  <a:lnTo>
                    <a:pt x="22032" y="111422"/>
                  </a:lnTo>
                  <a:lnTo>
                    <a:pt x="22032" y="111422"/>
                  </a:lnTo>
                  <a:cubicBezTo>
                    <a:pt x="22072" y="111393"/>
                    <a:pt x="22134" y="111359"/>
                    <a:pt x="22217" y="111303"/>
                  </a:cubicBezTo>
                  <a:cubicBezTo>
                    <a:pt x="23547" y="110473"/>
                    <a:pt x="30999" y="105570"/>
                    <a:pt x="32191" y="104804"/>
                  </a:cubicBezTo>
                  <a:lnTo>
                    <a:pt x="32191" y="104804"/>
                  </a:lnTo>
                  <a:cubicBezTo>
                    <a:pt x="33450" y="105644"/>
                    <a:pt x="40477" y="110105"/>
                    <a:pt x="48366" y="111447"/>
                  </a:cubicBezTo>
                  <a:cubicBezTo>
                    <a:pt x="51143" y="111916"/>
                    <a:pt x="53993" y="112097"/>
                    <a:pt x="56589" y="112097"/>
                  </a:cubicBezTo>
                  <a:cubicBezTo>
                    <a:pt x="61074" y="112097"/>
                    <a:pt x="64816" y="111609"/>
                    <a:pt x="66140" y="111416"/>
                  </a:cubicBezTo>
                  <a:lnTo>
                    <a:pt x="66140" y="111416"/>
                  </a:lnTo>
                  <a:lnTo>
                    <a:pt x="63675" y="119111"/>
                  </a:lnTo>
                  <a:lnTo>
                    <a:pt x="63675" y="119111"/>
                  </a:lnTo>
                  <a:cubicBezTo>
                    <a:pt x="63317" y="119290"/>
                    <a:pt x="61962" y="119903"/>
                    <a:pt x="60449" y="120861"/>
                  </a:cubicBezTo>
                  <a:cubicBezTo>
                    <a:pt x="58717" y="121943"/>
                    <a:pt x="56734" y="123422"/>
                    <a:pt x="55904" y="125153"/>
                  </a:cubicBezTo>
                  <a:cubicBezTo>
                    <a:pt x="55111" y="126776"/>
                    <a:pt x="52875" y="130671"/>
                    <a:pt x="50819" y="134170"/>
                  </a:cubicBezTo>
                  <a:cubicBezTo>
                    <a:pt x="49809" y="135901"/>
                    <a:pt x="48835" y="137524"/>
                    <a:pt x="48114" y="138750"/>
                  </a:cubicBezTo>
                  <a:cubicBezTo>
                    <a:pt x="47392" y="139941"/>
                    <a:pt x="46923" y="140734"/>
                    <a:pt x="46923" y="140734"/>
                  </a:cubicBezTo>
                  <a:cubicBezTo>
                    <a:pt x="46851" y="140842"/>
                    <a:pt x="46887" y="141023"/>
                    <a:pt x="46996" y="141095"/>
                  </a:cubicBezTo>
                  <a:lnTo>
                    <a:pt x="52261" y="145387"/>
                  </a:lnTo>
                  <a:cubicBezTo>
                    <a:pt x="52315" y="145423"/>
                    <a:pt x="52388" y="145441"/>
                    <a:pt x="52460" y="145441"/>
                  </a:cubicBezTo>
                  <a:cubicBezTo>
                    <a:pt x="52532" y="145441"/>
                    <a:pt x="52604" y="145423"/>
                    <a:pt x="52658" y="145387"/>
                  </a:cubicBezTo>
                  <a:cubicBezTo>
                    <a:pt x="52658" y="145387"/>
                    <a:pt x="52730" y="145315"/>
                    <a:pt x="52911" y="145206"/>
                  </a:cubicBezTo>
                  <a:cubicBezTo>
                    <a:pt x="54029" y="144341"/>
                    <a:pt x="59078" y="140662"/>
                    <a:pt x="65823" y="137235"/>
                  </a:cubicBezTo>
                  <a:cubicBezTo>
                    <a:pt x="69718" y="135252"/>
                    <a:pt x="72170" y="133557"/>
                    <a:pt x="73902" y="131753"/>
                  </a:cubicBezTo>
                  <a:cubicBezTo>
                    <a:pt x="75669" y="129950"/>
                    <a:pt x="76715" y="128074"/>
                    <a:pt x="77869" y="125766"/>
                  </a:cubicBezTo>
                  <a:cubicBezTo>
                    <a:pt x="78987" y="123458"/>
                    <a:pt x="80249" y="120104"/>
                    <a:pt x="81259" y="117218"/>
                  </a:cubicBezTo>
                  <a:cubicBezTo>
                    <a:pt x="81728" y="115812"/>
                    <a:pt x="82161" y="114477"/>
                    <a:pt x="82486" y="113467"/>
                  </a:cubicBezTo>
                  <a:cubicBezTo>
                    <a:pt x="82630" y="112962"/>
                    <a:pt x="82774" y="112566"/>
                    <a:pt x="82882" y="112241"/>
                  </a:cubicBezTo>
                  <a:cubicBezTo>
                    <a:pt x="82954" y="111880"/>
                    <a:pt x="83027" y="111664"/>
                    <a:pt x="83027" y="111556"/>
                  </a:cubicBezTo>
                  <a:cubicBezTo>
                    <a:pt x="83027" y="111520"/>
                    <a:pt x="83063" y="111411"/>
                    <a:pt x="83135" y="111267"/>
                  </a:cubicBezTo>
                  <a:cubicBezTo>
                    <a:pt x="83387" y="110834"/>
                    <a:pt x="83964" y="110041"/>
                    <a:pt x="84505" y="108851"/>
                  </a:cubicBezTo>
                  <a:cubicBezTo>
                    <a:pt x="85046" y="107660"/>
                    <a:pt x="85587" y="106037"/>
                    <a:pt x="85732" y="103909"/>
                  </a:cubicBezTo>
                  <a:lnTo>
                    <a:pt x="86045" y="99238"/>
                  </a:lnTo>
                  <a:lnTo>
                    <a:pt x="86045" y="99238"/>
                  </a:lnTo>
                  <a:lnTo>
                    <a:pt x="97667" y="88792"/>
                  </a:lnTo>
                  <a:lnTo>
                    <a:pt x="97670" y="88797"/>
                  </a:lnTo>
                  <a:cubicBezTo>
                    <a:pt x="97670" y="88797"/>
                    <a:pt x="107011" y="85082"/>
                    <a:pt x="114802" y="76498"/>
                  </a:cubicBezTo>
                  <a:cubicBezTo>
                    <a:pt x="118697" y="72206"/>
                    <a:pt x="120969" y="69033"/>
                    <a:pt x="122340" y="65931"/>
                  </a:cubicBezTo>
                  <a:cubicBezTo>
                    <a:pt x="123746" y="62829"/>
                    <a:pt x="124251" y="59835"/>
                    <a:pt x="124648" y="56012"/>
                  </a:cubicBezTo>
                  <a:cubicBezTo>
                    <a:pt x="125045" y="52225"/>
                    <a:pt x="126019" y="42776"/>
                    <a:pt x="126920" y="34228"/>
                  </a:cubicBezTo>
                  <a:cubicBezTo>
                    <a:pt x="127353" y="29936"/>
                    <a:pt x="127786" y="25896"/>
                    <a:pt x="128110" y="22867"/>
                  </a:cubicBezTo>
                  <a:cubicBezTo>
                    <a:pt x="128255" y="21388"/>
                    <a:pt x="128399" y="20126"/>
                    <a:pt x="128507" y="19260"/>
                  </a:cubicBezTo>
                  <a:cubicBezTo>
                    <a:pt x="128543" y="18827"/>
                    <a:pt x="128579" y="18466"/>
                    <a:pt x="128615" y="18214"/>
                  </a:cubicBezTo>
                  <a:cubicBezTo>
                    <a:pt x="128652" y="18106"/>
                    <a:pt x="128652" y="17998"/>
                    <a:pt x="128652" y="17925"/>
                  </a:cubicBezTo>
                  <a:lnTo>
                    <a:pt x="128652" y="17853"/>
                  </a:lnTo>
                  <a:lnTo>
                    <a:pt x="128688" y="17817"/>
                  </a:lnTo>
                  <a:cubicBezTo>
                    <a:pt x="128688" y="17745"/>
                    <a:pt x="128760" y="17529"/>
                    <a:pt x="128904" y="17276"/>
                  </a:cubicBezTo>
                  <a:cubicBezTo>
                    <a:pt x="129084" y="16879"/>
                    <a:pt x="129373" y="16375"/>
                    <a:pt x="129734" y="15942"/>
                  </a:cubicBezTo>
                  <a:cubicBezTo>
                    <a:pt x="130094" y="15509"/>
                    <a:pt x="130491" y="15184"/>
                    <a:pt x="130888" y="15148"/>
                  </a:cubicBezTo>
                  <a:lnTo>
                    <a:pt x="130924" y="15148"/>
                  </a:lnTo>
                  <a:cubicBezTo>
                    <a:pt x="130996" y="15148"/>
                    <a:pt x="131284" y="15220"/>
                    <a:pt x="131609" y="15365"/>
                  </a:cubicBezTo>
                  <a:cubicBezTo>
                    <a:pt x="132763" y="15942"/>
                    <a:pt x="134747" y="17493"/>
                    <a:pt x="136550" y="18935"/>
                  </a:cubicBezTo>
                  <a:cubicBezTo>
                    <a:pt x="137452" y="19657"/>
                    <a:pt x="138317" y="20342"/>
                    <a:pt x="139003" y="20919"/>
                  </a:cubicBezTo>
                  <a:cubicBezTo>
                    <a:pt x="139688" y="21460"/>
                    <a:pt x="140193" y="21893"/>
                    <a:pt x="140445" y="22037"/>
                  </a:cubicBezTo>
                  <a:cubicBezTo>
                    <a:pt x="140914" y="22362"/>
                    <a:pt x="141564" y="22614"/>
                    <a:pt x="142213" y="22614"/>
                  </a:cubicBezTo>
                  <a:cubicBezTo>
                    <a:pt x="142682" y="22614"/>
                    <a:pt x="143114" y="22506"/>
                    <a:pt x="143475" y="22181"/>
                  </a:cubicBezTo>
                  <a:cubicBezTo>
                    <a:pt x="143836" y="21857"/>
                    <a:pt x="144088" y="21352"/>
                    <a:pt x="144160" y="20703"/>
                  </a:cubicBezTo>
                  <a:cubicBezTo>
                    <a:pt x="144160" y="20594"/>
                    <a:pt x="144160" y="20450"/>
                    <a:pt x="144160" y="20306"/>
                  </a:cubicBezTo>
                  <a:cubicBezTo>
                    <a:pt x="144160" y="19044"/>
                    <a:pt x="143691" y="17204"/>
                    <a:pt x="142501" y="14932"/>
                  </a:cubicBezTo>
                  <a:cubicBezTo>
                    <a:pt x="141347" y="12696"/>
                    <a:pt x="139508" y="10063"/>
                    <a:pt x="136767" y="7358"/>
                  </a:cubicBezTo>
                  <a:cubicBezTo>
                    <a:pt x="134675" y="5230"/>
                    <a:pt x="132799" y="3787"/>
                    <a:pt x="131140" y="2849"/>
                  </a:cubicBezTo>
                  <a:cubicBezTo>
                    <a:pt x="129517" y="1912"/>
                    <a:pt x="128147" y="1479"/>
                    <a:pt x="127028" y="1479"/>
                  </a:cubicBezTo>
                  <a:cubicBezTo>
                    <a:pt x="126235" y="1479"/>
                    <a:pt x="125550" y="1731"/>
                    <a:pt x="125117" y="2200"/>
                  </a:cubicBezTo>
                  <a:cubicBezTo>
                    <a:pt x="124756" y="2597"/>
                    <a:pt x="124540" y="3138"/>
                    <a:pt x="124396" y="3751"/>
                  </a:cubicBezTo>
                  <a:cubicBezTo>
                    <a:pt x="124215" y="4653"/>
                    <a:pt x="124215" y="5735"/>
                    <a:pt x="124179" y="7033"/>
                  </a:cubicBezTo>
                  <a:cubicBezTo>
                    <a:pt x="124143" y="8332"/>
                    <a:pt x="124035" y="9846"/>
                    <a:pt x="123710" y="11542"/>
                  </a:cubicBezTo>
                  <a:cubicBezTo>
                    <a:pt x="123278" y="13778"/>
                    <a:pt x="121654" y="19116"/>
                    <a:pt x="119779" y="24814"/>
                  </a:cubicBezTo>
                  <a:cubicBezTo>
                    <a:pt x="117904" y="30513"/>
                    <a:pt x="115812" y="36608"/>
                    <a:pt x="114405" y="40540"/>
                  </a:cubicBezTo>
                  <a:cubicBezTo>
                    <a:pt x="112674" y="45373"/>
                    <a:pt x="112349" y="51215"/>
                    <a:pt x="112349" y="55075"/>
                  </a:cubicBezTo>
                  <a:cubicBezTo>
                    <a:pt x="112349" y="57010"/>
                    <a:pt x="112439" y="58429"/>
                    <a:pt x="112477" y="58941"/>
                  </a:cubicBezTo>
                  <a:lnTo>
                    <a:pt x="112477" y="58941"/>
                  </a:lnTo>
                  <a:cubicBezTo>
                    <a:pt x="111604" y="59257"/>
                    <a:pt x="108459" y="60490"/>
                    <a:pt x="106110" y="62252"/>
                  </a:cubicBezTo>
                  <a:cubicBezTo>
                    <a:pt x="104775" y="63262"/>
                    <a:pt x="103044" y="64452"/>
                    <a:pt x="101673" y="65426"/>
                  </a:cubicBezTo>
                  <a:cubicBezTo>
                    <a:pt x="100988" y="65895"/>
                    <a:pt x="100411" y="66291"/>
                    <a:pt x="99978" y="66616"/>
                  </a:cubicBezTo>
                  <a:cubicBezTo>
                    <a:pt x="99741" y="66774"/>
                    <a:pt x="99558" y="66900"/>
                    <a:pt x="99441" y="66981"/>
                  </a:cubicBezTo>
                  <a:lnTo>
                    <a:pt x="99441" y="66981"/>
                  </a:lnTo>
                  <a:lnTo>
                    <a:pt x="98825" y="66683"/>
                  </a:lnTo>
                  <a:lnTo>
                    <a:pt x="98825" y="66683"/>
                  </a:lnTo>
                  <a:cubicBezTo>
                    <a:pt x="99364" y="66134"/>
                    <a:pt x="100585" y="64872"/>
                    <a:pt x="101926" y="63370"/>
                  </a:cubicBezTo>
                  <a:cubicBezTo>
                    <a:pt x="103729" y="61350"/>
                    <a:pt x="105785" y="58862"/>
                    <a:pt x="106795" y="57022"/>
                  </a:cubicBezTo>
                  <a:cubicBezTo>
                    <a:pt x="107408" y="55832"/>
                    <a:pt x="107913" y="55002"/>
                    <a:pt x="108238" y="54353"/>
                  </a:cubicBezTo>
                  <a:cubicBezTo>
                    <a:pt x="108562" y="53704"/>
                    <a:pt x="108779" y="53199"/>
                    <a:pt x="108779" y="52622"/>
                  </a:cubicBezTo>
                  <a:cubicBezTo>
                    <a:pt x="108779" y="52081"/>
                    <a:pt x="108562" y="51540"/>
                    <a:pt x="108238" y="50819"/>
                  </a:cubicBezTo>
                  <a:cubicBezTo>
                    <a:pt x="107949" y="50242"/>
                    <a:pt x="107264" y="49196"/>
                    <a:pt x="106290" y="47861"/>
                  </a:cubicBezTo>
                  <a:cubicBezTo>
                    <a:pt x="103405" y="43822"/>
                    <a:pt x="98103" y="37185"/>
                    <a:pt x="95434" y="33723"/>
                  </a:cubicBezTo>
                  <a:cubicBezTo>
                    <a:pt x="93630" y="31451"/>
                    <a:pt x="91647" y="28349"/>
                    <a:pt x="90024" y="25572"/>
                  </a:cubicBezTo>
                  <a:cubicBezTo>
                    <a:pt x="88365" y="22794"/>
                    <a:pt x="87030" y="20306"/>
                    <a:pt x="86597" y="19224"/>
                  </a:cubicBezTo>
                  <a:cubicBezTo>
                    <a:pt x="86164" y="18142"/>
                    <a:pt x="85984" y="17060"/>
                    <a:pt x="85984" y="16050"/>
                  </a:cubicBezTo>
                  <a:cubicBezTo>
                    <a:pt x="85984" y="15040"/>
                    <a:pt x="86164" y="14138"/>
                    <a:pt x="86489" y="13381"/>
                  </a:cubicBezTo>
                  <a:cubicBezTo>
                    <a:pt x="86561" y="13273"/>
                    <a:pt x="86705" y="13056"/>
                    <a:pt x="86922" y="12804"/>
                  </a:cubicBezTo>
                  <a:cubicBezTo>
                    <a:pt x="87715" y="12010"/>
                    <a:pt x="89338" y="10820"/>
                    <a:pt x="90781" y="9305"/>
                  </a:cubicBezTo>
                  <a:cubicBezTo>
                    <a:pt x="92224" y="7827"/>
                    <a:pt x="93522" y="5987"/>
                    <a:pt x="93594" y="3751"/>
                  </a:cubicBezTo>
                  <a:cubicBezTo>
                    <a:pt x="93594" y="3679"/>
                    <a:pt x="93594" y="3571"/>
                    <a:pt x="93594" y="3499"/>
                  </a:cubicBezTo>
                  <a:cubicBezTo>
                    <a:pt x="93594" y="2236"/>
                    <a:pt x="93342" y="1371"/>
                    <a:pt x="92909" y="794"/>
                  </a:cubicBezTo>
                  <a:cubicBezTo>
                    <a:pt x="92693" y="505"/>
                    <a:pt x="92404" y="289"/>
                    <a:pt x="92079" y="180"/>
                  </a:cubicBezTo>
                  <a:cubicBezTo>
                    <a:pt x="91791" y="36"/>
                    <a:pt x="91430" y="0"/>
                    <a:pt x="9107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4779;p64">
              <a:extLst>
                <a:ext uri="{FF2B5EF4-FFF2-40B4-BE49-F238E27FC236}">
                  <a16:creationId xmlns:a16="http://schemas.microsoft.com/office/drawing/2014/main" id="{1581C7A2-74EE-B39A-75E1-38125EF3C084}"/>
                </a:ext>
              </a:extLst>
            </p:cNvPr>
            <p:cNvSpPr/>
            <p:nvPr/>
          </p:nvSpPr>
          <p:spPr>
            <a:xfrm>
              <a:off x="2728875" y="2701500"/>
              <a:ext cx="2002650" cy="1227200"/>
            </a:xfrm>
            <a:custGeom>
              <a:avLst/>
              <a:gdLst/>
              <a:ahLst/>
              <a:cxnLst/>
              <a:rect l="l" t="t" r="r" b="b"/>
              <a:pathLst>
                <a:path w="80106" h="49088" extrusionOk="0">
                  <a:moveTo>
                    <a:pt x="57852" y="0"/>
                  </a:moveTo>
                  <a:cubicBezTo>
                    <a:pt x="56446" y="0"/>
                    <a:pt x="54714" y="109"/>
                    <a:pt x="53055" y="289"/>
                  </a:cubicBezTo>
                  <a:cubicBezTo>
                    <a:pt x="51468" y="2525"/>
                    <a:pt x="50783" y="3896"/>
                    <a:pt x="50783" y="3896"/>
                  </a:cubicBezTo>
                  <a:cubicBezTo>
                    <a:pt x="50783" y="3896"/>
                    <a:pt x="30513" y="7394"/>
                    <a:pt x="24238" y="12768"/>
                  </a:cubicBezTo>
                  <a:cubicBezTo>
                    <a:pt x="24238" y="12768"/>
                    <a:pt x="14932" y="15221"/>
                    <a:pt x="11001" y="18936"/>
                  </a:cubicBezTo>
                  <a:cubicBezTo>
                    <a:pt x="7070" y="22651"/>
                    <a:pt x="5266" y="29467"/>
                    <a:pt x="5266" y="29467"/>
                  </a:cubicBezTo>
                  <a:cubicBezTo>
                    <a:pt x="5266" y="29467"/>
                    <a:pt x="2489" y="31848"/>
                    <a:pt x="1" y="33651"/>
                  </a:cubicBezTo>
                  <a:cubicBezTo>
                    <a:pt x="364" y="33624"/>
                    <a:pt x="773" y="33606"/>
                    <a:pt x="1210" y="33606"/>
                  </a:cubicBezTo>
                  <a:cubicBezTo>
                    <a:pt x="3118" y="33606"/>
                    <a:pt x="5553" y="33951"/>
                    <a:pt x="6962" y="35418"/>
                  </a:cubicBezTo>
                  <a:cubicBezTo>
                    <a:pt x="8729" y="37258"/>
                    <a:pt x="8585" y="40504"/>
                    <a:pt x="8332" y="42379"/>
                  </a:cubicBezTo>
                  <a:cubicBezTo>
                    <a:pt x="11398" y="40396"/>
                    <a:pt x="16375" y="37113"/>
                    <a:pt x="16375" y="37113"/>
                  </a:cubicBezTo>
                  <a:cubicBezTo>
                    <a:pt x="16375" y="37113"/>
                    <a:pt x="23985" y="42379"/>
                    <a:pt x="32641" y="43822"/>
                  </a:cubicBezTo>
                  <a:cubicBezTo>
                    <a:pt x="35381" y="44292"/>
                    <a:pt x="38212" y="44452"/>
                    <a:pt x="40799" y="44452"/>
                  </a:cubicBezTo>
                  <a:cubicBezTo>
                    <a:pt x="46352" y="44452"/>
                    <a:pt x="50783" y="43714"/>
                    <a:pt x="50783" y="43714"/>
                  </a:cubicBezTo>
                  <a:lnTo>
                    <a:pt x="50783" y="43714"/>
                  </a:lnTo>
                  <a:lnTo>
                    <a:pt x="50350" y="45048"/>
                  </a:lnTo>
                  <a:cubicBezTo>
                    <a:pt x="51450" y="44242"/>
                    <a:pt x="53412" y="43153"/>
                    <a:pt x="56145" y="43153"/>
                  </a:cubicBezTo>
                  <a:cubicBezTo>
                    <a:pt x="57445" y="43153"/>
                    <a:pt x="58919" y="43399"/>
                    <a:pt x="60557" y="44038"/>
                  </a:cubicBezTo>
                  <a:cubicBezTo>
                    <a:pt x="63334" y="45156"/>
                    <a:pt x="64741" y="47068"/>
                    <a:pt x="65390" y="49088"/>
                  </a:cubicBezTo>
                  <a:cubicBezTo>
                    <a:pt x="66256" y="46563"/>
                    <a:pt x="66905" y="44507"/>
                    <a:pt x="66941" y="44147"/>
                  </a:cubicBezTo>
                  <a:cubicBezTo>
                    <a:pt x="67049" y="43389"/>
                    <a:pt x="69285" y="41369"/>
                    <a:pt x="69646" y="36536"/>
                  </a:cubicBezTo>
                  <a:lnTo>
                    <a:pt x="69971" y="31703"/>
                  </a:lnTo>
                  <a:lnTo>
                    <a:pt x="79889" y="22831"/>
                  </a:lnTo>
                  <a:cubicBezTo>
                    <a:pt x="80106" y="20667"/>
                    <a:pt x="79817" y="17349"/>
                    <a:pt x="77833" y="12768"/>
                  </a:cubicBezTo>
                  <a:cubicBezTo>
                    <a:pt x="73902" y="3787"/>
                    <a:pt x="61351" y="0"/>
                    <a:pt x="5785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4780;p64">
              <a:extLst>
                <a:ext uri="{FF2B5EF4-FFF2-40B4-BE49-F238E27FC236}">
                  <a16:creationId xmlns:a16="http://schemas.microsoft.com/office/drawing/2014/main" id="{10E0780F-E247-2C5B-2193-F95663BC397B}"/>
                </a:ext>
              </a:extLst>
            </p:cNvPr>
            <p:cNvSpPr/>
            <p:nvPr/>
          </p:nvSpPr>
          <p:spPr>
            <a:xfrm>
              <a:off x="2941675" y="3491375"/>
              <a:ext cx="1069400" cy="313800"/>
            </a:xfrm>
            <a:custGeom>
              <a:avLst/>
              <a:gdLst/>
              <a:ahLst/>
              <a:cxnLst/>
              <a:rect l="l" t="t" r="r" b="b"/>
              <a:pathLst>
                <a:path w="42776" h="12552" extrusionOk="0">
                  <a:moveTo>
                    <a:pt x="8620" y="0"/>
                  </a:moveTo>
                  <a:cubicBezTo>
                    <a:pt x="8620" y="0"/>
                    <a:pt x="7683" y="2777"/>
                    <a:pt x="5122" y="3715"/>
                  </a:cubicBezTo>
                  <a:cubicBezTo>
                    <a:pt x="3968" y="4148"/>
                    <a:pt x="1912" y="5194"/>
                    <a:pt x="0" y="6204"/>
                  </a:cubicBezTo>
                  <a:cubicBezTo>
                    <a:pt x="217" y="7033"/>
                    <a:pt x="289" y="7899"/>
                    <a:pt x="289" y="8692"/>
                  </a:cubicBezTo>
                  <a:cubicBezTo>
                    <a:pt x="289" y="9233"/>
                    <a:pt x="253" y="9738"/>
                    <a:pt x="217" y="10171"/>
                  </a:cubicBezTo>
                  <a:cubicBezTo>
                    <a:pt x="2453" y="8692"/>
                    <a:pt x="5447" y="6745"/>
                    <a:pt x="6853" y="5807"/>
                  </a:cubicBezTo>
                  <a:cubicBezTo>
                    <a:pt x="7394" y="5446"/>
                    <a:pt x="7683" y="5266"/>
                    <a:pt x="7683" y="5266"/>
                  </a:cubicBezTo>
                  <a:cubicBezTo>
                    <a:pt x="7755" y="5230"/>
                    <a:pt x="7791" y="5194"/>
                    <a:pt x="7863" y="5194"/>
                  </a:cubicBezTo>
                  <a:cubicBezTo>
                    <a:pt x="7935" y="5194"/>
                    <a:pt x="7971" y="5230"/>
                    <a:pt x="8043" y="5266"/>
                  </a:cubicBezTo>
                  <a:cubicBezTo>
                    <a:pt x="8043" y="5266"/>
                    <a:pt x="8043" y="5266"/>
                    <a:pt x="8115" y="5302"/>
                  </a:cubicBezTo>
                  <a:cubicBezTo>
                    <a:pt x="8188" y="5338"/>
                    <a:pt x="8260" y="5410"/>
                    <a:pt x="8368" y="5482"/>
                  </a:cubicBezTo>
                  <a:cubicBezTo>
                    <a:pt x="8584" y="5627"/>
                    <a:pt x="8909" y="5843"/>
                    <a:pt x="9342" y="6096"/>
                  </a:cubicBezTo>
                  <a:cubicBezTo>
                    <a:pt x="10171" y="6600"/>
                    <a:pt x="11398" y="7322"/>
                    <a:pt x="12876" y="8043"/>
                  </a:cubicBezTo>
                  <a:cubicBezTo>
                    <a:pt x="15870" y="9558"/>
                    <a:pt x="19909" y="11217"/>
                    <a:pt x="24165" y="11938"/>
                  </a:cubicBezTo>
                  <a:cubicBezTo>
                    <a:pt x="26870" y="12407"/>
                    <a:pt x="29684" y="12552"/>
                    <a:pt x="32280" y="12552"/>
                  </a:cubicBezTo>
                  <a:cubicBezTo>
                    <a:pt x="36428" y="12552"/>
                    <a:pt x="39963" y="12155"/>
                    <a:pt x="41478" y="11938"/>
                  </a:cubicBezTo>
                  <a:cubicBezTo>
                    <a:pt x="41802" y="11902"/>
                    <a:pt x="42055" y="11866"/>
                    <a:pt x="42163" y="11830"/>
                  </a:cubicBezTo>
                  <a:cubicBezTo>
                    <a:pt x="42596" y="10640"/>
                    <a:pt x="42776" y="9378"/>
                    <a:pt x="42019" y="8873"/>
                  </a:cubicBezTo>
                  <a:cubicBezTo>
                    <a:pt x="40612" y="7935"/>
                    <a:pt x="41081" y="5375"/>
                    <a:pt x="41081" y="5374"/>
                  </a:cubicBezTo>
                  <a:lnTo>
                    <a:pt x="41081" y="5374"/>
                  </a:lnTo>
                  <a:cubicBezTo>
                    <a:pt x="41081" y="5375"/>
                    <a:pt x="40287" y="7142"/>
                    <a:pt x="34697" y="7719"/>
                  </a:cubicBezTo>
                  <a:cubicBezTo>
                    <a:pt x="33651" y="8981"/>
                    <a:pt x="32389" y="9414"/>
                    <a:pt x="31162" y="9414"/>
                  </a:cubicBezTo>
                  <a:cubicBezTo>
                    <a:pt x="29215" y="9414"/>
                    <a:pt x="27303" y="8296"/>
                    <a:pt x="26257" y="7466"/>
                  </a:cubicBezTo>
                  <a:cubicBezTo>
                    <a:pt x="17781" y="5735"/>
                    <a:pt x="8620" y="0"/>
                    <a:pt x="86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4781;p64">
              <a:extLst>
                <a:ext uri="{FF2B5EF4-FFF2-40B4-BE49-F238E27FC236}">
                  <a16:creationId xmlns:a16="http://schemas.microsoft.com/office/drawing/2014/main" id="{4B7D69B6-BF52-EBCA-6D10-9B716B99B999}"/>
                </a:ext>
              </a:extLst>
            </p:cNvPr>
            <p:cNvSpPr/>
            <p:nvPr/>
          </p:nvSpPr>
          <p:spPr>
            <a:xfrm>
              <a:off x="4294200" y="3286675"/>
              <a:ext cx="393150" cy="620400"/>
            </a:xfrm>
            <a:custGeom>
              <a:avLst/>
              <a:gdLst/>
              <a:ahLst/>
              <a:cxnLst/>
              <a:rect l="l" t="t" r="r" b="b"/>
              <a:pathLst>
                <a:path w="15726" h="24816" extrusionOk="0">
                  <a:moveTo>
                    <a:pt x="15256" y="1"/>
                  </a:moveTo>
                  <a:lnTo>
                    <a:pt x="5663" y="4437"/>
                  </a:lnTo>
                  <a:cubicBezTo>
                    <a:pt x="5663" y="4437"/>
                    <a:pt x="6131" y="11687"/>
                    <a:pt x="3571" y="15402"/>
                  </a:cubicBezTo>
                  <a:cubicBezTo>
                    <a:pt x="1010" y="19153"/>
                    <a:pt x="72" y="20307"/>
                    <a:pt x="72" y="20307"/>
                  </a:cubicBezTo>
                  <a:cubicBezTo>
                    <a:pt x="72" y="20307"/>
                    <a:pt x="72" y="20740"/>
                    <a:pt x="0" y="21389"/>
                  </a:cubicBezTo>
                  <a:cubicBezTo>
                    <a:pt x="1335" y="22327"/>
                    <a:pt x="2236" y="23517"/>
                    <a:pt x="2777" y="24815"/>
                  </a:cubicBezTo>
                  <a:cubicBezTo>
                    <a:pt x="3282" y="23264"/>
                    <a:pt x="3715" y="21966"/>
                    <a:pt x="3895" y="21244"/>
                  </a:cubicBezTo>
                  <a:cubicBezTo>
                    <a:pt x="3967" y="20956"/>
                    <a:pt x="4040" y="20776"/>
                    <a:pt x="4040" y="20703"/>
                  </a:cubicBezTo>
                  <a:cubicBezTo>
                    <a:pt x="4040" y="20559"/>
                    <a:pt x="4112" y="20415"/>
                    <a:pt x="4184" y="20271"/>
                  </a:cubicBezTo>
                  <a:cubicBezTo>
                    <a:pt x="4292" y="20126"/>
                    <a:pt x="4364" y="19946"/>
                    <a:pt x="4508" y="19766"/>
                  </a:cubicBezTo>
                  <a:cubicBezTo>
                    <a:pt x="4725" y="19369"/>
                    <a:pt x="5013" y="18900"/>
                    <a:pt x="5338" y="18323"/>
                  </a:cubicBezTo>
                  <a:cubicBezTo>
                    <a:pt x="5915" y="17133"/>
                    <a:pt x="6564" y="15474"/>
                    <a:pt x="6709" y="13093"/>
                  </a:cubicBezTo>
                  <a:cubicBezTo>
                    <a:pt x="6889" y="10713"/>
                    <a:pt x="6961" y="9487"/>
                    <a:pt x="7033" y="8910"/>
                  </a:cubicBezTo>
                  <a:cubicBezTo>
                    <a:pt x="7069" y="8296"/>
                    <a:pt x="7069" y="8296"/>
                    <a:pt x="7069" y="8296"/>
                  </a:cubicBezTo>
                  <a:cubicBezTo>
                    <a:pt x="7069" y="8224"/>
                    <a:pt x="7105" y="8152"/>
                    <a:pt x="7141" y="8080"/>
                  </a:cubicBezTo>
                  <a:lnTo>
                    <a:pt x="15725" y="398"/>
                  </a:lnTo>
                  <a:lnTo>
                    <a:pt x="15256"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4782;p64">
              <a:extLst>
                <a:ext uri="{FF2B5EF4-FFF2-40B4-BE49-F238E27FC236}">
                  <a16:creationId xmlns:a16="http://schemas.microsoft.com/office/drawing/2014/main" id="{4F010C61-CEAD-3CFD-F1D4-731B37D075B3}"/>
                </a:ext>
              </a:extLst>
            </p:cNvPr>
            <p:cNvSpPr/>
            <p:nvPr/>
          </p:nvSpPr>
          <p:spPr>
            <a:xfrm>
              <a:off x="2720750" y="2693375"/>
              <a:ext cx="2014375" cy="1243450"/>
            </a:xfrm>
            <a:custGeom>
              <a:avLst/>
              <a:gdLst/>
              <a:ahLst/>
              <a:cxnLst/>
              <a:rect l="l" t="t" r="r" b="b"/>
              <a:pathLst>
                <a:path w="80575" h="49738" extrusionOk="0">
                  <a:moveTo>
                    <a:pt x="58177" y="614"/>
                  </a:moveTo>
                  <a:cubicBezTo>
                    <a:pt x="59007" y="614"/>
                    <a:pt x="60413" y="830"/>
                    <a:pt x="62145" y="1335"/>
                  </a:cubicBezTo>
                  <a:cubicBezTo>
                    <a:pt x="64705" y="2057"/>
                    <a:pt x="67915" y="3391"/>
                    <a:pt x="70873" y="5339"/>
                  </a:cubicBezTo>
                  <a:cubicBezTo>
                    <a:pt x="73794" y="7322"/>
                    <a:pt x="76427" y="9919"/>
                    <a:pt x="77870" y="13201"/>
                  </a:cubicBezTo>
                  <a:cubicBezTo>
                    <a:pt x="79493" y="16952"/>
                    <a:pt x="79962" y="19838"/>
                    <a:pt x="79962" y="21894"/>
                  </a:cubicBezTo>
                  <a:cubicBezTo>
                    <a:pt x="79962" y="22323"/>
                    <a:pt x="79962" y="22692"/>
                    <a:pt x="79934" y="23029"/>
                  </a:cubicBezTo>
                  <a:lnTo>
                    <a:pt x="79934" y="23029"/>
                  </a:lnTo>
                  <a:lnTo>
                    <a:pt x="70079" y="31812"/>
                  </a:lnTo>
                  <a:cubicBezTo>
                    <a:pt x="70043" y="31884"/>
                    <a:pt x="70007" y="31956"/>
                    <a:pt x="70007" y="32028"/>
                  </a:cubicBezTo>
                  <a:cubicBezTo>
                    <a:pt x="70007" y="32028"/>
                    <a:pt x="70007" y="32028"/>
                    <a:pt x="69971" y="32642"/>
                  </a:cubicBezTo>
                  <a:cubicBezTo>
                    <a:pt x="69899" y="33219"/>
                    <a:pt x="69827" y="34445"/>
                    <a:pt x="69647" y="36825"/>
                  </a:cubicBezTo>
                  <a:cubicBezTo>
                    <a:pt x="69502" y="39206"/>
                    <a:pt x="68853" y="40865"/>
                    <a:pt x="68276" y="42055"/>
                  </a:cubicBezTo>
                  <a:cubicBezTo>
                    <a:pt x="67951" y="42632"/>
                    <a:pt x="67663" y="43101"/>
                    <a:pt x="67446" y="43498"/>
                  </a:cubicBezTo>
                  <a:cubicBezTo>
                    <a:pt x="67302" y="43678"/>
                    <a:pt x="67230" y="43858"/>
                    <a:pt x="67122" y="44003"/>
                  </a:cubicBezTo>
                  <a:cubicBezTo>
                    <a:pt x="67050" y="44147"/>
                    <a:pt x="66978" y="44291"/>
                    <a:pt x="66978" y="44435"/>
                  </a:cubicBezTo>
                  <a:cubicBezTo>
                    <a:pt x="66978" y="44508"/>
                    <a:pt x="66905" y="44688"/>
                    <a:pt x="66833" y="44976"/>
                  </a:cubicBezTo>
                  <a:cubicBezTo>
                    <a:pt x="66648" y="45688"/>
                    <a:pt x="66250" y="46984"/>
                    <a:pt x="65707" y="48545"/>
                  </a:cubicBezTo>
                  <a:lnTo>
                    <a:pt x="65707" y="48545"/>
                  </a:lnTo>
                  <a:cubicBezTo>
                    <a:pt x="64932" y="46727"/>
                    <a:pt x="63512" y="45088"/>
                    <a:pt x="60990" y="44111"/>
                  </a:cubicBezTo>
                  <a:cubicBezTo>
                    <a:pt x="59295" y="43426"/>
                    <a:pt x="57780" y="43173"/>
                    <a:pt x="56446" y="43173"/>
                  </a:cubicBezTo>
                  <a:cubicBezTo>
                    <a:pt x="54166" y="43173"/>
                    <a:pt x="52431" y="43907"/>
                    <a:pt x="51241" y="44627"/>
                  </a:cubicBezTo>
                  <a:lnTo>
                    <a:pt x="51241" y="44627"/>
                  </a:lnTo>
                  <a:lnTo>
                    <a:pt x="51397" y="44147"/>
                  </a:lnTo>
                  <a:cubicBezTo>
                    <a:pt x="51433" y="44039"/>
                    <a:pt x="51433" y="43931"/>
                    <a:pt x="51361" y="43858"/>
                  </a:cubicBezTo>
                  <a:cubicBezTo>
                    <a:pt x="51306" y="43777"/>
                    <a:pt x="51232" y="43737"/>
                    <a:pt x="51153" y="43737"/>
                  </a:cubicBezTo>
                  <a:cubicBezTo>
                    <a:pt x="51126" y="43737"/>
                    <a:pt x="51099" y="43741"/>
                    <a:pt x="51072" y="43750"/>
                  </a:cubicBezTo>
                  <a:cubicBezTo>
                    <a:pt x="51072" y="43750"/>
                    <a:pt x="50783" y="43786"/>
                    <a:pt x="50315" y="43858"/>
                  </a:cubicBezTo>
                  <a:cubicBezTo>
                    <a:pt x="48800" y="44075"/>
                    <a:pt x="45265" y="44472"/>
                    <a:pt x="41117" y="44472"/>
                  </a:cubicBezTo>
                  <a:cubicBezTo>
                    <a:pt x="38521" y="44472"/>
                    <a:pt x="35707" y="44327"/>
                    <a:pt x="33002" y="43858"/>
                  </a:cubicBezTo>
                  <a:cubicBezTo>
                    <a:pt x="28746" y="43137"/>
                    <a:pt x="24707" y="41478"/>
                    <a:pt x="21713" y="39963"/>
                  </a:cubicBezTo>
                  <a:cubicBezTo>
                    <a:pt x="20235" y="39242"/>
                    <a:pt x="19008" y="38520"/>
                    <a:pt x="18179" y="38016"/>
                  </a:cubicBezTo>
                  <a:cubicBezTo>
                    <a:pt x="17746" y="37763"/>
                    <a:pt x="17421" y="37547"/>
                    <a:pt x="17205" y="37402"/>
                  </a:cubicBezTo>
                  <a:cubicBezTo>
                    <a:pt x="17097" y="37330"/>
                    <a:pt x="17025" y="37258"/>
                    <a:pt x="16952" y="37222"/>
                  </a:cubicBezTo>
                  <a:cubicBezTo>
                    <a:pt x="16880" y="37186"/>
                    <a:pt x="16880" y="37186"/>
                    <a:pt x="16880" y="37186"/>
                  </a:cubicBezTo>
                  <a:cubicBezTo>
                    <a:pt x="16826" y="37150"/>
                    <a:pt x="16763" y="37132"/>
                    <a:pt x="16700" y="37132"/>
                  </a:cubicBezTo>
                  <a:cubicBezTo>
                    <a:pt x="16637" y="37132"/>
                    <a:pt x="16574" y="37150"/>
                    <a:pt x="16520" y="37186"/>
                  </a:cubicBezTo>
                  <a:cubicBezTo>
                    <a:pt x="16520" y="37186"/>
                    <a:pt x="16231" y="37366"/>
                    <a:pt x="15690" y="37727"/>
                  </a:cubicBezTo>
                  <a:cubicBezTo>
                    <a:pt x="14291" y="38660"/>
                    <a:pt x="11291" y="40639"/>
                    <a:pt x="9050" y="42102"/>
                  </a:cubicBezTo>
                  <a:lnTo>
                    <a:pt x="9050" y="42102"/>
                  </a:lnTo>
                  <a:cubicBezTo>
                    <a:pt x="9093" y="41645"/>
                    <a:pt x="9126" y="41145"/>
                    <a:pt x="9126" y="40612"/>
                  </a:cubicBezTo>
                  <a:cubicBezTo>
                    <a:pt x="9126" y="38917"/>
                    <a:pt x="8801" y="36897"/>
                    <a:pt x="7503" y="35527"/>
                  </a:cubicBezTo>
                  <a:cubicBezTo>
                    <a:pt x="6745" y="34733"/>
                    <a:pt x="5736" y="34265"/>
                    <a:pt x="4690" y="34012"/>
                  </a:cubicBezTo>
                  <a:cubicBezTo>
                    <a:pt x="3644" y="33724"/>
                    <a:pt x="2526" y="33651"/>
                    <a:pt x="1588" y="33651"/>
                  </a:cubicBezTo>
                  <a:cubicBezTo>
                    <a:pt x="1486" y="33651"/>
                    <a:pt x="1385" y="33651"/>
                    <a:pt x="1287" y="33652"/>
                  </a:cubicBezTo>
                  <a:lnTo>
                    <a:pt x="1287" y="33652"/>
                  </a:lnTo>
                  <a:cubicBezTo>
                    <a:pt x="3541" y="31957"/>
                    <a:pt x="5775" y="30045"/>
                    <a:pt x="5808" y="30045"/>
                  </a:cubicBezTo>
                  <a:cubicBezTo>
                    <a:pt x="5844" y="29973"/>
                    <a:pt x="5880" y="29937"/>
                    <a:pt x="5880" y="29864"/>
                  </a:cubicBezTo>
                  <a:cubicBezTo>
                    <a:pt x="5880" y="29864"/>
                    <a:pt x="5916" y="29756"/>
                    <a:pt x="5988" y="29576"/>
                  </a:cubicBezTo>
                  <a:cubicBezTo>
                    <a:pt x="6349" y="28241"/>
                    <a:pt x="8152" y="22615"/>
                    <a:pt x="11506" y="19477"/>
                  </a:cubicBezTo>
                  <a:cubicBezTo>
                    <a:pt x="13418" y="17674"/>
                    <a:pt x="16700" y="16123"/>
                    <a:pt x="19513" y="15077"/>
                  </a:cubicBezTo>
                  <a:cubicBezTo>
                    <a:pt x="20920" y="14536"/>
                    <a:pt x="22182" y="14103"/>
                    <a:pt x="23120" y="13814"/>
                  </a:cubicBezTo>
                  <a:cubicBezTo>
                    <a:pt x="23589" y="13670"/>
                    <a:pt x="23950" y="13562"/>
                    <a:pt x="24238" y="13490"/>
                  </a:cubicBezTo>
                  <a:cubicBezTo>
                    <a:pt x="24491" y="13418"/>
                    <a:pt x="24635" y="13382"/>
                    <a:pt x="24635" y="13382"/>
                  </a:cubicBezTo>
                  <a:lnTo>
                    <a:pt x="24743" y="13310"/>
                  </a:lnTo>
                  <a:cubicBezTo>
                    <a:pt x="26258" y="12011"/>
                    <a:pt x="28674" y="10785"/>
                    <a:pt x="31451" y="9703"/>
                  </a:cubicBezTo>
                  <a:cubicBezTo>
                    <a:pt x="35599" y="8116"/>
                    <a:pt x="40540" y="6817"/>
                    <a:pt x="44436" y="5916"/>
                  </a:cubicBezTo>
                  <a:cubicBezTo>
                    <a:pt x="46383" y="5447"/>
                    <a:pt x="48078" y="5122"/>
                    <a:pt x="49269" y="4870"/>
                  </a:cubicBezTo>
                  <a:cubicBezTo>
                    <a:pt x="49882" y="4762"/>
                    <a:pt x="50351" y="4690"/>
                    <a:pt x="50675" y="4617"/>
                  </a:cubicBezTo>
                  <a:cubicBezTo>
                    <a:pt x="51000" y="4545"/>
                    <a:pt x="51180" y="4545"/>
                    <a:pt x="51180" y="4545"/>
                  </a:cubicBezTo>
                  <a:cubicBezTo>
                    <a:pt x="51252" y="4509"/>
                    <a:pt x="51361" y="4437"/>
                    <a:pt x="51397" y="4365"/>
                  </a:cubicBezTo>
                  <a:lnTo>
                    <a:pt x="51433" y="4293"/>
                  </a:lnTo>
                  <a:cubicBezTo>
                    <a:pt x="51575" y="4009"/>
                    <a:pt x="52205" y="2747"/>
                    <a:pt x="53565" y="886"/>
                  </a:cubicBezTo>
                  <a:lnTo>
                    <a:pt x="53565" y="886"/>
                  </a:lnTo>
                  <a:cubicBezTo>
                    <a:pt x="55147" y="716"/>
                    <a:pt x="56848" y="614"/>
                    <a:pt x="58177" y="614"/>
                  </a:cubicBezTo>
                  <a:close/>
                  <a:moveTo>
                    <a:pt x="58177" y="1"/>
                  </a:moveTo>
                  <a:cubicBezTo>
                    <a:pt x="56771" y="1"/>
                    <a:pt x="55003" y="145"/>
                    <a:pt x="53344" y="325"/>
                  </a:cubicBezTo>
                  <a:cubicBezTo>
                    <a:pt x="53272" y="325"/>
                    <a:pt x="53164" y="361"/>
                    <a:pt x="53128" y="434"/>
                  </a:cubicBezTo>
                  <a:cubicBezTo>
                    <a:pt x="51832" y="2259"/>
                    <a:pt x="51137" y="3532"/>
                    <a:pt x="50926" y="3957"/>
                  </a:cubicBezTo>
                  <a:lnTo>
                    <a:pt x="50926" y="3957"/>
                  </a:lnTo>
                  <a:cubicBezTo>
                    <a:pt x="50056" y="4111"/>
                    <a:pt x="45404" y="4952"/>
                    <a:pt x="40108" y="6349"/>
                  </a:cubicBezTo>
                  <a:cubicBezTo>
                    <a:pt x="37186" y="7142"/>
                    <a:pt x="34048" y="8080"/>
                    <a:pt x="31235" y="9162"/>
                  </a:cubicBezTo>
                  <a:cubicBezTo>
                    <a:pt x="28464" y="10228"/>
                    <a:pt x="26042" y="11434"/>
                    <a:pt x="24419" y="12814"/>
                  </a:cubicBezTo>
                  <a:lnTo>
                    <a:pt x="24419" y="12814"/>
                  </a:lnTo>
                  <a:cubicBezTo>
                    <a:pt x="24119" y="12895"/>
                    <a:pt x="21941" y="13496"/>
                    <a:pt x="19297" y="14500"/>
                  </a:cubicBezTo>
                  <a:cubicBezTo>
                    <a:pt x="16448" y="15582"/>
                    <a:pt x="13129" y="17133"/>
                    <a:pt x="11110" y="19044"/>
                  </a:cubicBezTo>
                  <a:cubicBezTo>
                    <a:pt x="9090" y="20956"/>
                    <a:pt x="7647" y="23589"/>
                    <a:pt x="6709" y="25789"/>
                  </a:cubicBezTo>
                  <a:cubicBezTo>
                    <a:pt x="5884" y="27725"/>
                    <a:pt x="5422" y="29299"/>
                    <a:pt x="5323" y="29648"/>
                  </a:cubicBezTo>
                  <a:lnTo>
                    <a:pt x="5323" y="29648"/>
                  </a:lnTo>
                  <a:cubicBezTo>
                    <a:pt x="5243" y="29714"/>
                    <a:pt x="5111" y="29825"/>
                    <a:pt x="4942" y="29973"/>
                  </a:cubicBezTo>
                  <a:cubicBezTo>
                    <a:pt x="4040" y="30730"/>
                    <a:pt x="1985" y="32389"/>
                    <a:pt x="145" y="33760"/>
                  </a:cubicBezTo>
                  <a:cubicBezTo>
                    <a:pt x="37" y="33832"/>
                    <a:pt x="1" y="33976"/>
                    <a:pt x="37" y="34084"/>
                  </a:cubicBezTo>
                  <a:cubicBezTo>
                    <a:pt x="109" y="34228"/>
                    <a:pt x="217" y="34301"/>
                    <a:pt x="362" y="34301"/>
                  </a:cubicBezTo>
                  <a:cubicBezTo>
                    <a:pt x="722" y="34265"/>
                    <a:pt x="1119" y="34228"/>
                    <a:pt x="1588" y="34228"/>
                  </a:cubicBezTo>
                  <a:cubicBezTo>
                    <a:pt x="2490" y="34228"/>
                    <a:pt x="3572" y="34337"/>
                    <a:pt x="4545" y="34589"/>
                  </a:cubicBezTo>
                  <a:cubicBezTo>
                    <a:pt x="5519" y="34842"/>
                    <a:pt x="6421" y="35274"/>
                    <a:pt x="7070" y="35960"/>
                  </a:cubicBezTo>
                  <a:cubicBezTo>
                    <a:pt x="8188" y="37114"/>
                    <a:pt x="8513" y="38953"/>
                    <a:pt x="8513" y="40612"/>
                  </a:cubicBezTo>
                  <a:cubicBezTo>
                    <a:pt x="8513" y="41370"/>
                    <a:pt x="8441" y="42091"/>
                    <a:pt x="8369" y="42668"/>
                  </a:cubicBezTo>
                  <a:cubicBezTo>
                    <a:pt x="8369" y="42776"/>
                    <a:pt x="8405" y="42885"/>
                    <a:pt x="8513" y="42957"/>
                  </a:cubicBezTo>
                  <a:cubicBezTo>
                    <a:pt x="8567" y="42975"/>
                    <a:pt x="8621" y="42984"/>
                    <a:pt x="8675" y="42984"/>
                  </a:cubicBezTo>
                  <a:cubicBezTo>
                    <a:pt x="8729" y="42984"/>
                    <a:pt x="8783" y="42975"/>
                    <a:pt x="8837" y="42957"/>
                  </a:cubicBezTo>
                  <a:cubicBezTo>
                    <a:pt x="11549" y="41181"/>
                    <a:pt x="15850" y="38365"/>
                    <a:pt x="16723" y="37794"/>
                  </a:cubicBezTo>
                  <a:lnTo>
                    <a:pt x="16723" y="37794"/>
                  </a:lnTo>
                  <a:cubicBezTo>
                    <a:pt x="17991" y="38640"/>
                    <a:pt x="25012" y="43095"/>
                    <a:pt x="32894" y="44435"/>
                  </a:cubicBezTo>
                  <a:cubicBezTo>
                    <a:pt x="35671" y="44904"/>
                    <a:pt x="38521" y="45085"/>
                    <a:pt x="41117" y="45085"/>
                  </a:cubicBezTo>
                  <a:cubicBezTo>
                    <a:pt x="45600" y="45085"/>
                    <a:pt x="49341" y="44598"/>
                    <a:pt x="50666" y="44405"/>
                  </a:cubicBezTo>
                  <a:lnTo>
                    <a:pt x="50666" y="44405"/>
                  </a:lnTo>
                  <a:lnTo>
                    <a:pt x="50387" y="45265"/>
                  </a:lnTo>
                  <a:cubicBezTo>
                    <a:pt x="50351" y="45409"/>
                    <a:pt x="50423" y="45554"/>
                    <a:pt x="50531" y="45626"/>
                  </a:cubicBezTo>
                  <a:cubicBezTo>
                    <a:pt x="50567" y="45662"/>
                    <a:pt x="50621" y="45680"/>
                    <a:pt x="50680" y="45680"/>
                  </a:cubicBezTo>
                  <a:cubicBezTo>
                    <a:pt x="50738" y="45680"/>
                    <a:pt x="50801" y="45662"/>
                    <a:pt x="50856" y="45626"/>
                  </a:cubicBezTo>
                  <a:cubicBezTo>
                    <a:pt x="51938" y="44832"/>
                    <a:pt x="53813" y="43786"/>
                    <a:pt x="56446" y="43786"/>
                  </a:cubicBezTo>
                  <a:cubicBezTo>
                    <a:pt x="57708" y="43786"/>
                    <a:pt x="59151" y="44039"/>
                    <a:pt x="60774" y="44652"/>
                  </a:cubicBezTo>
                  <a:cubicBezTo>
                    <a:pt x="63479" y="45734"/>
                    <a:pt x="64814" y="47537"/>
                    <a:pt x="65427" y="49521"/>
                  </a:cubicBezTo>
                  <a:cubicBezTo>
                    <a:pt x="65499" y="49629"/>
                    <a:pt x="65607" y="49737"/>
                    <a:pt x="65715" y="49737"/>
                  </a:cubicBezTo>
                  <a:cubicBezTo>
                    <a:pt x="65859" y="49737"/>
                    <a:pt x="65968" y="49665"/>
                    <a:pt x="66004" y="49521"/>
                  </a:cubicBezTo>
                  <a:cubicBezTo>
                    <a:pt x="66437" y="48259"/>
                    <a:pt x="66833" y="47104"/>
                    <a:pt x="67086" y="46239"/>
                  </a:cubicBezTo>
                  <a:cubicBezTo>
                    <a:pt x="67230" y="45806"/>
                    <a:pt x="67338" y="45409"/>
                    <a:pt x="67410" y="45121"/>
                  </a:cubicBezTo>
                  <a:cubicBezTo>
                    <a:pt x="67482" y="44832"/>
                    <a:pt x="67555" y="44652"/>
                    <a:pt x="67555" y="44544"/>
                  </a:cubicBezTo>
                  <a:cubicBezTo>
                    <a:pt x="67555" y="44508"/>
                    <a:pt x="67591" y="44399"/>
                    <a:pt x="67663" y="44255"/>
                  </a:cubicBezTo>
                  <a:cubicBezTo>
                    <a:pt x="67915" y="43822"/>
                    <a:pt x="68492" y="43029"/>
                    <a:pt x="69033" y="41839"/>
                  </a:cubicBezTo>
                  <a:cubicBezTo>
                    <a:pt x="69574" y="40648"/>
                    <a:pt x="70115" y="39025"/>
                    <a:pt x="70260" y="36897"/>
                  </a:cubicBezTo>
                  <a:lnTo>
                    <a:pt x="70573" y="32226"/>
                  </a:lnTo>
                  <a:lnTo>
                    <a:pt x="80431" y="23372"/>
                  </a:lnTo>
                  <a:cubicBezTo>
                    <a:pt x="80467" y="23336"/>
                    <a:pt x="80503" y="23264"/>
                    <a:pt x="80503" y="23192"/>
                  </a:cubicBezTo>
                  <a:cubicBezTo>
                    <a:pt x="80539" y="22795"/>
                    <a:pt x="80575" y="22362"/>
                    <a:pt x="80575" y="21894"/>
                  </a:cubicBezTo>
                  <a:cubicBezTo>
                    <a:pt x="80575" y="19730"/>
                    <a:pt x="80106" y="16772"/>
                    <a:pt x="78411" y="12985"/>
                  </a:cubicBezTo>
                  <a:cubicBezTo>
                    <a:pt x="76427" y="8404"/>
                    <a:pt x="72243" y="5158"/>
                    <a:pt x="68132" y="3066"/>
                  </a:cubicBezTo>
                  <a:cubicBezTo>
                    <a:pt x="66076" y="2021"/>
                    <a:pt x="64056" y="1263"/>
                    <a:pt x="62289" y="758"/>
                  </a:cubicBezTo>
                  <a:cubicBezTo>
                    <a:pt x="60558" y="253"/>
                    <a:pt x="59115" y="1"/>
                    <a:pt x="5817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4783;p64">
              <a:extLst>
                <a:ext uri="{FF2B5EF4-FFF2-40B4-BE49-F238E27FC236}">
                  <a16:creationId xmlns:a16="http://schemas.microsoft.com/office/drawing/2014/main" id="{AF5E9981-E493-97D1-6774-1B10160632CC}"/>
                </a:ext>
              </a:extLst>
            </p:cNvPr>
            <p:cNvSpPr/>
            <p:nvPr/>
          </p:nvSpPr>
          <p:spPr>
            <a:xfrm>
              <a:off x="3962375" y="3422450"/>
              <a:ext cx="140675" cy="348425"/>
            </a:xfrm>
            <a:custGeom>
              <a:avLst/>
              <a:gdLst/>
              <a:ahLst/>
              <a:cxnLst/>
              <a:rect l="l" t="t" r="r" b="b"/>
              <a:pathLst>
                <a:path w="5627" h="13937" extrusionOk="0">
                  <a:moveTo>
                    <a:pt x="5273" y="0"/>
                  </a:moveTo>
                  <a:cubicBezTo>
                    <a:pt x="5222" y="0"/>
                    <a:pt x="5170" y="16"/>
                    <a:pt x="5122" y="52"/>
                  </a:cubicBezTo>
                  <a:cubicBezTo>
                    <a:pt x="5086" y="52"/>
                    <a:pt x="1659" y="2108"/>
                    <a:pt x="505" y="6616"/>
                  </a:cubicBezTo>
                  <a:cubicBezTo>
                    <a:pt x="145" y="8023"/>
                    <a:pt x="0" y="9213"/>
                    <a:pt x="0" y="10259"/>
                  </a:cubicBezTo>
                  <a:cubicBezTo>
                    <a:pt x="0" y="12495"/>
                    <a:pt x="613" y="13758"/>
                    <a:pt x="613" y="13758"/>
                  </a:cubicBezTo>
                  <a:cubicBezTo>
                    <a:pt x="663" y="13881"/>
                    <a:pt x="763" y="13937"/>
                    <a:pt x="867" y="13937"/>
                  </a:cubicBezTo>
                  <a:cubicBezTo>
                    <a:pt x="915" y="13937"/>
                    <a:pt x="965" y="13925"/>
                    <a:pt x="1010" y="13902"/>
                  </a:cubicBezTo>
                  <a:cubicBezTo>
                    <a:pt x="1191" y="13830"/>
                    <a:pt x="1227" y="13649"/>
                    <a:pt x="1154" y="13505"/>
                  </a:cubicBezTo>
                  <a:cubicBezTo>
                    <a:pt x="1118" y="13397"/>
                    <a:pt x="613" y="12243"/>
                    <a:pt x="613" y="10259"/>
                  </a:cubicBezTo>
                  <a:cubicBezTo>
                    <a:pt x="613" y="9285"/>
                    <a:pt x="722" y="8095"/>
                    <a:pt x="1082" y="6761"/>
                  </a:cubicBezTo>
                  <a:cubicBezTo>
                    <a:pt x="1623" y="4633"/>
                    <a:pt x="2705" y="3082"/>
                    <a:pt x="3679" y="2072"/>
                  </a:cubicBezTo>
                  <a:cubicBezTo>
                    <a:pt x="4148" y="1567"/>
                    <a:pt x="4581" y="1170"/>
                    <a:pt x="4905" y="918"/>
                  </a:cubicBezTo>
                  <a:cubicBezTo>
                    <a:pt x="5086" y="810"/>
                    <a:pt x="5194" y="701"/>
                    <a:pt x="5302" y="629"/>
                  </a:cubicBezTo>
                  <a:lnTo>
                    <a:pt x="5410" y="593"/>
                  </a:lnTo>
                  <a:lnTo>
                    <a:pt x="5410" y="557"/>
                  </a:lnTo>
                  <a:cubicBezTo>
                    <a:pt x="5555" y="485"/>
                    <a:pt x="5627" y="305"/>
                    <a:pt x="5519" y="160"/>
                  </a:cubicBezTo>
                  <a:cubicBezTo>
                    <a:pt x="5471" y="64"/>
                    <a:pt x="5374" y="0"/>
                    <a:pt x="52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4784;p64">
              <a:extLst>
                <a:ext uri="{FF2B5EF4-FFF2-40B4-BE49-F238E27FC236}">
                  <a16:creationId xmlns:a16="http://schemas.microsoft.com/office/drawing/2014/main" id="{6DE726A2-DF0D-9686-5E34-D18C6614DF50}"/>
                </a:ext>
              </a:extLst>
            </p:cNvPr>
            <p:cNvSpPr/>
            <p:nvPr/>
          </p:nvSpPr>
          <p:spPr>
            <a:xfrm>
              <a:off x="3011100" y="2579750"/>
              <a:ext cx="993675" cy="569675"/>
            </a:xfrm>
            <a:custGeom>
              <a:avLst/>
              <a:gdLst/>
              <a:ahLst/>
              <a:cxnLst/>
              <a:rect l="l" t="t" r="r" b="b"/>
              <a:pathLst>
                <a:path w="39747" h="22787" extrusionOk="0">
                  <a:moveTo>
                    <a:pt x="18201" y="0"/>
                  </a:moveTo>
                  <a:cubicBezTo>
                    <a:pt x="13076" y="0"/>
                    <a:pt x="8219" y="1488"/>
                    <a:pt x="6168" y="3103"/>
                  </a:cubicBezTo>
                  <a:cubicBezTo>
                    <a:pt x="3283" y="5375"/>
                    <a:pt x="5916" y="6097"/>
                    <a:pt x="7286" y="6493"/>
                  </a:cubicBezTo>
                  <a:cubicBezTo>
                    <a:pt x="8693" y="6854"/>
                    <a:pt x="4545" y="7107"/>
                    <a:pt x="2381" y="9523"/>
                  </a:cubicBezTo>
                  <a:cubicBezTo>
                    <a:pt x="253" y="11903"/>
                    <a:pt x="1" y="16195"/>
                    <a:pt x="1768" y="17169"/>
                  </a:cubicBezTo>
                  <a:cubicBezTo>
                    <a:pt x="2093" y="17355"/>
                    <a:pt x="2529" y="17431"/>
                    <a:pt x="3023" y="17431"/>
                  </a:cubicBezTo>
                  <a:cubicBezTo>
                    <a:pt x="5212" y="17431"/>
                    <a:pt x="8548" y="15943"/>
                    <a:pt x="8548" y="15943"/>
                  </a:cubicBezTo>
                  <a:lnTo>
                    <a:pt x="9811" y="16809"/>
                  </a:lnTo>
                  <a:lnTo>
                    <a:pt x="22651" y="13527"/>
                  </a:lnTo>
                  <a:lnTo>
                    <a:pt x="22759" y="14428"/>
                  </a:lnTo>
                  <a:cubicBezTo>
                    <a:pt x="22850" y="14975"/>
                    <a:pt x="24797" y="15076"/>
                    <a:pt x="26501" y="15076"/>
                  </a:cubicBezTo>
                  <a:cubicBezTo>
                    <a:pt x="27495" y="15076"/>
                    <a:pt x="28406" y="15041"/>
                    <a:pt x="28818" y="15041"/>
                  </a:cubicBezTo>
                  <a:cubicBezTo>
                    <a:pt x="29936" y="15041"/>
                    <a:pt x="30946" y="20199"/>
                    <a:pt x="32713" y="21714"/>
                  </a:cubicBezTo>
                  <a:cubicBezTo>
                    <a:pt x="33597" y="22471"/>
                    <a:pt x="34418" y="22787"/>
                    <a:pt x="35143" y="22787"/>
                  </a:cubicBezTo>
                  <a:cubicBezTo>
                    <a:pt x="35869" y="22787"/>
                    <a:pt x="36500" y="22471"/>
                    <a:pt x="37005" y="21966"/>
                  </a:cubicBezTo>
                  <a:cubicBezTo>
                    <a:pt x="38015" y="20956"/>
                    <a:pt x="39747" y="18576"/>
                    <a:pt x="39494" y="15943"/>
                  </a:cubicBezTo>
                  <a:cubicBezTo>
                    <a:pt x="39278" y="13274"/>
                    <a:pt x="38123" y="12156"/>
                    <a:pt x="38123" y="12156"/>
                  </a:cubicBezTo>
                  <a:cubicBezTo>
                    <a:pt x="38123" y="12156"/>
                    <a:pt x="38881" y="11507"/>
                    <a:pt x="38376" y="10533"/>
                  </a:cubicBezTo>
                  <a:cubicBezTo>
                    <a:pt x="38232" y="10244"/>
                    <a:pt x="37881" y="10141"/>
                    <a:pt x="37454" y="10141"/>
                  </a:cubicBezTo>
                  <a:cubicBezTo>
                    <a:pt x="36387" y="10141"/>
                    <a:pt x="34841" y="10785"/>
                    <a:pt x="34841" y="10785"/>
                  </a:cubicBezTo>
                  <a:cubicBezTo>
                    <a:pt x="34841" y="10785"/>
                    <a:pt x="34841" y="10136"/>
                    <a:pt x="34336" y="8369"/>
                  </a:cubicBezTo>
                  <a:cubicBezTo>
                    <a:pt x="33831" y="6602"/>
                    <a:pt x="31343" y="2851"/>
                    <a:pt x="24418" y="831"/>
                  </a:cubicBezTo>
                  <a:cubicBezTo>
                    <a:pt x="22415" y="247"/>
                    <a:pt x="20286" y="0"/>
                    <a:pt x="1820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4785;p64">
              <a:extLst>
                <a:ext uri="{FF2B5EF4-FFF2-40B4-BE49-F238E27FC236}">
                  <a16:creationId xmlns:a16="http://schemas.microsoft.com/office/drawing/2014/main" id="{CB177CAB-4DA4-0D91-DEC6-14D7F15D41FF}"/>
                </a:ext>
              </a:extLst>
            </p:cNvPr>
            <p:cNvSpPr/>
            <p:nvPr/>
          </p:nvSpPr>
          <p:spPr>
            <a:xfrm>
              <a:off x="3018325" y="2572550"/>
              <a:ext cx="988250" cy="584325"/>
            </a:xfrm>
            <a:custGeom>
              <a:avLst/>
              <a:gdLst/>
              <a:ahLst/>
              <a:cxnLst/>
              <a:rect l="l" t="t" r="r" b="b"/>
              <a:pathLst>
                <a:path w="39530" h="23373" extrusionOk="0">
                  <a:moveTo>
                    <a:pt x="17925" y="578"/>
                  </a:moveTo>
                  <a:cubicBezTo>
                    <a:pt x="19981" y="578"/>
                    <a:pt x="22073" y="830"/>
                    <a:pt x="24057" y="1407"/>
                  </a:cubicBezTo>
                  <a:cubicBezTo>
                    <a:pt x="27447" y="2417"/>
                    <a:pt x="29792" y="3824"/>
                    <a:pt x="31306" y="5194"/>
                  </a:cubicBezTo>
                  <a:cubicBezTo>
                    <a:pt x="32821" y="6601"/>
                    <a:pt x="33542" y="7936"/>
                    <a:pt x="33759" y="8765"/>
                  </a:cubicBezTo>
                  <a:cubicBezTo>
                    <a:pt x="34011" y="9631"/>
                    <a:pt x="34156" y="10208"/>
                    <a:pt x="34192" y="10568"/>
                  </a:cubicBezTo>
                  <a:cubicBezTo>
                    <a:pt x="34228" y="10749"/>
                    <a:pt x="34264" y="10893"/>
                    <a:pt x="34264" y="10965"/>
                  </a:cubicBezTo>
                  <a:lnTo>
                    <a:pt x="34264" y="11037"/>
                  </a:lnTo>
                  <a:lnTo>
                    <a:pt x="34264" y="11073"/>
                  </a:lnTo>
                  <a:cubicBezTo>
                    <a:pt x="34264" y="11146"/>
                    <a:pt x="34300" y="11254"/>
                    <a:pt x="34408" y="11290"/>
                  </a:cubicBezTo>
                  <a:cubicBezTo>
                    <a:pt x="34450" y="11332"/>
                    <a:pt x="34505" y="11350"/>
                    <a:pt x="34565" y="11350"/>
                  </a:cubicBezTo>
                  <a:cubicBezTo>
                    <a:pt x="34607" y="11350"/>
                    <a:pt x="34652" y="11341"/>
                    <a:pt x="34697" y="11326"/>
                  </a:cubicBezTo>
                  <a:lnTo>
                    <a:pt x="34733" y="11326"/>
                  </a:lnTo>
                  <a:cubicBezTo>
                    <a:pt x="34877" y="11254"/>
                    <a:pt x="35274" y="11109"/>
                    <a:pt x="35743" y="10965"/>
                  </a:cubicBezTo>
                  <a:cubicBezTo>
                    <a:pt x="36211" y="10821"/>
                    <a:pt x="36752" y="10713"/>
                    <a:pt x="37185" y="10713"/>
                  </a:cubicBezTo>
                  <a:cubicBezTo>
                    <a:pt x="37366" y="10713"/>
                    <a:pt x="37510" y="10749"/>
                    <a:pt x="37618" y="10785"/>
                  </a:cubicBezTo>
                  <a:cubicBezTo>
                    <a:pt x="37726" y="10821"/>
                    <a:pt x="37798" y="10857"/>
                    <a:pt x="37834" y="10929"/>
                  </a:cubicBezTo>
                  <a:cubicBezTo>
                    <a:pt x="37943" y="11146"/>
                    <a:pt x="37979" y="11326"/>
                    <a:pt x="37979" y="11470"/>
                  </a:cubicBezTo>
                  <a:cubicBezTo>
                    <a:pt x="37979" y="11723"/>
                    <a:pt x="37871" y="11903"/>
                    <a:pt x="37798" y="12011"/>
                  </a:cubicBezTo>
                  <a:cubicBezTo>
                    <a:pt x="37762" y="12083"/>
                    <a:pt x="37726" y="12155"/>
                    <a:pt x="37690" y="12155"/>
                  </a:cubicBezTo>
                  <a:lnTo>
                    <a:pt x="37654" y="12191"/>
                  </a:lnTo>
                  <a:lnTo>
                    <a:pt x="37654" y="12228"/>
                  </a:lnTo>
                  <a:cubicBezTo>
                    <a:pt x="37582" y="12264"/>
                    <a:pt x="37546" y="12336"/>
                    <a:pt x="37546" y="12444"/>
                  </a:cubicBezTo>
                  <a:cubicBezTo>
                    <a:pt x="37546" y="12516"/>
                    <a:pt x="37582" y="12588"/>
                    <a:pt x="37618" y="12660"/>
                  </a:cubicBezTo>
                  <a:cubicBezTo>
                    <a:pt x="37654" y="12696"/>
                    <a:pt x="38700" y="13778"/>
                    <a:pt x="38916" y="16231"/>
                  </a:cubicBezTo>
                  <a:cubicBezTo>
                    <a:pt x="38953" y="16411"/>
                    <a:pt x="38953" y="16556"/>
                    <a:pt x="38953" y="16736"/>
                  </a:cubicBezTo>
                  <a:cubicBezTo>
                    <a:pt x="38953" y="17890"/>
                    <a:pt x="38556" y="18972"/>
                    <a:pt x="38051" y="19910"/>
                  </a:cubicBezTo>
                  <a:cubicBezTo>
                    <a:pt x="37582" y="20848"/>
                    <a:pt x="36933" y="21605"/>
                    <a:pt x="36500" y="22038"/>
                  </a:cubicBezTo>
                  <a:cubicBezTo>
                    <a:pt x="36031" y="22507"/>
                    <a:pt x="35490" y="22759"/>
                    <a:pt x="34841" y="22759"/>
                  </a:cubicBezTo>
                  <a:cubicBezTo>
                    <a:pt x="34228" y="22759"/>
                    <a:pt x="33470" y="22507"/>
                    <a:pt x="32641" y="21785"/>
                  </a:cubicBezTo>
                  <a:cubicBezTo>
                    <a:pt x="32244" y="21461"/>
                    <a:pt x="31847" y="20884"/>
                    <a:pt x="31487" y="20198"/>
                  </a:cubicBezTo>
                  <a:cubicBezTo>
                    <a:pt x="30982" y="19152"/>
                    <a:pt x="30513" y="17926"/>
                    <a:pt x="30080" y="16916"/>
                  </a:cubicBezTo>
                  <a:cubicBezTo>
                    <a:pt x="29864" y="16411"/>
                    <a:pt x="29647" y="15979"/>
                    <a:pt x="29395" y="15654"/>
                  </a:cubicBezTo>
                  <a:cubicBezTo>
                    <a:pt x="29287" y="15474"/>
                    <a:pt x="29178" y="15329"/>
                    <a:pt x="29034" y="15221"/>
                  </a:cubicBezTo>
                  <a:cubicBezTo>
                    <a:pt x="28890" y="15113"/>
                    <a:pt x="28710" y="15041"/>
                    <a:pt x="28529" y="15041"/>
                  </a:cubicBezTo>
                  <a:cubicBezTo>
                    <a:pt x="28096" y="15041"/>
                    <a:pt x="27231" y="15077"/>
                    <a:pt x="26257" y="15077"/>
                  </a:cubicBezTo>
                  <a:cubicBezTo>
                    <a:pt x="25391" y="15077"/>
                    <a:pt x="24490" y="15041"/>
                    <a:pt x="23804" y="14933"/>
                  </a:cubicBezTo>
                  <a:cubicBezTo>
                    <a:pt x="23444" y="14897"/>
                    <a:pt x="23155" y="14824"/>
                    <a:pt x="22975" y="14752"/>
                  </a:cubicBezTo>
                  <a:cubicBezTo>
                    <a:pt x="22903" y="14716"/>
                    <a:pt x="22831" y="14680"/>
                    <a:pt x="22795" y="14680"/>
                  </a:cubicBezTo>
                  <a:lnTo>
                    <a:pt x="22795" y="14644"/>
                  </a:lnTo>
                  <a:lnTo>
                    <a:pt x="22790" y="14649"/>
                  </a:lnTo>
                  <a:lnTo>
                    <a:pt x="22790" y="14649"/>
                  </a:lnTo>
                  <a:lnTo>
                    <a:pt x="22650" y="13778"/>
                  </a:lnTo>
                  <a:cubicBezTo>
                    <a:pt x="22650" y="13706"/>
                    <a:pt x="22614" y="13634"/>
                    <a:pt x="22542" y="13562"/>
                  </a:cubicBezTo>
                  <a:cubicBezTo>
                    <a:pt x="22470" y="13526"/>
                    <a:pt x="22362" y="13526"/>
                    <a:pt x="22290" y="13526"/>
                  </a:cubicBezTo>
                  <a:lnTo>
                    <a:pt x="9594" y="16772"/>
                  </a:lnTo>
                  <a:lnTo>
                    <a:pt x="8440" y="15979"/>
                  </a:lnTo>
                  <a:cubicBezTo>
                    <a:pt x="8398" y="15936"/>
                    <a:pt x="8343" y="15919"/>
                    <a:pt x="8283" y="15919"/>
                  </a:cubicBezTo>
                  <a:cubicBezTo>
                    <a:pt x="8241" y="15919"/>
                    <a:pt x="8196" y="15928"/>
                    <a:pt x="8151" y="15942"/>
                  </a:cubicBezTo>
                  <a:cubicBezTo>
                    <a:pt x="8151" y="15942"/>
                    <a:pt x="8079" y="15979"/>
                    <a:pt x="8007" y="16015"/>
                  </a:cubicBezTo>
                  <a:cubicBezTo>
                    <a:pt x="7682" y="16159"/>
                    <a:pt x="6817" y="16520"/>
                    <a:pt x="5807" y="16844"/>
                  </a:cubicBezTo>
                  <a:cubicBezTo>
                    <a:pt x="4761" y="17169"/>
                    <a:pt x="3607" y="17421"/>
                    <a:pt x="2705" y="17421"/>
                  </a:cubicBezTo>
                  <a:cubicBezTo>
                    <a:pt x="2236" y="17421"/>
                    <a:pt x="1876" y="17349"/>
                    <a:pt x="1623" y="17205"/>
                  </a:cubicBezTo>
                  <a:cubicBezTo>
                    <a:pt x="1299" y="17024"/>
                    <a:pt x="1046" y="16700"/>
                    <a:pt x="866" y="16267"/>
                  </a:cubicBezTo>
                  <a:cubicBezTo>
                    <a:pt x="685" y="15834"/>
                    <a:pt x="613" y="15257"/>
                    <a:pt x="613" y="14644"/>
                  </a:cubicBezTo>
                  <a:cubicBezTo>
                    <a:pt x="613" y="13129"/>
                    <a:pt x="1190" y="11254"/>
                    <a:pt x="2344" y="9991"/>
                  </a:cubicBezTo>
                  <a:cubicBezTo>
                    <a:pt x="3210" y="9018"/>
                    <a:pt x="4436" y="8404"/>
                    <a:pt x="5482" y="8008"/>
                  </a:cubicBezTo>
                  <a:cubicBezTo>
                    <a:pt x="6023" y="7791"/>
                    <a:pt x="6492" y="7647"/>
                    <a:pt x="6853" y="7503"/>
                  </a:cubicBezTo>
                  <a:cubicBezTo>
                    <a:pt x="6997" y="7467"/>
                    <a:pt x="7141" y="7395"/>
                    <a:pt x="7286" y="7322"/>
                  </a:cubicBezTo>
                  <a:cubicBezTo>
                    <a:pt x="7322" y="7286"/>
                    <a:pt x="7394" y="7286"/>
                    <a:pt x="7466" y="7214"/>
                  </a:cubicBezTo>
                  <a:lnTo>
                    <a:pt x="7538" y="7106"/>
                  </a:lnTo>
                  <a:cubicBezTo>
                    <a:pt x="7574" y="7070"/>
                    <a:pt x="7574" y="6998"/>
                    <a:pt x="7574" y="6926"/>
                  </a:cubicBezTo>
                  <a:cubicBezTo>
                    <a:pt x="7574" y="6854"/>
                    <a:pt x="7538" y="6745"/>
                    <a:pt x="7502" y="6709"/>
                  </a:cubicBezTo>
                  <a:cubicBezTo>
                    <a:pt x="7430" y="6637"/>
                    <a:pt x="7358" y="6601"/>
                    <a:pt x="7322" y="6565"/>
                  </a:cubicBezTo>
                  <a:cubicBezTo>
                    <a:pt x="7250" y="6529"/>
                    <a:pt x="7177" y="6529"/>
                    <a:pt x="7105" y="6493"/>
                  </a:cubicBezTo>
                  <a:cubicBezTo>
                    <a:pt x="6636" y="6349"/>
                    <a:pt x="6023" y="6204"/>
                    <a:pt x="5590" y="5952"/>
                  </a:cubicBezTo>
                  <a:cubicBezTo>
                    <a:pt x="5374" y="5844"/>
                    <a:pt x="5158" y="5699"/>
                    <a:pt x="5049" y="5591"/>
                  </a:cubicBezTo>
                  <a:cubicBezTo>
                    <a:pt x="4941" y="5447"/>
                    <a:pt x="4869" y="5303"/>
                    <a:pt x="4869" y="5158"/>
                  </a:cubicBezTo>
                  <a:cubicBezTo>
                    <a:pt x="4869" y="5014"/>
                    <a:pt x="4941" y="4798"/>
                    <a:pt x="5122" y="4545"/>
                  </a:cubicBezTo>
                  <a:cubicBezTo>
                    <a:pt x="5302" y="4293"/>
                    <a:pt x="5590" y="3968"/>
                    <a:pt x="6059" y="3608"/>
                  </a:cubicBezTo>
                  <a:cubicBezTo>
                    <a:pt x="7033" y="2850"/>
                    <a:pt x="8728" y="2093"/>
                    <a:pt x="10820" y="1516"/>
                  </a:cubicBezTo>
                  <a:cubicBezTo>
                    <a:pt x="12912" y="975"/>
                    <a:pt x="15365" y="578"/>
                    <a:pt x="17925" y="578"/>
                  </a:cubicBezTo>
                  <a:close/>
                  <a:moveTo>
                    <a:pt x="17925" y="1"/>
                  </a:moveTo>
                  <a:cubicBezTo>
                    <a:pt x="15329" y="1"/>
                    <a:pt x="12804" y="361"/>
                    <a:pt x="10676" y="939"/>
                  </a:cubicBezTo>
                  <a:cubicBezTo>
                    <a:pt x="8512" y="1516"/>
                    <a:pt x="6781" y="2309"/>
                    <a:pt x="5699" y="3139"/>
                  </a:cubicBezTo>
                  <a:cubicBezTo>
                    <a:pt x="5194" y="3535"/>
                    <a:pt x="4869" y="3860"/>
                    <a:pt x="4617" y="4221"/>
                  </a:cubicBezTo>
                  <a:cubicBezTo>
                    <a:pt x="4400" y="4545"/>
                    <a:pt x="4292" y="4834"/>
                    <a:pt x="4292" y="5158"/>
                  </a:cubicBezTo>
                  <a:cubicBezTo>
                    <a:pt x="4292" y="5483"/>
                    <a:pt x="4400" y="5772"/>
                    <a:pt x="4617" y="5988"/>
                  </a:cubicBezTo>
                  <a:cubicBezTo>
                    <a:pt x="4905" y="6313"/>
                    <a:pt x="5302" y="6493"/>
                    <a:pt x="5735" y="6673"/>
                  </a:cubicBezTo>
                  <a:cubicBezTo>
                    <a:pt x="6016" y="6801"/>
                    <a:pt x="6315" y="6893"/>
                    <a:pt x="6594" y="6974"/>
                  </a:cubicBezTo>
                  <a:lnTo>
                    <a:pt x="6594" y="6974"/>
                  </a:lnTo>
                  <a:cubicBezTo>
                    <a:pt x="6121" y="7126"/>
                    <a:pt x="5394" y="7360"/>
                    <a:pt x="4617" y="7719"/>
                  </a:cubicBezTo>
                  <a:cubicBezTo>
                    <a:pt x="3679" y="8116"/>
                    <a:pt x="2669" y="8729"/>
                    <a:pt x="1876" y="9595"/>
                  </a:cubicBezTo>
                  <a:cubicBezTo>
                    <a:pt x="613" y="11001"/>
                    <a:pt x="0" y="12985"/>
                    <a:pt x="0" y="14644"/>
                  </a:cubicBezTo>
                  <a:cubicBezTo>
                    <a:pt x="0" y="15329"/>
                    <a:pt x="108" y="15942"/>
                    <a:pt x="325" y="16483"/>
                  </a:cubicBezTo>
                  <a:cubicBezTo>
                    <a:pt x="541" y="17024"/>
                    <a:pt x="866" y="17457"/>
                    <a:pt x="1335" y="17746"/>
                  </a:cubicBezTo>
                  <a:cubicBezTo>
                    <a:pt x="1731" y="17962"/>
                    <a:pt x="2200" y="18034"/>
                    <a:pt x="2705" y="18034"/>
                  </a:cubicBezTo>
                  <a:cubicBezTo>
                    <a:pt x="3859" y="18034"/>
                    <a:pt x="5266" y="17638"/>
                    <a:pt x="6420" y="17277"/>
                  </a:cubicBezTo>
                  <a:cubicBezTo>
                    <a:pt x="7244" y="16985"/>
                    <a:pt x="7930" y="16692"/>
                    <a:pt x="8235" y="16559"/>
                  </a:cubicBezTo>
                  <a:lnTo>
                    <a:pt x="8235" y="16559"/>
                  </a:lnTo>
                  <a:lnTo>
                    <a:pt x="9341" y="17349"/>
                  </a:lnTo>
                  <a:cubicBezTo>
                    <a:pt x="9392" y="17375"/>
                    <a:pt x="9462" y="17400"/>
                    <a:pt x="9523" y="17400"/>
                  </a:cubicBezTo>
                  <a:cubicBezTo>
                    <a:pt x="9549" y="17400"/>
                    <a:pt x="9573" y="17396"/>
                    <a:pt x="9594" y="17385"/>
                  </a:cubicBezTo>
                  <a:lnTo>
                    <a:pt x="22106" y="14187"/>
                  </a:lnTo>
                  <a:lnTo>
                    <a:pt x="22106" y="14187"/>
                  </a:lnTo>
                  <a:cubicBezTo>
                    <a:pt x="22121" y="14314"/>
                    <a:pt x="22138" y="14495"/>
                    <a:pt x="22181" y="14752"/>
                  </a:cubicBezTo>
                  <a:cubicBezTo>
                    <a:pt x="22217" y="14897"/>
                    <a:pt x="22290" y="15041"/>
                    <a:pt x="22398" y="15113"/>
                  </a:cubicBezTo>
                  <a:cubicBezTo>
                    <a:pt x="22578" y="15293"/>
                    <a:pt x="22795" y="15365"/>
                    <a:pt x="23083" y="15438"/>
                  </a:cubicBezTo>
                  <a:cubicBezTo>
                    <a:pt x="23877" y="15618"/>
                    <a:pt x="25103" y="15654"/>
                    <a:pt x="26257" y="15654"/>
                  </a:cubicBezTo>
                  <a:lnTo>
                    <a:pt x="28529" y="15654"/>
                  </a:lnTo>
                  <a:cubicBezTo>
                    <a:pt x="28538" y="15645"/>
                    <a:pt x="28549" y="15640"/>
                    <a:pt x="28563" y="15640"/>
                  </a:cubicBezTo>
                  <a:cubicBezTo>
                    <a:pt x="28604" y="15640"/>
                    <a:pt x="28664" y="15681"/>
                    <a:pt x="28746" y="15762"/>
                  </a:cubicBezTo>
                  <a:cubicBezTo>
                    <a:pt x="28926" y="15979"/>
                    <a:pt x="29178" y="16411"/>
                    <a:pt x="29431" y="16916"/>
                  </a:cubicBezTo>
                  <a:cubicBezTo>
                    <a:pt x="29792" y="17746"/>
                    <a:pt x="30188" y="18792"/>
                    <a:pt x="30621" y="19766"/>
                  </a:cubicBezTo>
                  <a:cubicBezTo>
                    <a:pt x="31090" y="20775"/>
                    <a:pt x="31595" y="21677"/>
                    <a:pt x="32244" y="22218"/>
                  </a:cubicBezTo>
                  <a:cubicBezTo>
                    <a:pt x="33146" y="23012"/>
                    <a:pt x="34047" y="23372"/>
                    <a:pt x="34841" y="23372"/>
                  </a:cubicBezTo>
                  <a:cubicBezTo>
                    <a:pt x="35670" y="23372"/>
                    <a:pt x="36356" y="23012"/>
                    <a:pt x="36933" y="22471"/>
                  </a:cubicBezTo>
                  <a:cubicBezTo>
                    <a:pt x="37402" y="21966"/>
                    <a:pt x="38051" y="21172"/>
                    <a:pt x="38592" y="20198"/>
                  </a:cubicBezTo>
                  <a:cubicBezTo>
                    <a:pt x="39133" y="19225"/>
                    <a:pt x="39530" y="17998"/>
                    <a:pt x="39530" y="16736"/>
                  </a:cubicBezTo>
                  <a:cubicBezTo>
                    <a:pt x="39530" y="16556"/>
                    <a:pt x="39530" y="16375"/>
                    <a:pt x="39530" y="16195"/>
                  </a:cubicBezTo>
                  <a:cubicBezTo>
                    <a:pt x="39335" y="14081"/>
                    <a:pt x="38583" y="12890"/>
                    <a:pt x="38232" y="12438"/>
                  </a:cubicBezTo>
                  <a:lnTo>
                    <a:pt x="38232" y="12438"/>
                  </a:lnTo>
                  <a:cubicBezTo>
                    <a:pt x="38255" y="12407"/>
                    <a:pt x="38278" y="12373"/>
                    <a:pt x="38303" y="12336"/>
                  </a:cubicBezTo>
                  <a:cubicBezTo>
                    <a:pt x="38448" y="12155"/>
                    <a:pt x="38556" y="11867"/>
                    <a:pt x="38556" y="11470"/>
                  </a:cubicBezTo>
                  <a:cubicBezTo>
                    <a:pt x="38556" y="11254"/>
                    <a:pt x="38520" y="10965"/>
                    <a:pt x="38375" y="10677"/>
                  </a:cubicBezTo>
                  <a:cubicBezTo>
                    <a:pt x="38267" y="10460"/>
                    <a:pt x="38051" y="10316"/>
                    <a:pt x="37834" y="10208"/>
                  </a:cubicBezTo>
                  <a:cubicBezTo>
                    <a:pt x="37618" y="10136"/>
                    <a:pt x="37402" y="10100"/>
                    <a:pt x="37185" y="10100"/>
                  </a:cubicBezTo>
                  <a:cubicBezTo>
                    <a:pt x="36572" y="10100"/>
                    <a:pt x="35923" y="10280"/>
                    <a:pt x="35382" y="10460"/>
                  </a:cubicBezTo>
                  <a:cubicBezTo>
                    <a:pt x="35174" y="10516"/>
                    <a:pt x="34987" y="10577"/>
                    <a:pt x="34836" y="10630"/>
                  </a:cubicBezTo>
                  <a:lnTo>
                    <a:pt x="34836" y="10630"/>
                  </a:lnTo>
                  <a:cubicBezTo>
                    <a:pt x="34780" y="10251"/>
                    <a:pt x="34648" y="9604"/>
                    <a:pt x="34336" y="8585"/>
                  </a:cubicBezTo>
                  <a:cubicBezTo>
                    <a:pt x="34084" y="7647"/>
                    <a:pt x="33290" y="6204"/>
                    <a:pt x="31703" y="4762"/>
                  </a:cubicBezTo>
                  <a:cubicBezTo>
                    <a:pt x="30116" y="3319"/>
                    <a:pt x="27700" y="1840"/>
                    <a:pt x="24201" y="830"/>
                  </a:cubicBezTo>
                  <a:cubicBezTo>
                    <a:pt x="22181" y="253"/>
                    <a:pt x="20017" y="1"/>
                    <a:pt x="179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786;p64">
              <a:extLst>
                <a:ext uri="{FF2B5EF4-FFF2-40B4-BE49-F238E27FC236}">
                  <a16:creationId xmlns:a16="http://schemas.microsoft.com/office/drawing/2014/main" id="{064CDE56-666A-B165-F698-36E37EEC301F}"/>
                </a:ext>
              </a:extLst>
            </p:cNvPr>
            <p:cNvSpPr/>
            <p:nvPr/>
          </p:nvSpPr>
          <p:spPr>
            <a:xfrm>
              <a:off x="3553000" y="3237875"/>
              <a:ext cx="350775" cy="489200"/>
            </a:xfrm>
            <a:custGeom>
              <a:avLst/>
              <a:gdLst/>
              <a:ahLst/>
              <a:cxnLst/>
              <a:rect l="l" t="t" r="r" b="b"/>
              <a:pathLst>
                <a:path w="14031" h="19568" extrusionOk="0">
                  <a:moveTo>
                    <a:pt x="12612" y="1"/>
                  </a:moveTo>
                  <a:cubicBezTo>
                    <a:pt x="11647" y="1"/>
                    <a:pt x="9796" y="3410"/>
                    <a:pt x="8513" y="6678"/>
                  </a:cubicBezTo>
                  <a:cubicBezTo>
                    <a:pt x="6962" y="10717"/>
                    <a:pt x="1" y="15875"/>
                    <a:pt x="1227" y="17101"/>
                  </a:cubicBezTo>
                  <a:cubicBezTo>
                    <a:pt x="1976" y="17850"/>
                    <a:pt x="4325" y="19567"/>
                    <a:pt x="6731" y="19567"/>
                  </a:cubicBezTo>
                  <a:cubicBezTo>
                    <a:pt x="8265" y="19567"/>
                    <a:pt x="9822" y="18869"/>
                    <a:pt x="11001" y="16777"/>
                  </a:cubicBezTo>
                  <a:cubicBezTo>
                    <a:pt x="14031" y="11366"/>
                    <a:pt x="13129" y="618"/>
                    <a:pt x="13129" y="618"/>
                  </a:cubicBezTo>
                  <a:cubicBezTo>
                    <a:pt x="13019" y="191"/>
                    <a:pt x="12840" y="1"/>
                    <a:pt x="126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787;p64">
              <a:extLst>
                <a:ext uri="{FF2B5EF4-FFF2-40B4-BE49-F238E27FC236}">
                  <a16:creationId xmlns:a16="http://schemas.microsoft.com/office/drawing/2014/main" id="{6BDD092D-4960-EFB7-2176-D55DAF779E17}"/>
                </a:ext>
              </a:extLst>
            </p:cNvPr>
            <p:cNvSpPr/>
            <p:nvPr/>
          </p:nvSpPr>
          <p:spPr>
            <a:xfrm>
              <a:off x="3580050" y="3238000"/>
              <a:ext cx="303900" cy="488725"/>
            </a:xfrm>
            <a:custGeom>
              <a:avLst/>
              <a:gdLst/>
              <a:ahLst/>
              <a:cxnLst/>
              <a:rect l="l" t="t" r="r" b="b"/>
              <a:pathLst>
                <a:path w="12156" h="19549" extrusionOk="0">
                  <a:moveTo>
                    <a:pt x="11542" y="0"/>
                  </a:moveTo>
                  <a:cubicBezTo>
                    <a:pt x="10569" y="0"/>
                    <a:pt x="8729" y="3391"/>
                    <a:pt x="7431" y="6673"/>
                  </a:cubicBezTo>
                  <a:cubicBezTo>
                    <a:pt x="5988" y="10388"/>
                    <a:pt x="1" y="15040"/>
                    <a:pt x="1" y="16735"/>
                  </a:cubicBezTo>
                  <a:cubicBezTo>
                    <a:pt x="1" y="16880"/>
                    <a:pt x="73" y="16988"/>
                    <a:pt x="145" y="17096"/>
                  </a:cubicBezTo>
                  <a:cubicBezTo>
                    <a:pt x="903" y="17854"/>
                    <a:pt x="3247" y="19549"/>
                    <a:pt x="5627" y="19549"/>
                  </a:cubicBezTo>
                  <a:cubicBezTo>
                    <a:pt x="7178" y="19549"/>
                    <a:pt x="8729" y="18863"/>
                    <a:pt x="9919" y="16772"/>
                  </a:cubicBezTo>
                  <a:cubicBezTo>
                    <a:pt x="11795" y="13381"/>
                    <a:pt x="12156" y="7863"/>
                    <a:pt x="12156" y="4256"/>
                  </a:cubicBezTo>
                  <a:cubicBezTo>
                    <a:pt x="12156" y="2092"/>
                    <a:pt x="12047" y="613"/>
                    <a:pt x="12047" y="613"/>
                  </a:cubicBezTo>
                  <a:cubicBezTo>
                    <a:pt x="11939" y="181"/>
                    <a:pt x="11759" y="0"/>
                    <a:pt x="11542" y="0"/>
                  </a:cubicBezTo>
                  <a:close/>
                </a:path>
              </a:pathLst>
            </a:custGeom>
            <a:solidFill>
              <a:srgbClr val="CCCC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788;p64">
              <a:extLst>
                <a:ext uri="{FF2B5EF4-FFF2-40B4-BE49-F238E27FC236}">
                  <a16:creationId xmlns:a16="http://schemas.microsoft.com/office/drawing/2014/main" id="{E46A7C49-4D71-55ED-8236-A66C350BE9C8}"/>
                </a:ext>
              </a:extLst>
            </p:cNvPr>
            <p:cNvSpPr/>
            <p:nvPr/>
          </p:nvSpPr>
          <p:spPr>
            <a:xfrm>
              <a:off x="3572850" y="3229875"/>
              <a:ext cx="319225" cy="504975"/>
            </a:xfrm>
            <a:custGeom>
              <a:avLst/>
              <a:gdLst/>
              <a:ahLst/>
              <a:cxnLst/>
              <a:rect l="l" t="t" r="r" b="b"/>
              <a:pathLst>
                <a:path w="12769" h="20199" extrusionOk="0">
                  <a:moveTo>
                    <a:pt x="11830" y="614"/>
                  </a:moveTo>
                  <a:lnTo>
                    <a:pt x="11903" y="650"/>
                  </a:lnTo>
                  <a:cubicBezTo>
                    <a:pt x="11939" y="722"/>
                    <a:pt x="11975" y="830"/>
                    <a:pt x="12047" y="1011"/>
                  </a:cubicBezTo>
                  <a:cubicBezTo>
                    <a:pt x="12047" y="1049"/>
                    <a:pt x="12047" y="1118"/>
                    <a:pt x="12047" y="1227"/>
                  </a:cubicBezTo>
                  <a:cubicBezTo>
                    <a:pt x="12083" y="1732"/>
                    <a:pt x="12155" y="2958"/>
                    <a:pt x="12155" y="4581"/>
                  </a:cubicBezTo>
                  <a:cubicBezTo>
                    <a:pt x="12155" y="6385"/>
                    <a:pt x="12047" y="8657"/>
                    <a:pt x="11758" y="10893"/>
                  </a:cubicBezTo>
                  <a:cubicBezTo>
                    <a:pt x="11434" y="13129"/>
                    <a:pt x="10857" y="15293"/>
                    <a:pt x="9919" y="16952"/>
                  </a:cubicBezTo>
                  <a:cubicBezTo>
                    <a:pt x="9378" y="17962"/>
                    <a:pt x="8729" y="18611"/>
                    <a:pt x="8043" y="19008"/>
                  </a:cubicBezTo>
                  <a:cubicBezTo>
                    <a:pt x="7358" y="19405"/>
                    <a:pt x="6637" y="19585"/>
                    <a:pt x="5915" y="19585"/>
                  </a:cubicBezTo>
                  <a:cubicBezTo>
                    <a:pt x="4797" y="19585"/>
                    <a:pt x="3643" y="19188"/>
                    <a:pt x="2705" y="18684"/>
                  </a:cubicBezTo>
                  <a:cubicBezTo>
                    <a:pt x="1768" y="18179"/>
                    <a:pt x="1010" y="17565"/>
                    <a:pt x="650" y="17205"/>
                  </a:cubicBezTo>
                  <a:cubicBezTo>
                    <a:pt x="614" y="17169"/>
                    <a:pt x="614" y="17133"/>
                    <a:pt x="614" y="17060"/>
                  </a:cubicBezTo>
                  <a:cubicBezTo>
                    <a:pt x="577" y="16916"/>
                    <a:pt x="650" y="16700"/>
                    <a:pt x="830" y="16447"/>
                  </a:cubicBezTo>
                  <a:cubicBezTo>
                    <a:pt x="1082" y="15942"/>
                    <a:pt x="1587" y="15329"/>
                    <a:pt x="2200" y="14608"/>
                  </a:cubicBezTo>
                  <a:cubicBezTo>
                    <a:pt x="3138" y="13562"/>
                    <a:pt x="4364" y="12300"/>
                    <a:pt x="5446" y="11001"/>
                  </a:cubicBezTo>
                  <a:cubicBezTo>
                    <a:pt x="6529" y="9703"/>
                    <a:pt x="7502" y="8368"/>
                    <a:pt x="8007" y="7106"/>
                  </a:cubicBezTo>
                  <a:cubicBezTo>
                    <a:pt x="8656" y="5483"/>
                    <a:pt x="9414" y="3824"/>
                    <a:pt x="10135" y="2598"/>
                  </a:cubicBezTo>
                  <a:cubicBezTo>
                    <a:pt x="10532" y="1948"/>
                    <a:pt x="10857" y="1443"/>
                    <a:pt x="11181" y="1119"/>
                  </a:cubicBezTo>
                  <a:cubicBezTo>
                    <a:pt x="11325" y="938"/>
                    <a:pt x="11470" y="794"/>
                    <a:pt x="11578" y="722"/>
                  </a:cubicBezTo>
                  <a:cubicBezTo>
                    <a:pt x="11686" y="650"/>
                    <a:pt x="11794" y="614"/>
                    <a:pt x="11830" y="614"/>
                  </a:cubicBezTo>
                  <a:close/>
                  <a:moveTo>
                    <a:pt x="11830" y="1"/>
                  </a:moveTo>
                  <a:cubicBezTo>
                    <a:pt x="11614" y="37"/>
                    <a:pt x="11434" y="109"/>
                    <a:pt x="11253" y="217"/>
                  </a:cubicBezTo>
                  <a:cubicBezTo>
                    <a:pt x="10929" y="434"/>
                    <a:pt x="10640" y="758"/>
                    <a:pt x="10316" y="1191"/>
                  </a:cubicBezTo>
                  <a:cubicBezTo>
                    <a:pt x="9378" y="2525"/>
                    <a:pt x="8296" y="4726"/>
                    <a:pt x="7466" y="6890"/>
                  </a:cubicBezTo>
                  <a:cubicBezTo>
                    <a:pt x="6781" y="8657"/>
                    <a:pt x="4942" y="10749"/>
                    <a:pt x="3246" y="12588"/>
                  </a:cubicBezTo>
                  <a:cubicBezTo>
                    <a:pt x="2417" y="13490"/>
                    <a:pt x="1623" y="14355"/>
                    <a:pt x="1010" y="15113"/>
                  </a:cubicBezTo>
                  <a:cubicBezTo>
                    <a:pt x="722" y="15474"/>
                    <a:pt x="469" y="15834"/>
                    <a:pt x="289" y="16123"/>
                  </a:cubicBezTo>
                  <a:cubicBezTo>
                    <a:pt x="109" y="16447"/>
                    <a:pt x="0" y="16736"/>
                    <a:pt x="0" y="17060"/>
                  </a:cubicBezTo>
                  <a:cubicBezTo>
                    <a:pt x="0" y="17241"/>
                    <a:pt x="72" y="17493"/>
                    <a:pt x="217" y="17638"/>
                  </a:cubicBezTo>
                  <a:cubicBezTo>
                    <a:pt x="650" y="18034"/>
                    <a:pt x="1407" y="18647"/>
                    <a:pt x="2417" y="19188"/>
                  </a:cubicBezTo>
                  <a:cubicBezTo>
                    <a:pt x="3427" y="19729"/>
                    <a:pt x="4653" y="20198"/>
                    <a:pt x="5915" y="20198"/>
                  </a:cubicBezTo>
                  <a:cubicBezTo>
                    <a:pt x="6745" y="20198"/>
                    <a:pt x="7574" y="19982"/>
                    <a:pt x="8332" y="19513"/>
                  </a:cubicBezTo>
                  <a:cubicBezTo>
                    <a:pt x="9125" y="19080"/>
                    <a:pt x="9847" y="18323"/>
                    <a:pt x="10460" y="17241"/>
                  </a:cubicBezTo>
                  <a:cubicBezTo>
                    <a:pt x="11434" y="15474"/>
                    <a:pt x="12011" y="13237"/>
                    <a:pt x="12335" y="10965"/>
                  </a:cubicBezTo>
                  <a:cubicBezTo>
                    <a:pt x="12660" y="8693"/>
                    <a:pt x="12768" y="6385"/>
                    <a:pt x="12768" y="4581"/>
                  </a:cubicBezTo>
                  <a:cubicBezTo>
                    <a:pt x="12768" y="2417"/>
                    <a:pt x="12624" y="902"/>
                    <a:pt x="12624" y="902"/>
                  </a:cubicBezTo>
                  <a:lnTo>
                    <a:pt x="12624" y="866"/>
                  </a:lnTo>
                  <a:cubicBezTo>
                    <a:pt x="12552" y="614"/>
                    <a:pt x="12480" y="434"/>
                    <a:pt x="12335" y="289"/>
                  </a:cubicBezTo>
                  <a:cubicBezTo>
                    <a:pt x="12227" y="109"/>
                    <a:pt x="12011" y="1"/>
                    <a:pt x="1183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789;p64">
              <a:extLst>
                <a:ext uri="{FF2B5EF4-FFF2-40B4-BE49-F238E27FC236}">
                  <a16:creationId xmlns:a16="http://schemas.microsoft.com/office/drawing/2014/main" id="{6F9B62E3-4506-0779-CCE7-07F10580F679}"/>
                </a:ext>
              </a:extLst>
            </p:cNvPr>
            <p:cNvSpPr/>
            <p:nvPr/>
          </p:nvSpPr>
          <p:spPr>
            <a:xfrm>
              <a:off x="3224800" y="2836750"/>
              <a:ext cx="786275" cy="880150"/>
            </a:xfrm>
            <a:custGeom>
              <a:avLst/>
              <a:gdLst/>
              <a:ahLst/>
              <a:cxnLst/>
              <a:rect l="l" t="t" r="r" b="b"/>
              <a:pathLst>
                <a:path w="31451" h="35206" extrusionOk="0">
                  <a:moveTo>
                    <a:pt x="19513" y="0"/>
                  </a:moveTo>
                  <a:cubicBezTo>
                    <a:pt x="19512" y="1"/>
                    <a:pt x="3138" y="4256"/>
                    <a:pt x="0" y="5663"/>
                  </a:cubicBezTo>
                  <a:cubicBezTo>
                    <a:pt x="0" y="5663"/>
                    <a:pt x="253" y="14211"/>
                    <a:pt x="3535" y="23156"/>
                  </a:cubicBezTo>
                  <a:cubicBezTo>
                    <a:pt x="6817" y="32064"/>
                    <a:pt x="12335" y="35094"/>
                    <a:pt x="14716" y="35202"/>
                  </a:cubicBezTo>
                  <a:cubicBezTo>
                    <a:pt x="14753" y="35204"/>
                    <a:pt x="14791" y="35205"/>
                    <a:pt x="14830" y="35205"/>
                  </a:cubicBezTo>
                  <a:cubicBezTo>
                    <a:pt x="17272" y="35205"/>
                    <a:pt x="21672" y="30736"/>
                    <a:pt x="23660" y="26546"/>
                  </a:cubicBezTo>
                  <a:cubicBezTo>
                    <a:pt x="25680" y="22254"/>
                    <a:pt x="27051" y="17349"/>
                    <a:pt x="27051" y="17349"/>
                  </a:cubicBezTo>
                  <a:cubicBezTo>
                    <a:pt x="27051" y="17349"/>
                    <a:pt x="29972" y="16339"/>
                    <a:pt x="30730" y="13706"/>
                  </a:cubicBezTo>
                  <a:cubicBezTo>
                    <a:pt x="31451" y="11073"/>
                    <a:pt x="31343" y="8657"/>
                    <a:pt x="29323" y="8404"/>
                  </a:cubicBezTo>
                  <a:cubicBezTo>
                    <a:pt x="29239" y="8394"/>
                    <a:pt x="29158" y="8389"/>
                    <a:pt x="29078" y="8389"/>
                  </a:cubicBezTo>
                  <a:cubicBezTo>
                    <a:pt x="27233" y="8389"/>
                    <a:pt x="26438" y="11073"/>
                    <a:pt x="26438" y="11073"/>
                  </a:cubicBezTo>
                  <a:cubicBezTo>
                    <a:pt x="26438" y="11073"/>
                    <a:pt x="23913" y="9414"/>
                    <a:pt x="22903" y="6168"/>
                  </a:cubicBezTo>
                  <a:cubicBezTo>
                    <a:pt x="22001" y="3236"/>
                    <a:pt x="23517" y="908"/>
                    <a:pt x="23130" y="908"/>
                  </a:cubicBezTo>
                  <a:cubicBezTo>
                    <a:pt x="23084" y="908"/>
                    <a:pt x="23011" y="941"/>
                    <a:pt x="22903" y="1010"/>
                  </a:cubicBezTo>
                  <a:cubicBezTo>
                    <a:pt x="21982" y="1569"/>
                    <a:pt x="20222" y="3298"/>
                    <a:pt x="19180" y="3298"/>
                  </a:cubicBezTo>
                  <a:cubicBezTo>
                    <a:pt x="19080" y="3298"/>
                    <a:pt x="18986" y="3282"/>
                    <a:pt x="18900" y="3247"/>
                  </a:cubicBezTo>
                  <a:cubicBezTo>
                    <a:pt x="17890" y="2886"/>
                    <a:pt x="19513" y="1"/>
                    <a:pt x="195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790;p64">
              <a:extLst>
                <a:ext uri="{FF2B5EF4-FFF2-40B4-BE49-F238E27FC236}">
                  <a16:creationId xmlns:a16="http://schemas.microsoft.com/office/drawing/2014/main" id="{94FA94B8-8246-0518-3678-2A3664096FBC}"/>
                </a:ext>
              </a:extLst>
            </p:cNvPr>
            <p:cNvSpPr/>
            <p:nvPr/>
          </p:nvSpPr>
          <p:spPr>
            <a:xfrm>
              <a:off x="3217575" y="2829200"/>
              <a:ext cx="793500" cy="895725"/>
            </a:xfrm>
            <a:custGeom>
              <a:avLst/>
              <a:gdLst/>
              <a:ahLst/>
              <a:cxnLst/>
              <a:rect l="l" t="t" r="r" b="b"/>
              <a:pathLst>
                <a:path w="31740" h="35829" extrusionOk="0">
                  <a:moveTo>
                    <a:pt x="19227" y="757"/>
                  </a:moveTo>
                  <a:cubicBezTo>
                    <a:pt x="19168" y="873"/>
                    <a:pt x="19106" y="999"/>
                    <a:pt x="19044" y="1132"/>
                  </a:cubicBezTo>
                  <a:cubicBezTo>
                    <a:pt x="18792" y="1709"/>
                    <a:pt x="18539" y="2358"/>
                    <a:pt x="18539" y="2935"/>
                  </a:cubicBezTo>
                  <a:cubicBezTo>
                    <a:pt x="18539" y="3116"/>
                    <a:pt x="18575" y="3296"/>
                    <a:pt x="18648" y="3476"/>
                  </a:cubicBezTo>
                  <a:cubicBezTo>
                    <a:pt x="18720" y="3621"/>
                    <a:pt x="18864" y="3765"/>
                    <a:pt x="19080" y="3837"/>
                  </a:cubicBezTo>
                  <a:cubicBezTo>
                    <a:pt x="19189" y="3873"/>
                    <a:pt x="19333" y="3909"/>
                    <a:pt x="19441" y="3909"/>
                  </a:cubicBezTo>
                  <a:cubicBezTo>
                    <a:pt x="19802" y="3909"/>
                    <a:pt x="20126" y="3765"/>
                    <a:pt x="20487" y="3585"/>
                  </a:cubicBezTo>
                  <a:cubicBezTo>
                    <a:pt x="21028" y="3332"/>
                    <a:pt x="21569" y="2899"/>
                    <a:pt x="22074" y="2503"/>
                  </a:cubicBezTo>
                  <a:cubicBezTo>
                    <a:pt x="22443" y="2239"/>
                    <a:pt x="22794" y="1955"/>
                    <a:pt x="23082" y="1752"/>
                  </a:cubicBezTo>
                  <a:lnTo>
                    <a:pt x="23082" y="1752"/>
                  </a:lnTo>
                  <a:cubicBezTo>
                    <a:pt x="22898" y="2318"/>
                    <a:pt x="22615" y="3308"/>
                    <a:pt x="22615" y="4486"/>
                  </a:cubicBezTo>
                  <a:cubicBezTo>
                    <a:pt x="22615" y="5135"/>
                    <a:pt x="22687" y="5821"/>
                    <a:pt x="22904" y="6542"/>
                  </a:cubicBezTo>
                  <a:cubicBezTo>
                    <a:pt x="23949" y="9932"/>
                    <a:pt x="26546" y="11591"/>
                    <a:pt x="26546" y="11628"/>
                  </a:cubicBezTo>
                  <a:cubicBezTo>
                    <a:pt x="26600" y="11646"/>
                    <a:pt x="26645" y="11655"/>
                    <a:pt x="26691" y="11655"/>
                  </a:cubicBezTo>
                  <a:cubicBezTo>
                    <a:pt x="26736" y="11655"/>
                    <a:pt x="26781" y="11646"/>
                    <a:pt x="26835" y="11628"/>
                  </a:cubicBezTo>
                  <a:cubicBezTo>
                    <a:pt x="26907" y="11628"/>
                    <a:pt x="26979" y="11555"/>
                    <a:pt x="27015" y="11447"/>
                  </a:cubicBezTo>
                  <a:lnTo>
                    <a:pt x="27015" y="11411"/>
                  </a:lnTo>
                  <a:cubicBezTo>
                    <a:pt x="27051" y="11303"/>
                    <a:pt x="27268" y="10654"/>
                    <a:pt x="27700" y="10077"/>
                  </a:cubicBezTo>
                  <a:cubicBezTo>
                    <a:pt x="27881" y="9788"/>
                    <a:pt x="28133" y="9500"/>
                    <a:pt x="28422" y="9319"/>
                  </a:cubicBezTo>
                  <a:cubicBezTo>
                    <a:pt x="28710" y="9139"/>
                    <a:pt x="28999" y="8995"/>
                    <a:pt x="29360" y="8995"/>
                  </a:cubicBezTo>
                  <a:cubicBezTo>
                    <a:pt x="29432" y="8995"/>
                    <a:pt x="29504" y="8995"/>
                    <a:pt x="29576" y="9031"/>
                  </a:cubicBezTo>
                  <a:cubicBezTo>
                    <a:pt x="30153" y="9103"/>
                    <a:pt x="30514" y="9319"/>
                    <a:pt x="30766" y="9716"/>
                  </a:cubicBezTo>
                  <a:cubicBezTo>
                    <a:pt x="31019" y="10113"/>
                    <a:pt x="31127" y="10690"/>
                    <a:pt x="31127" y="11375"/>
                  </a:cubicBezTo>
                  <a:cubicBezTo>
                    <a:pt x="31127" y="12096"/>
                    <a:pt x="30983" y="12998"/>
                    <a:pt x="30694" y="13936"/>
                  </a:cubicBezTo>
                  <a:cubicBezTo>
                    <a:pt x="30369" y="15162"/>
                    <a:pt x="29504" y="16028"/>
                    <a:pt x="28710" y="16569"/>
                  </a:cubicBezTo>
                  <a:cubicBezTo>
                    <a:pt x="28314" y="16857"/>
                    <a:pt x="27953" y="17038"/>
                    <a:pt x="27700" y="17182"/>
                  </a:cubicBezTo>
                  <a:cubicBezTo>
                    <a:pt x="27556" y="17254"/>
                    <a:pt x="27448" y="17290"/>
                    <a:pt x="27376" y="17326"/>
                  </a:cubicBezTo>
                  <a:lnTo>
                    <a:pt x="27268" y="17362"/>
                  </a:lnTo>
                  <a:cubicBezTo>
                    <a:pt x="27159" y="17398"/>
                    <a:pt x="27087" y="17470"/>
                    <a:pt x="27051" y="17579"/>
                  </a:cubicBezTo>
                  <a:cubicBezTo>
                    <a:pt x="27051" y="17579"/>
                    <a:pt x="26979" y="17867"/>
                    <a:pt x="26835" y="18408"/>
                  </a:cubicBezTo>
                  <a:cubicBezTo>
                    <a:pt x="26330" y="19959"/>
                    <a:pt x="25176" y="23530"/>
                    <a:pt x="23697" y="26704"/>
                  </a:cubicBezTo>
                  <a:cubicBezTo>
                    <a:pt x="22723" y="28795"/>
                    <a:pt x="21136" y="30923"/>
                    <a:pt x="19477" y="32546"/>
                  </a:cubicBezTo>
                  <a:cubicBezTo>
                    <a:pt x="18684" y="33376"/>
                    <a:pt x="17854" y="34025"/>
                    <a:pt x="17097" y="34494"/>
                  </a:cubicBezTo>
                  <a:cubicBezTo>
                    <a:pt x="16339" y="34963"/>
                    <a:pt x="15618" y="35215"/>
                    <a:pt x="15113" y="35215"/>
                  </a:cubicBezTo>
                  <a:lnTo>
                    <a:pt x="15041" y="35215"/>
                  </a:lnTo>
                  <a:cubicBezTo>
                    <a:pt x="13959" y="35179"/>
                    <a:pt x="12011" y="34422"/>
                    <a:pt x="9955" y="32546"/>
                  </a:cubicBezTo>
                  <a:cubicBezTo>
                    <a:pt x="7900" y="30707"/>
                    <a:pt x="5736" y="27750"/>
                    <a:pt x="4113" y="23349"/>
                  </a:cubicBezTo>
                  <a:cubicBezTo>
                    <a:pt x="2490" y="18913"/>
                    <a:pt x="1588" y="14549"/>
                    <a:pt x="1119" y="11303"/>
                  </a:cubicBezTo>
                  <a:cubicBezTo>
                    <a:pt x="903" y="9680"/>
                    <a:pt x="758" y="8345"/>
                    <a:pt x="686" y="7408"/>
                  </a:cubicBezTo>
                  <a:cubicBezTo>
                    <a:pt x="650" y="6939"/>
                    <a:pt x="614" y="6578"/>
                    <a:pt x="614" y="6326"/>
                  </a:cubicBezTo>
                  <a:cubicBezTo>
                    <a:pt x="614" y="6256"/>
                    <a:pt x="614" y="6195"/>
                    <a:pt x="614" y="6142"/>
                  </a:cubicBezTo>
                  <a:lnTo>
                    <a:pt x="614" y="6142"/>
                  </a:lnTo>
                  <a:cubicBezTo>
                    <a:pt x="1427" y="5813"/>
                    <a:pt x="2924" y="5309"/>
                    <a:pt x="4762" y="4775"/>
                  </a:cubicBezTo>
                  <a:cubicBezTo>
                    <a:pt x="7719" y="3873"/>
                    <a:pt x="11506" y="2827"/>
                    <a:pt x="14536" y="1998"/>
                  </a:cubicBezTo>
                  <a:cubicBezTo>
                    <a:pt x="16051" y="1601"/>
                    <a:pt x="17385" y="1240"/>
                    <a:pt x="18359" y="988"/>
                  </a:cubicBezTo>
                  <a:cubicBezTo>
                    <a:pt x="18699" y="896"/>
                    <a:pt x="18992" y="819"/>
                    <a:pt x="19227" y="757"/>
                  </a:cubicBezTo>
                  <a:close/>
                  <a:moveTo>
                    <a:pt x="19816" y="0"/>
                  </a:moveTo>
                  <a:cubicBezTo>
                    <a:pt x="19786" y="0"/>
                    <a:pt x="19757" y="5"/>
                    <a:pt x="19730" y="14"/>
                  </a:cubicBezTo>
                  <a:cubicBezTo>
                    <a:pt x="19730" y="14"/>
                    <a:pt x="15618" y="1060"/>
                    <a:pt x="11146" y="2322"/>
                  </a:cubicBezTo>
                  <a:cubicBezTo>
                    <a:pt x="8909" y="2935"/>
                    <a:pt x="6565" y="3585"/>
                    <a:pt x="4581" y="4198"/>
                  </a:cubicBezTo>
                  <a:cubicBezTo>
                    <a:pt x="2598" y="4775"/>
                    <a:pt x="1011" y="5316"/>
                    <a:pt x="181" y="5676"/>
                  </a:cubicBezTo>
                  <a:cubicBezTo>
                    <a:pt x="73" y="5713"/>
                    <a:pt x="1" y="5821"/>
                    <a:pt x="1" y="5965"/>
                  </a:cubicBezTo>
                  <a:cubicBezTo>
                    <a:pt x="1" y="5965"/>
                    <a:pt x="253" y="14549"/>
                    <a:pt x="3536" y="23530"/>
                  </a:cubicBezTo>
                  <a:cubicBezTo>
                    <a:pt x="5195" y="28038"/>
                    <a:pt x="7431" y="31068"/>
                    <a:pt x="9559" y="33015"/>
                  </a:cubicBezTo>
                  <a:cubicBezTo>
                    <a:pt x="11687" y="34927"/>
                    <a:pt x="13706" y="35756"/>
                    <a:pt x="15005" y="35829"/>
                  </a:cubicBezTo>
                  <a:lnTo>
                    <a:pt x="15113" y="35829"/>
                  </a:lnTo>
                  <a:cubicBezTo>
                    <a:pt x="15798" y="35829"/>
                    <a:pt x="16592" y="35504"/>
                    <a:pt x="17385" y="34999"/>
                  </a:cubicBezTo>
                  <a:cubicBezTo>
                    <a:pt x="19838" y="33520"/>
                    <a:pt x="22687" y="30202"/>
                    <a:pt x="24238" y="26956"/>
                  </a:cubicBezTo>
                  <a:cubicBezTo>
                    <a:pt x="26041" y="23124"/>
                    <a:pt x="27327" y="18802"/>
                    <a:pt x="27582" y="17895"/>
                  </a:cubicBezTo>
                  <a:lnTo>
                    <a:pt x="27582" y="17895"/>
                  </a:lnTo>
                  <a:cubicBezTo>
                    <a:pt x="27834" y="17799"/>
                    <a:pt x="28411" y="17541"/>
                    <a:pt x="29071" y="17074"/>
                  </a:cubicBezTo>
                  <a:cubicBezTo>
                    <a:pt x="29901" y="16461"/>
                    <a:pt x="30874" y="15487"/>
                    <a:pt x="31307" y="14080"/>
                  </a:cubicBezTo>
                  <a:cubicBezTo>
                    <a:pt x="31560" y="13142"/>
                    <a:pt x="31740" y="12205"/>
                    <a:pt x="31740" y="11375"/>
                  </a:cubicBezTo>
                  <a:cubicBezTo>
                    <a:pt x="31740" y="10618"/>
                    <a:pt x="31596" y="9932"/>
                    <a:pt x="31271" y="9391"/>
                  </a:cubicBezTo>
                  <a:cubicBezTo>
                    <a:pt x="30946" y="8886"/>
                    <a:pt x="30369" y="8490"/>
                    <a:pt x="29648" y="8418"/>
                  </a:cubicBezTo>
                  <a:lnTo>
                    <a:pt x="29360" y="8418"/>
                  </a:lnTo>
                  <a:cubicBezTo>
                    <a:pt x="28855" y="8418"/>
                    <a:pt x="28386" y="8598"/>
                    <a:pt x="27989" y="8886"/>
                  </a:cubicBezTo>
                  <a:cubicBezTo>
                    <a:pt x="27448" y="9283"/>
                    <a:pt x="27051" y="9896"/>
                    <a:pt x="26799" y="10365"/>
                  </a:cubicBezTo>
                  <a:cubicBezTo>
                    <a:pt x="26706" y="10551"/>
                    <a:pt x="26632" y="10723"/>
                    <a:pt x="26577" y="10865"/>
                  </a:cubicBezTo>
                  <a:lnTo>
                    <a:pt x="26577" y="10865"/>
                  </a:lnTo>
                  <a:cubicBezTo>
                    <a:pt x="25881" y="10313"/>
                    <a:pt x="24225" y="8805"/>
                    <a:pt x="23481" y="6362"/>
                  </a:cubicBezTo>
                  <a:cubicBezTo>
                    <a:pt x="23300" y="5713"/>
                    <a:pt x="23192" y="5063"/>
                    <a:pt x="23192" y="4486"/>
                  </a:cubicBezTo>
                  <a:cubicBezTo>
                    <a:pt x="23192" y="3729"/>
                    <a:pt x="23336" y="3044"/>
                    <a:pt x="23481" y="2503"/>
                  </a:cubicBezTo>
                  <a:cubicBezTo>
                    <a:pt x="23553" y="2214"/>
                    <a:pt x="23625" y="1998"/>
                    <a:pt x="23697" y="1781"/>
                  </a:cubicBezTo>
                  <a:cubicBezTo>
                    <a:pt x="23733" y="1601"/>
                    <a:pt x="23769" y="1457"/>
                    <a:pt x="23805" y="1312"/>
                  </a:cubicBezTo>
                  <a:cubicBezTo>
                    <a:pt x="23805" y="1240"/>
                    <a:pt x="23769" y="1168"/>
                    <a:pt x="23733" y="1060"/>
                  </a:cubicBezTo>
                  <a:cubicBezTo>
                    <a:pt x="23697" y="1024"/>
                    <a:pt x="23625" y="952"/>
                    <a:pt x="23589" y="916"/>
                  </a:cubicBezTo>
                  <a:cubicBezTo>
                    <a:pt x="23517" y="916"/>
                    <a:pt x="23481" y="880"/>
                    <a:pt x="23408" y="880"/>
                  </a:cubicBezTo>
                  <a:cubicBezTo>
                    <a:pt x="23336" y="916"/>
                    <a:pt x="23264" y="916"/>
                    <a:pt x="23228" y="952"/>
                  </a:cubicBezTo>
                  <a:cubicBezTo>
                    <a:pt x="23156" y="988"/>
                    <a:pt x="23084" y="988"/>
                    <a:pt x="23048" y="1024"/>
                  </a:cubicBezTo>
                  <a:cubicBezTo>
                    <a:pt x="22543" y="1348"/>
                    <a:pt x="21894" y="1925"/>
                    <a:pt x="21208" y="2430"/>
                  </a:cubicBezTo>
                  <a:cubicBezTo>
                    <a:pt x="20848" y="2683"/>
                    <a:pt x="20523" y="2899"/>
                    <a:pt x="20198" y="3044"/>
                  </a:cubicBezTo>
                  <a:cubicBezTo>
                    <a:pt x="19910" y="3224"/>
                    <a:pt x="19621" y="3296"/>
                    <a:pt x="19441" y="3296"/>
                  </a:cubicBezTo>
                  <a:lnTo>
                    <a:pt x="19297" y="3296"/>
                  </a:lnTo>
                  <a:lnTo>
                    <a:pt x="19189" y="3188"/>
                  </a:lnTo>
                  <a:cubicBezTo>
                    <a:pt x="19153" y="3152"/>
                    <a:pt x="19153" y="3080"/>
                    <a:pt x="19153" y="2935"/>
                  </a:cubicBezTo>
                  <a:cubicBezTo>
                    <a:pt x="19153" y="2539"/>
                    <a:pt x="19369" y="1889"/>
                    <a:pt x="19585" y="1384"/>
                  </a:cubicBezTo>
                  <a:cubicBezTo>
                    <a:pt x="19730" y="1096"/>
                    <a:pt x="19838" y="880"/>
                    <a:pt x="19910" y="699"/>
                  </a:cubicBezTo>
                  <a:cubicBezTo>
                    <a:pt x="19946" y="627"/>
                    <a:pt x="19982" y="555"/>
                    <a:pt x="20018" y="519"/>
                  </a:cubicBezTo>
                  <a:lnTo>
                    <a:pt x="20054" y="447"/>
                  </a:lnTo>
                  <a:cubicBezTo>
                    <a:pt x="20126" y="339"/>
                    <a:pt x="20126" y="194"/>
                    <a:pt x="20054" y="122"/>
                  </a:cubicBezTo>
                  <a:cubicBezTo>
                    <a:pt x="20000" y="41"/>
                    <a:pt x="19905" y="0"/>
                    <a:pt x="1981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791;p64">
              <a:extLst>
                <a:ext uri="{FF2B5EF4-FFF2-40B4-BE49-F238E27FC236}">
                  <a16:creationId xmlns:a16="http://schemas.microsoft.com/office/drawing/2014/main" id="{2C2FE000-1B95-9CD7-C78A-9D7308664BDE}"/>
                </a:ext>
              </a:extLst>
            </p:cNvPr>
            <p:cNvSpPr/>
            <p:nvPr/>
          </p:nvSpPr>
          <p:spPr>
            <a:xfrm>
              <a:off x="3751375" y="3083575"/>
              <a:ext cx="155125" cy="68600"/>
            </a:xfrm>
            <a:custGeom>
              <a:avLst/>
              <a:gdLst/>
              <a:ahLst/>
              <a:cxnLst/>
              <a:rect l="l" t="t" r="r" b="b"/>
              <a:pathLst>
                <a:path w="6205" h="2744" extrusionOk="0">
                  <a:moveTo>
                    <a:pt x="5848" y="1"/>
                  </a:moveTo>
                  <a:cubicBezTo>
                    <a:pt x="5822" y="1"/>
                    <a:pt x="5796" y="4"/>
                    <a:pt x="5771" y="10"/>
                  </a:cubicBezTo>
                  <a:lnTo>
                    <a:pt x="217" y="2174"/>
                  </a:lnTo>
                  <a:cubicBezTo>
                    <a:pt x="73" y="2210"/>
                    <a:pt x="1" y="2390"/>
                    <a:pt x="73" y="2571"/>
                  </a:cubicBezTo>
                  <a:cubicBezTo>
                    <a:pt x="99" y="2676"/>
                    <a:pt x="203" y="2743"/>
                    <a:pt x="313" y="2743"/>
                  </a:cubicBezTo>
                  <a:cubicBezTo>
                    <a:pt x="354" y="2743"/>
                    <a:pt x="395" y="2734"/>
                    <a:pt x="433" y="2715"/>
                  </a:cubicBezTo>
                  <a:lnTo>
                    <a:pt x="5988" y="587"/>
                  </a:lnTo>
                  <a:cubicBezTo>
                    <a:pt x="6132" y="515"/>
                    <a:pt x="6204" y="334"/>
                    <a:pt x="6168" y="190"/>
                  </a:cubicBezTo>
                  <a:cubicBezTo>
                    <a:pt x="6108" y="71"/>
                    <a:pt x="5974" y="1"/>
                    <a:pt x="584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4792;p64">
              <a:extLst>
                <a:ext uri="{FF2B5EF4-FFF2-40B4-BE49-F238E27FC236}">
                  <a16:creationId xmlns:a16="http://schemas.microsoft.com/office/drawing/2014/main" id="{79782614-33BC-B272-FB88-15BD5E85F4F3}"/>
                </a:ext>
              </a:extLst>
            </p:cNvPr>
            <p:cNvSpPr/>
            <p:nvPr/>
          </p:nvSpPr>
          <p:spPr>
            <a:xfrm>
              <a:off x="3156275" y="3109950"/>
              <a:ext cx="628500" cy="217975"/>
            </a:xfrm>
            <a:custGeom>
              <a:avLst/>
              <a:gdLst/>
              <a:ahLst/>
              <a:cxnLst/>
              <a:rect l="l" t="t" r="r" b="b"/>
              <a:pathLst>
                <a:path w="25140" h="8719" extrusionOk="0">
                  <a:moveTo>
                    <a:pt x="0" y="1"/>
                  </a:moveTo>
                  <a:cubicBezTo>
                    <a:pt x="0" y="1"/>
                    <a:pt x="109" y="3535"/>
                    <a:pt x="1876" y="5555"/>
                  </a:cubicBezTo>
                  <a:cubicBezTo>
                    <a:pt x="3144" y="6979"/>
                    <a:pt x="5380" y="7511"/>
                    <a:pt x="7047" y="7511"/>
                  </a:cubicBezTo>
                  <a:cubicBezTo>
                    <a:pt x="7702" y="7511"/>
                    <a:pt x="8270" y="7429"/>
                    <a:pt x="8656" y="7286"/>
                  </a:cubicBezTo>
                  <a:cubicBezTo>
                    <a:pt x="9996" y="6840"/>
                    <a:pt x="9831" y="3255"/>
                    <a:pt x="11120" y="3255"/>
                  </a:cubicBezTo>
                  <a:cubicBezTo>
                    <a:pt x="11184" y="3255"/>
                    <a:pt x="11253" y="3264"/>
                    <a:pt x="11325" y="3283"/>
                  </a:cubicBezTo>
                  <a:cubicBezTo>
                    <a:pt x="12804" y="3644"/>
                    <a:pt x="12552" y="5303"/>
                    <a:pt x="13201" y="6817"/>
                  </a:cubicBezTo>
                  <a:cubicBezTo>
                    <a:pt x="13814" y="8296"/>
                    <a:pt x="14463" y="8188"/>
                    <a:pt x="17204" y="8549"/>
                  </a:cubicBezTo>
                  <a:cubicBezTo>
                    <a:pt x="17971" y="8658"/>
                    <a:pt x="18726" y="8718"/>
                    <a:pt x="19439" y="8718"/>
                  </a:cubicBezTo>
                  <a:cubicBezTo>
                    <a:pt x="21311" y="8718"/>
                    <a:pt x="22893" y="8305"/>
                    <a:pt x="23624" y="7286"/>
                  </a:cubicBezTo>
                  <a:cubicBezTo>
                    <a:pt x="24634" y="5916"/>
                    <a:pt x="25139" y="1624"/>
                    <a:pt x="24129" y="1407"/>
                  </a:cubicBezTo>
                  <a:cubicBezTo>
                    <a:pt x="23922" y="1355"/>
                    <a:pt x="23613" y="1334"/>
                    <a:pt x="23223" y="1334"/>
                  </a:cubicBezTo>
                  <a:cubicBezTo>
                    <a:pt x="21714" y="1334"/>
                    <a:pt x="18980" y="1653"/>
                    <a:pt x="16086" y="1768"/>
                  </a:cubicBezTo>
                  <a:cubicBezTo>
                    <a:pt x="12444" y="1876"/>
                    <a:pt x="11073" y="2021"/>
                    <a:pt x="11073" y="2021"/>
                  </a:cubicBez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4793;p64">
              <a:extLst>
                <a:ext uri="{FF2B5EF4-FFF2-40B4-BE49-F238E27FC236}">
                  <a16:creationId xmlns:a16="http://schemas.microsoft.com/office/drawing/2014/main" id="{5C27697A-2188-D293-A6AD-9C81D3003EA7}"/>
                </a:ext>
              </a:extLst>
            </p:cNvPr>
            <p:cNvSpPr/>
            <p:nvPr/>
          </p:nvSpPr>
          <p:spPr>
            <a:xfrm>
              <a:off x="3501625" y="3169475"/>
              <a:ext cx="275025" cy="158450"/>
            </a:xfrm>
            <a:custGeom>
              <a:avLst/>
              <a:gdLst/>
              <a:ahLst/>
              <a:cxnLst/>
              <a:rect l="l" t="t" r="r" b="b"/>
              <a:pathLst>
                <a:path w="11001" h="6338" extrusionOk="0">
                  <a:moveTo>
                    <a:pt x="10820" y="0"/>
                  </a:moveTo>
                  <a:lnTo>
                    <a:pt x="0" y="5374"/>
                  </a:lnTo>
                  <a:cubicBezTo>
                    <a:pt x="577" y="5879"/>
                    <a:pt x="1443" y="5915"/>
                    <a:pt x="3390" y="6168"/>
                  </a:cubicBezTo>
                  <a:cubicBezTo>
                    <a:pt x="4157" y="6277"/>
                    <a:pt x="4912" y="6337"/>
                    <a:pt x="5625" y="6337"/>
                  </a:cubicBezTo>
                  <a:cubicBezTo>
                    <a:pt x="7497" y="6337"/>
                    <a:pt x="9079" y="5924"/>
                    <a:pt x="9810" y="4905"/>
                  </a:cubicBezTo>
                  <a:cubicBezTo>
                    <a:pt x="10568" y="3932"/>
                    <a:pt x="11001" y="1407"/>
                    <a:pt x="10820"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4794;p64">
              <a:extLst>
                <a:ext uri="{FF2B5EF4-FFF2-40B4-BE49-F238E27FC236}">
                  <a16:creationId xmlns:a16="http://schemas.microsoft.com/office/drawing/2014/main" id="{06A9769E-ADDE-C829-F659-7AE9770B1D73}"/>
                </a:ext>
              </a:extLst>
            </p:cNvPr>
            <p:cNvSpPr/>
            <p:nvPr/>
          </p:nvSpPr>
          <p:spPr>
            <a:xfrm>
              <a:off x="3217575" y="3153250"/>
              <a:ext cx="351700" cy="144800"/>
            </a:xfrm>
            <a:custGeom>
              <a:avLst/>
              <a:gdLst/>
              <a:ahLst/>
              <a:cxnLst/>
              <a:rect l="l" t="t" r="r" b="b"/>
              <a:pathLst>
                <a:path w="14068" h="5792" extrusionOk="0">
                  <a:moveTo>
                    <a:pt x="14067" y="0"/>
                  </a:moveTo>
                  <a:lnTo>
                    <a:pt x="14067" y="0"/>
                  </a:lnTo>
                  <a:cubicBezTo>
                    <a:pt x="13923" y="36"/>
                    <a:pt x="13779" y="36"/>
                    <a:pt x="13634" y="36"/>
                  </a:cubicBezTo>
                  <a:cubicBezTo>
                    <a:pt x="12552" y="72"/>
                    <a:pt x="11687" y="108"/>
                    <a:pt x="10965" y="144"/>
                  </a:cubicBezTo>
                  <a:lnTo>
                    <a:pt x="1" y="4364"/>
                  </a:lnTo>
                  <a:cubicBezTo>
                    <a:pt x="1302" y="5395"/>
                    <a:pt x="3138" y="5791"/>
                    <a:pt x="4564" y="5791"/>
                  </a:cubicBezTo>
                  <a:cubicBezTo>
                    <a:pt x="5234" y="5791"/>
                    <a:pt x="5813" y="5704"/>
                    <a:pt x="6204" y="5554"/>
                  </a:cubicBezTo>
                  <a:cubicBezTo>
                    <a:pt x="7544" y="5108"/>
                    <a:pt x="7379" y="1523"/>
                    <a:pt x="8668" y="1523"/>
                  </a:cubicBezTo>
                  <a:cubicBezTo>
                    <a:pt x="8732" y="1523"/>
                    <a:pt x="8801" y="1532"/>
                    <a:pt x="8873" y="1551"/>
                  </a:cubicBezTo>
                  <a:cubicBezTo>
                    <a:pt x="9739" y="1767"/>
                    <a:pt x="10028" y="2453"/>
                    <a:pt x="10244" y="3282"/>
                  </a:cubicBezTo>
                  <a:lnTo>
                    <a:pt x="14067"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4795;p64">
              <a:extLst>
                <a:ext uri="{FF2B5EF4-FFF2-40B4-BE49-F238E27FC236}">
                  <a16:creationId xmlns:a16="http://schemas.microsoft.com/office/drawing/2014/main" id="{071DCED7-C394-C900-7C21-1CF9FCBE9EF3}"/>
                </a:ext>
              </a:extLst>
            </p:cNvPr>
            <p:cNvSpPr/>
            <p:nvPr/>
          </p:nvSpPr>
          <p:spPr>
            <a:xfrm>
              <a:off x="3148150" y="3102400"/>
              <a:ext cx="633000" cy="233000"/>
            </a:xfrm>
            <a:custGeom>
              <a:avLst/>
              <a:gdLst/>
              <a:ahLst/>
              <a:cxnLst/>
              <a:rect l="l" t="t" r="r" b="b"/>
              <a:pathLst>
                <a:path w="25320" h="9320" extrusionOk="0">
                  <a:moveTo>
                    <a:pt x="638" y="661"/>
                  </a:moveTo>
                  <a:lnTo>
                    <a:pt x="11326" y="2611"/>
                  </a:lnTo>
                  <a:lnTo>
                    <a:pt x="11686" y="2611"/>
                  </a:lnTo>
                  <a:cubicBezTo>
                    <a:pt x="12228" y="2575"/>
                    <a:pt x="13706" y="2467"/>
                    <a:pt x="16411" y="2359"/>
                  </a:cubicBezTo>
                  <a:cubicBezTo>
                    <a:pt x="19369" y="2250"/>
                    <a:pt x="22146" y="1926"/>
                    <a:pt x="23625" y="1926"/>
                  </a:cubicBezTo>
                  <a:cubicBezTo>
                    <a:pt x="23985" y="1926"/>
                    <a:pt x="24238" y="1962"/>
                    <a:pt x="24382" y="1998"/>
                  </a:cubicBezTo>
                  <a:lnTo>
                    <a:pt x="24490" y="2034"/>
                  </a:lnTo>
                  <a:cubicBezTo>
                    <a:pt x="24526" y="2142"/>
                    <a:pt x="24599" y="2286"/>
                    <a:pt x="24635" y="2539"/>
                  </a:cubicBezTo>
                  <a:cubicBezTo>
                    <a:pt x="24707" y="2755"/>
                    <a:pt x="24707" y="3044"/>
                    <a:pt x="24707" y="3369"/>
                  </a:cubicBezTo>
                  <a:cubicBezTo>
                    <a:pt x="24707" y="4054"/>
                    <a:pt x="24599" y="4883"/>
                    <a:pt x="24418" y="5641"/>
                  </a:cubicBezTo>
                  <a:cubicBezTo>
                    <a:pt x="24238" y="6398"/>
                    <a:pt x="23985" y="7047"/>
                    <a:pt x="23733" y="7444"/>
                  </a:cubicBezTo>
                  <a:cubicBezTo>
                    <a:pt x="23408" y="7877"/>
                    <a:pt x="22867" y="8202"/>
                    <a:pt x="22182" y="8418"/>
                  </a:cubicBezTo>
                  <a:cubicBezTo>
                    <a:pt x="21497" y="8634"/>
                    <a:pt x="20667" y="8706"/>
                    <a:pt x="19729" y="8706"/>
                  </a:cubicBezTo>
                  <a:cubicBezTo>
                    <a:pt x="19044" y="8706"/>
                    <a:pt x="18323" y="8670"/>
                    <a:pt x="17602" y="8562"/>
                  </a:cubicBezTo>
                  <a:cubicBezTo>
                    <a:pt x="16195" y="8382"/>
                    <a:pt x="15329" y="8310"/>
                    <a:pt x="14824" y="8129"/>
                  </a:cubicBezTo>
                  <a:cubicBezTo>
                    <a:pt x="14572" y="8021"/>
                    <a:pt x="14392" y="7913"/>
                    <a:pt x="14247" y="7769"/>
                  </a:cubicBezTo>
                  <a:cubicBezTo>
                    <a:pt x="14103" y="7588"/>
                    <a:pt x="13959" y="7336"/>
                    <a:pt x="13814" y="6975"/>
                  </a:cubicBezTo>
                  <a:cubicBezTo>
                    <a:pt x="13490" y="6290"/>
                    <a:pt x="13418" y="5496"/>
                    <a:pt x="13201" y="4811"/>
                  </a:cubicBezTo>
                  <a:cubicBezTo>
                    <a:pt x="13093" y="4487"/>
                    <a:pt x="12949" y="4162"/>
                    <a:pt x="12696" y="3873"/>
                  </a:cubicBezTo>
                  <a:cubicBezTo>
                    <a:pt x="12480" y="3621"/>
                    <a:pt x="12119" y="3405"/>
                    <a:pt x="11723" y="3296"/>
                  </a:cubicBezTo>
                  <a:cubicBezTo>
                    <a:pt x="11614" y="3260"/>
                    <a:pt x="11506" y="3260"/>
                    <a:pt x="11434" y="3260"/>
                  </a:cubicBezTo>
                  <a:cubicBezTo>
                    <a:pt x="11218" y="3260"/>
                    <a:pt x="11001" y="3332"/>
                    <a:pt x="10821" y="3477"/>
                  </a:cubicBezTo>
                  <a:cubicBezTo>
                    <a:pt x="10532" y="3729"/>
                    <a:pt x="10352" y="4054"/>
                    <a:pt x="10208" y="4451"/>
                  </a:cubicBezTo>
                  <a:cubicBezTo>
                    <a:pt x="9991" y="5028"/>
                    <a:pt x="9847" y="5713"/>
                    <a:pt x="9631" y="6254"/>
                  </a:cubicBezTo>
                  <a:cubicBezTo>
                    <a:pt x="9522" y="6542"/>
                    <a:pt x="9414" y="6795"/>
                    <a:pt x="9270" y="6975"/>
                  </a:cubicBezTo>
                  <a:cubicBezTo>
                    <a:pt x="9162" y="7156"/>
                    <a:pt x="9018" y="7264"/>
                    <a:pt x="8873" y="7336"/>
                  </a:cubicBezTo>
                  <a:cubicBezTo>
                    <a:pt x="8549" y="7444"/>
                    <a:pt x="8008" y="7516"/>
                    <a:pt x="7395" y="7516"/>
                  </a:cubicBezTo>
                  <a:cubicBezTo>
                    <a:pt x="6565" y="7516"/>
                    <a:pt x="5627" y="7408"/>
                    <a:pt x="4726" y="7083"/>
                  </a:cubicBezTo>
                  <a:cubicBezTo>
                    <a:pt x="3824" y="6795"/>
                    <a:pt x="2994" y="6326"/>
                    <a:pt x="2417" y="5641"/>
                  </a:cubicBezTo>
                  <a:cubicBezTo>
                    <a:pt x="1588" y="4703"/>
                    <a:pt x="1119" y="3369"/>
                    <a:pt x="866" y="2250"/>
                  </a:cubicBezTo>
                  <a:cubicBezTo>
                    <a:pt x="758" y="1709"/>
                    <a:pt x="686" y="1204"/>
                    <a:pt x="650" y="844"/>
                  </a:cubicBezTo>
                  <a:cubicBezTo>
                    <a:pt x="650" y="773"/>
                    <a:pt x="644" y="714"/>
                    <a:pt x="638" y="661"/>
                  </a:cubicBezTo>
                  <a:close/>
                  <a:moveTo>
                    <a:pt x="297" y="0"/>
                  </a:moveTo>
                  <a:cubicBezTo>
                    <a:pt x="234" y="0"/>
                    <a:pt x="162" y="34"/>
                    <a:pt x="109" y="86"/>
                  </a:cubicBezTo>
                  <a:cubicBezTo>
                    <a:pt x="37" y="122"/>
                    <a:pt x="1" y="231"/>
                    <a:pt x="1" y="303"/>
                  </a:cubicBezTo>
                  <a:cubicBezTo>
                    <a:pt x="1" y="339"/>
                    <a:pt x="37" y="1241"/>
                    <a:pt x="289" y="2395"/>
                  </a:cubicBezTo>
                  <a:cubicBezTo>
                    <a:pt x="542" y="3549"/>
                    <a:pt x="1047" y="4955"/>
                    <a:pt x="1984" y="6037"/>
                  </a:cubicBezTo>
                  <a:cubicBezTo>
                    <a:pt x="2634" y="6831"/>
                    <a:pt x="3571" y="7336"/>
                    <a:pt x="4545" y="7660"/>
                  </a:cubicBezTo>
                  <a:cubicBezTo>
                    <a:pt x="5519" y="7985"/>
                    <a:pt x="6529" y="8129"/>
                    <a:pt x="7395" y="8129"/>
                  </a:cubicBezTo>
                  <a:cubicBezTo>
                    <a:pt x="8044" y="8129"/>
                    <a:pt x="8657" y="8057"/>
                    <a:pt x="9090" y="7877"/>
                  </a:cubicBezTo>
                  <a:cubicBezTo>
                    <a:pt x="9306" y="7805"/>
                    <a:pt x="9486" y="7660"/>
                    <a:pt x="9631" y="7480"/>
                  </a:cubicBezTo>
                  <a:cubicBezTo>
                    <a:pt x="9919" y="7192"/>
                    <a:pt x="10063" y="6795"/>
                    <a:pt x="10244" y="6398"/>
                  </a:cubicBezTo>
                  <a:cubicBezTo>
                    <a:pt x="10460" y="5785"/>
                    <a:pt x="10604" y="5100"/>
                    <a:pt x="10821" y="4595"/>
                  </a:cubicBezTo>
                  <a:cubicBezTo>
                    <a:pt x="10893" y="4342"/>
                    <a:pt x="11001" y="4126"/>
                    <a:pt x="11109" y="4018"/>
                  </a:cubicBezTo>
                  <a:cubicBezTo>
                    <a:pt x="11254" y="3910"/>
                    <a:pt x="11326" y="3873"/>
                    <a:pt x="11434" y="3837"/>
                  </a:cubicBezTo>
                  <a:lnTo>
                    <a:pt x="11542" y="3873"/>
                  </a:lnTo>
                  <a:cubicBezTo>
                    <a:pt x="11903" y="3946"/>
                    <a:pt x="12083" y="4090"/>
                    <a:pt x="12264" y="4270"/>
                  </a:cubicBezTo>
                  <a:cubicBezTo>
                    <a:pt x="12480" y="4559"/>
                    <a:pt x="12624" y="4955"/>
                    <a:pt x="12769" y="5496"/>
                  </a:cubicBezTo>
                  <a:cubicBezTo>
                    <a:pt x="12877" y="6001"/>
                    <a:pt x="12985" y="6615"/>
                    <a:pt x="13237" y="7228"/>
                  </a:cubicBezTo>
                  <a:cubicBezTo>
                    <a:pt x="13418" y="7624"/>
                    <a:pt x="13562" y="7913"/>
                    <a:pt x="13814" y="8165"/>
                  </a:cubicBezTo>
                  <a:cubicBezTo>
                    <a:pt x="14139" y="8526"/>
                    <a:pt x="14572" y="8706"/>
                    <a:pt x="15149" y="8851"/>
                  </a:cubicBezTo>
                  <a:cubicBezTo>
                    <a:pt x="15726" y="8959"/>
                    <a:pt x="16483" y="9031"/>
                    <a:pt x="17493" y="9175"/>
                  </a:cubicBezTo>
                  <a:cubicBezTo>
                    <a:pt x="18251" y="9247"/>
                    <a:pt x="19008" y="9320"/>
                    <a:pt x="19729" y="9320"/>
                  </a:cubicBezTo>
                  <a:cubicBezTo>
                    <a:pt x="20703" y="9320"/>
                    <a:pt x="21605" y="9211"/>
                    <a:pt x="22362" y="8995"/>
                  </a:cubicBezTo>
                  <a:cubicBezTo>
                    <a:pt x="23156" y="8743"/>
                    <a:pt x="23805" y="8346"/>
                    <a:pt x="24202" y="7769"/>
                  </a:cubicBezTo>
                  <a:cubicBezTo>
                    <a:pt x="24562" y="7300"/>
                    <a:pt x="24815" y="6578"/>
                    <a:pt x="25031" y="5785"/>
                  </a:cubicBezTo>
                  <a:cubicBezTo>
                    <a:pt x="25212" y="4955"/>
                    <a:pt x="25320" y="4090"/>
                    <a:pt x="25320" y="3369"/>
                  </a:cubicBezTo>
                  <a:cubicBezTo>
                    <a:pt x="25320" y="2900"/>
                    <a:pt x="25284" y="2467"/>
                    <a:pt x="25176" y="2142"/>
                  </a:cubicBezTo>
                  <a:cubicBezTo>
                    <a:pt x="25103" y="1962"/>
                    <a:pt x="25067" y="1818"/>
                    <a:pt x="24959" y="1673"/>
                  </a:cubicBezTo>
                  <a:cubicBezTo>
                    <a:pt x="24851" y="1565"/>
                    <a:pt x="24707" y="1457"/>
                    <a:pt x="24526" y="1385"/>
                  </a:cubicBezTo>
                  <a:cubicBezTo>
                    <a:pt x="24310" y="1349"/>
                    <a:pt x="23985" y="1313"/>
                    <a:pt x="23625" y="1313"/>
                  </a:cubicBezTo>
                  <a:cubicBezTo>
                    <a:pt x="22074" y="1313"/>
                    <a:pt x="19333" y="1673"/>
                    <a:pt x="16411" y="1782"/>
                  </a:cubicBezTo>
                  <a:cubicBezTo>
                    <a:pt x="13121" y="1878"/>
                    <a:pt x="11677" y="2004"/>
                    <a:pt x="11409" y="2029"/>
                  </a:cubicBezTo>
                  <a:lnTo>
                    <a:pt x="11409" y="2029"/>
                  </a:lnTo>
                  <a:lnTo>
                    <a:pt x="361" y="14"/>
                  </a:lnTo>
                  <a:cubicBezTo>
                    <a:pt x="342" y="5"/>
                    <a:pt x="320" y="0"/>
                    <a:pt x="29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4796;p64">
              <a:extLst>
                <a:ext uri="{FF2B5EF4-FFF2-40B4-BE49-F238E27FC236}">
                  <a16:creationId xmlns:a16="http://schemas.microsoft.com/office/drawing/2014/main" id="{AD5A269F-A2BD-A516-BFBD-B6806E65216C}"/>
                </a:ext>
              </a:extLst>
            </p:cNvPr>
            <p:cNvSpPr/>
            <p:nvPr/>
          </p:nvSpPr>
          <p:spPr>
            <a:xfrm>
              <a:off x="3403325" y="3253325"/>
              <a:ext cx="122650" cy="195700"/>
            </a:xfrm>
            <a:custGeom>
              <a:avLst/>
              <a:gdLst/>
              <a:ahLst/>
              <a:cxnLst/>
              <a:rect l="l" t="t" r="r" b="b"/>
              <a:pathLst>
                <a:path w="4906" h="7828" extrusionOk="0">
                  <a:moveTo>
                    <a:pt x="434" y="0"/>
                  </a:moveTo>
                  <a:cubicBezTo>
                    <a:pt x="253" y="0"/>
                    <a:pt x="109" y="145"/>
                    <a:pt x="109" y="289"/>
                  </a:cubicBezTo>
                  <a:cubicBezTo>
                    <a:pt x="109" y="289"/>
                    <a:pt x="1" y="3571"/>
                    <a:pt x="1" y="5591"/>
                  </a:cubicBezTo>
                  <a:cubicBezTo>
                    <a:pt x="1" y="6420"/>
                    <a:pt x="109" y="6961"/>
                    <a:pt x="434" y="7358"/>
                  </a:cubicBezTo>
                  <a:cubicBezTo>
                    <a:pt x="578" y="7539"/>
                    <a:pt x="758" y="7683"/>
                    <a:pt x="975" y="7755"/>
                  </a:cubicBezTo>
                  <a:cubicBezTo>
                    <a:pt x="1191" y="7791"/>
                    <a:pt x="1443" y="7827"/>
                    <a:pt x="1660" y="7827"/>
                  </a:cubicBezTo>
                  <a:cubicBezTo>
                    <a:pt x="1912" y="7827"/>
                    <a:pt x="2165" y="7791"/>
                    <a:pt x="2453" y="7791"/>
                  </a:cubicBezTo>
                  <a:cubicBezTo>
                    <a:pt x="3932" y="7647"/>
                    <a:pt x="4726" y="6997"/>
                    <a:pt x="4762" y="6961"/>
                  </a:cubicBezTo>
                  <a:cubicBezTo>
                    <a:pt x="4906" y="6853"/>
                    <a:pt x="4906" y="6673"/>
                    <a:pt x="4798" y="6529"/>
                  </a:cubicBezTo>
                  <a:cubicBezTo>
                    <a:pt x="4735" y="6466"/>
                    <a:pt x="4648" y="6427"/>
                    <a:pt x="4557" y="6427"/>
                  </a:cubicBezTo>
                  <a:cubicBezTo>
                    <a:pt x="4492" y="6427"/>
                    <a:pt x="4425" y="6447"/>
                    <a:pt x="4365" y="6493"/>
                  </a:cubicBezTo>
                  <a:cubicBezTo>
                    <a:pt x="4365" y="6493"/>
                    <a:pt x="3680" y="7070"/>
                    <a:pt x="2417" y="7178"/>
                  </a:cubicBezTo>
                  <a:cubicBezTo>
                    <a:pt x="2129" y="7214"/>
                    <a:pt x="1876" y="7214"/>
                    <a:pt x="1660" y="7214"/>
                  </a:cubicBezTo>
                  <a:cubicBezTo>
                    <a:pt x="1479" y="7214"/>
                    <a:pt x="1299" y="7214"/>
                    <a:pt x="1155" y="7178"/>
                  </a:cubicBezTo>
                  <a:cubicBezTo>
                    <a:pt x="975" y="7106"/>
                    <a:pt x="866" y="7034"/>
                    <a:pt x="758" y="6781"/>
                  </a:cubicBezTo>
                  <a:cubicBezTo>
                    <a:pt x="650" y="6565"/>
                    <a:pt x="578" y="6168"/>
                    <a:pt x="578" y="5591"/>
                  </a:cubicBezTo>
                  <a:cubicBezTo>
                    <a:pt x="578" y="4581"/>
                    <a:pt x="614" y="3283"/>
                    <a:pt x="650" y="2201"/>
                  </a:cubicBezTo>
                  <a:cubicBezTo>
                    <a:pt x="686" y="1155"/>
                    <a:pt x="722" y="325"/>
                    <a:pt x="722" y="325"/>
                  </a:cubicBezTo>
                  <a:cubicBezTo>
                    <a:pt x="722" y="145"/>
                    <a:pt x="614" y="0"/>
                    <a:pt x="43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4797;p64">
              <a:extLst>
                <a:ext uri="{FF2B5EF4-FFF2-40B4-BE49-F238E27FC236}">
                  <a16:creationId xmlns:a16="http://schemas.microsoft.com/office/drawing/2014/main" id="{432CD0E2-769A-1374-9C95-9CE231E359DC}"/>
                </a:ext>
              </a:extLst>
            </p:cNvPr>
            <p:cNvSpPr/>
            <p:nvPr/>
          </p:nvSpPr>
          <p:spPr>
            <a:xfrm>
              <a:off x="3510625" y="3441775"/>
              <a:ext cx="207425" cy="137075"/>
            </a:xfrm>
            <a:custGeom>
              <a:avLst/>
              <a:gdLst/>
              <a:ahLst/>
              <a:cxnLst/>
              <a:rect l="l" t="t" r="r" b="b"/>
              <a:pathLst>
                <a:path w="8297" h="5483" extrusionOk="0">
                  <a:moveTo>
                    <a:pt x="5411" y="578"/>
                  </a:moveTo>
                  <a:cubicBezTo>
                    <a:pt x="5519" y="578"/>
                    <a:pt x="5663" y="614"/>
                    <a:pt x="5771" y="614"/>
                  </a:cubicBezTo>
                  <a:cubicBezTo>
                    <a:pt x="6493" y="722"/>
                    <a:pt x="6962" y="974"/>
                    <a:pt x="7250" y="1299"/>
                  </a:cubicBezTo>
                  <a:cubicBezTo>
                    <a:pt x="7575" y="1587"/>
                    <a:pt x="7683" y="1948"/>
                    <a:pt x="7683" y="2309"/>
                  </a:cubicBezTo>
                  <a:cubicBezTo>
                    <a:pt x="7683" y="2850"/>
                    <a:pt x="7394" y="3391"/>
                    <a:pt x="6926" y="3715"/>
                  </a:cubicBezTo>
                  <a:cubicBezTo>
                    <a:pt x="6385" y="4040"/>
                    <a:pt x="5483" y="4329"/>
                    <a:pt x="4545" y="4545"/>
                  </a:cubicBezTo>
                  <a:cubicBezTo>
                    <a:pt x="3607" y="4761"/>
                    <a:pt x="2598" y="4870"/>
                    <a:pt x="1948" y="4870"/>
                  </a:cubicBezTo>
                  <a:cubicBezTo>
                    <a:pt x="1696" y="4870"/>
                    <a:pt x="1479" y="4834"/>
                    <a:pt x="1371" y="4797"/>
                  </a:cubicBezTo>
                  <a:cubicBezTo>
                    <a:pt x="866" y="4689"/>
                    <a:pt x="614" y="4292"/>
                    <a:pt x="614" y="4004"/>
                  </a:cubicBezTo>
                  <a:cubicBezTo>
                    <a:pt x="614" y="3896"/>
                    <a:pt x="650" y="3788"/>
                    <a:pt x="758" y="3679"/>
                  </a:cubicBezTo>
                  <a:lnTo>
                    <a:pt x="758" y="3643"/>
                  </a:lnTo>
                  <a:lnTo>
                    <a:pt x="794" y="3607"/>
                  </a:lnTo>
                  <a:cubicBezTo>
                    <a:pt x="938" y="3463"/>
                    <a:pt x="1552" y="2669"/>
                    <a:pt x="2417" y="1948"/>
                  </a:cubicBezTo>
                  <a:cubicBezTo>
                    <a:pt x="3247" y="1227"/>
                    <a:pt x="4365" y="578"/>
                    <a:pt x="5411" y="578"/>
                  </a:cubicBezTo>
                  <a:close/>
                  <a:moveTo>
                    <a:pt x="5411" y="1"/>
                  </a:moveTo>
                  <a:cubicBezTo>
                    <a:pt x="4040" y="1"/>
                    <a:pt x="2778" y="830"/>
                    <a:pt x="1840" y="1660"/>
                  </a:cubicBezTo>
                  <a:cubicBezTo>
                    <a:pt x="902" y="2453"/>
                    <a:pt x="289" y="3283"/>
                    <a:pt x="289" y="3283"/>
                  </a:cubicBezTo>
                  <a:lnTo>
                    <a:pt x="290" y="3283"/>
                  </a:lnTo>
                  <a:lnTo>
                    <a:pt x="290" y="3283"/>
                  </a:lnTo>
                  <a:cubicBezTo>
                    <a:pt x="97" y="3495"/>
                    <a:pt x="1" y="3766"/>
                    <a:pt x="1" y="4004"/>
                  </a:cubicBezTo>
                  <a:cubicBezTo>
                    <a:pt x="1" y="4617"/>
                    <a:pt x="470" y="5194"/>
                    <a:pt x="1191" y="5375"/>
                  </a:cubicBezTo>
                  <a:cubicBezTo>
                    <a:pt x="1407" y="5447"/>
                    <a:pt x="1660" y="5483"/>
                    <a:pt x="1948" y="5483"/>
                  </a:cubicBezTo>
                  <a:cubicBezTo>
                    <a:pt x="2670" y="5483"/>
                    <a:pt x="3680" y="5338"/>
                    <a:pt x="4653" y="5122"/>
                  </a:cubicBezTo>
                  <a:cubicBezTo>
                    <a:pt x="5663" y="4906"/>
                    <a:pt x="6601" y="4617"/>
                    <a:pt x="7250" y="4220"/>
                  </a:cubicBezTo>
                  <a:cubicBezTo>
                    <a:pt x="7899" y="3788"/>
                    <a:pt x="8296" y="3066"/>
                    <a:pt x="8296" y="2309"/>
                  </a:cubicBezTo>
                  <a:cubicBezTo>
                    <a:pt x="8296" y="1804"/>
                    <a:pt x="8116" y="1263"/>
                    <a:pt x="7683" y="866"/>
                  </a:cubicBezTo>
                  <a:cubicBezTo>
                    <a:pt x="7286" y="433"/>
                    <a:pt x="6673" y="145"/>
                    <a:pt x="5844" y="37"/>
                  </a:cubicBezTo>
                  <a:cubicBezTo>
                    <a:pt x="5699" y="1"/>
                    <a:pt x="5555" y="1"/>
                    <a:pt x="541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4798;p64">
              <a:extLst>
                <a:ext uri="{FF2B5EF4-FFF2-40B4-BE49-F238E27FC236}">
                  <a16:creationId xmlns:a16="http://schemas.microsoft.com/office/drawing/2014/main" id="{3AFC45B5-C6B6-FA36-FAEF-280E28253C70}"/>
                </a:ext>
              </a:extLst>
            </p:cNvPr>
            <p:cNvSpPr/>
            <p:nvPr/>
          </p:nvSpPr>
          <p:spPr>
            <a:xfrm>
              <a:off x="3519650" y="3464200"/>
              <a:ext cx="179450" cy="87600"/>
            </a:xfrm>
            <a:custGeom>
              <a:avLst/>
              <a:gdLst/>
              <a:ahLst/>
              <a:cxnLst/>
              <a:rect l="l" t="t" r="r" b="b"/>
              <a:pathLst>
                <a:path w="7178" h="3504" extrusionOk="0">
                  <a:moveTo>
                    <a:pt x="6850" y="0"/>
                  </a:moveTo>
                  <a:cubicBezTo>
                    <a:pt x="6778" y="0"/>
                    <a:pt x="6704" y="27"/>
                    <a:pt x="6637" y="77"/>
                  </a:cubicBezTo>
                  <a:lnTo>
                    <a:pt x="6601" y="113"/>
                  </a:lnTo>
                  <a:cubicBezTo>
                    <a:pt x="6420" y="258"/>
                    <a:pt x="5591" y="943"/>
                    <a:pt x="4401" y="1592"/>
                  </a:cubicBezTo>
                  <a:cubicBezTo>
                    <a:pt x="3246" y="2241"/>
                    <a:pt x="1732" y="2854"/>
                    <a:pt x="289" y="2891"/>
                  </a:cubicBezTo>
                  <a:cubicBezTo>
                    <a:pt x="109" y="2891"/>
                    <a:pt x="0" y="3035"/>
                    <a:pt x="0" y="3215"/>
                  </a:cubicBezTo>
                  <a:cubicBezTo>
                    <a:pt x="0" y="3359"/>
                    <a:pt x="145" y="3504"/>
                    <a:pt x="289" y="3504"/>
                  </a:cubicBezTo>
                  <a:cubicBezTo>
                    <a:pt x="2020" y="3432"/>
                    <a:pt x="3679" y="2674"/>
                    <a:pt x="4942" y="1953"/>
                  </a:cubicBezTo>
                  <a:cubicBezTo>
                    <a:pt x="6204" y="1231"/>
                    <a:pt x="7033" y="546"/>
                    <a:pt x="7033" y="546"/>
                  </a:cubicBezTo>
                  <a:cubicBezTo>
                    <a:pt x="7142" y="438"/>
                    <a:pt x="7178" y="222"/>
                    <a:pt x="7070" y="113"/>
                  </a:cubicBezTo>
                  <a:cubicBezTo>
                    <a:pt x="7012" y="36"/>
                    <a:pt x="6933" y="0"/>
                    <a:pt x="68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4799;p64">
              <a:extLst>
                <a:ext uri="{FF2B5EF4-FFF2-40B4-BE49-F238E27FC236}">
                  <a16:creationId xmlns:a16="http://schemas.microsoft.com/office/drawing/2014/main" id="{AD57F3DD-A1BE-F99B-59B0-165619EB5135}"/>
                </a:ext>
              </a:extLst>
            </p:cNvPr>
            <p:cNvSpPr/>
            <p:nvPr/>
          </p:nvSpPr>
          <p:spPr>
            <a:xfrm>
              <a:off x="3448425" y="3008125"/>
              <a:ext cx="265700" cy="114050"/>
            </a:xfrm>
            <a:custGeom>
              <a:avLst/>
              <a:gdLst/>
              <a:ahLst/>
              <a:cxnLst/>
              <a:rect l="l" t="t" r="r" b="b"/>
              <a:pathLst>
                <a:path w="10628" h="4562" extrusionOk="0">
                  <a:moveTo>
                    <a:pt x="6842" y="0"/>
                  </a:moveTo>
                  <a:cubicBezTo>
                    <a:pt x="6622" y="0"/>
                    <a:pt x="6397" y="11"/>
                    <a:pt x="6168" y="34"/>
                  </a:cubicBezTo>
                  <a:cubicBezTo>
                    <a:pt x="4040" y="287"/>
                    <a:pt x="2525" y="2451"/>
                    <a:pt x="1767" y="2811"/>
                  </a:cubicBezTo>
                  <a:cubicBezTo>
                    <a:pt x="1010" y="3208"/>
                    <a:pt x="0" y="3208"/>
                    <a:pt x="0" y="3208"/>
                  </a:cubicBezTo>
                  <a:cubicBezTo>
                    <a:pt x="0" y="3208"/>
                    <a:pt x="1243" y="4561"/>
                    <a:pt x="1988" y="4561"/>
                  </a:cubicBezTo>
                  <a:cubicBezTo>
                    <a:pt x="2095" y="4561"/>
                    <a:pt x="2191" y="4534"/>
                    <a:pt x="2272" y="4471"/>
                  </a:cubicBezTo>
                  <a:cubicBezTo>
                    <a:pt x="2885" y="3966"/>
                    <a:pt x="5158" y="1693"/>
                    <a:pt x="7791" y="1441"/>
                  </a:cubicBezTo>
                  <a:cubicBezTo>
                    <a:pt x="8395" y="1384"/>
                    <a:pt x="8881" y="1365"/>
                    <a:pt x="9268" y="1365"/>
                  </a:cubicBezTo>
                  <a:cubicBezTo>
                    <a:pt x="9956" y="1365"/>
                    <a:pt x="10327" y="1424"/>
                    <a:pt x="10484" y="1424"/>
                  </a:cubicBezTo>
                  <a:cubicBezTo>
                    <a:pt x="10628" y="1424"/>
                    <a:pt x="10593" y="1375"/>
                    <a:pt x="10460" y="1188"/>
                  </a:cubicBezTo>
                  <a:cubicBezTo>
                    <a:pt x="10106" y="738"/>
                    <a:pt x="8660" y="0"/>
                    <a:pt x="68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4800;p64">
              <a:extLst>
                <a:ext uri="{FF2B5EF4-FFF2-40B4-BE49-F238E27FC236}">
                  <a16:creationId xmlns:a16="http://schemas.microsoft.com/office/drawing/2014/main" id="{446B464E-00CC-AE5D-EF93-C9CC1E0D86B2}"/>
                </a:ext>
              </a:extLst>
            </p:cNvPr>
            <p:cNvSpPr/>
            <p:nvPr/>
          </p:nvSpPr>
          <p:spPr>
            <a:xfrm>
              <a:off x="3440300" y="3000850"/>
              <a:ext cx="279550" cy="128075"/>
            </a:xfrm>
            <a:custGeom>
              <a:avLst/>
              <a:gdLst/>
              <a:ahLst/>
              <a:cxnLst/>
              <a:rect l="l" t="t" r="r" b="b"/>
              <a:pathLst>
                <a:path w="11182" h="5123" extrusionOk="0">
                  <a:moveTo>
                    <a:pt x="7250" y="614"/>
                  </a:moveTo>
                  <a:cubicBezTo>
                    <a:pt x="8116" y="614"/>
                    <a:pt x="8873" y="758"/>
                    <a:pt x="9450" y="1011"/>
                  </a:cubicBezTo>
                  <a:cubicBezTo>
                    <a:pt x="9731" y="1116"/>
                    <a:pt x="9977" y="1221"/>
                    <a:pt x="10156" y="1359"/>
                  </a:cubicBezTo>
                  <a:lnTo>
                    <a:pt x="10156" y="1359"/>
                  </a:lnTo>
                  <a:cubicBezTo>
                    <a:pt x="9999" y="1349"/>
                    <a:pt x="9817" y="1335"/>
                    <a:pt x="9594" y="1335"/>
                  </a:cubicBezTo>
                  <a:cubicBezTo>
                    <a:pt x="9198" y="1335"/>
                    <a:pt x="8693" y="1371"/>
                    <a:pt x="8080" y="1443"/>
                  </a:cubicBezTo>
                  <a:cubicBezTo>
                    <a:pt x="6709" y="1552"/>
                    <a:pt x="5447" y="2201"/>
                    <a:pt x="4437" y="2886"/>
                  </a:cubicBezTo>
                  <a:cubicBezTo>
                    <a:pt x="3932" y="3247"/>
                    <a:pt x="3499" y="3571"/>
                    <a:pt x="3138" y="3860"/>
                  </a:cubicBezTo>
                  <a:cubicBezTo>
                    <a:pt x="2814" y="4148"/>
                    <a:pt x="2561" y="4401"/>
                    <a:pt x="2417" y="4509"/>
                  </a:cubicBezTo>
                  <a:lnTo>
                    <a:pt x="2309" y="4545"/>
                  </a:lnTo>
                  <a:cubicBezTo>
                    <a:pt x="2237" y="4545"/>
                    <a:pt x="2020" y="4473"/>
                    <a:pt x="1840" y="4365"/>
                  </a:cubicBezTo>
                  <a:cubicBezTo>
                    <a:pt x="1571" y="4197"/>
                    <a:pt x="1270" y="3965"/>
                    <a:pt x="1026" y="3730"/>
                  </a:cubicBezTo>
                  <a:lnTo>
                    <a:pt x="1026" y="3730"/>
                  </a:lnTo>
                  <a:cubicBezTo>
                    <a:pt x="1382" y="3678"/>
                    <a:pt x="1826" y="3579"/>
                    <a:pt x="2237" y="3391"/>
                  </a:cubicBezTo>
                  <a:cubicBezTo>
                    <a:pt x="2453" y="3247"/>
                    <a:pt x="2706" y="3030"/>
                    <a:pt x="2994" y="2778"/>
                  </a:cubicBezTo>
                  <a:cubicBezTo>
                    <a:pt x="3860" y="1984"/>
                    <a:pt x="5050" y="794"/>
                    <a:pt x="6529" y="650"/>
                  </a:cubicBezTo>
                  <a:cubicBezTo>
                    <a:pt x="6781" y="614"/>
                    <a:pt x="6998" y="614"/>
                    <a:pt x="7250" y="614"/>
                  </a:cubicBezTo>
                  <a:close/>
                  <a:moveTo>
                    <a:pt x="7250" y="1"/>
                  </a:moveTo>
                  <a:cubicBezTo>
                    <a:pt x="6998" y="1"/>
                    <a:pt x="6709" y="1"/>
                    <a:pt x="6457" y="37"/>
                  </a:cubicBezTo>
                  <a:cubicBezTo>
                    <a:pt x="5302" y="181"/>
                    <a:pt x="4329" y="830"/>
                    <a:pt x="3571" y="1443"/>
                  </a:cubicBezTo>
                  <a:cubicBezTo>
                    <a:pt x="3210" y="1768"/>
                    <a:pt x="2850" y="2093"/>
                    <a:pt x="2597" y="2345"/>
                  </a:cubicBezTo>
                  <a:cubicBezTo>
                    <a:pt x="2309" y="2598"/>
                    <a:pt x="2092" y="2778"/>
                    <a:pt x="1948" y="2850"/>
                  </a:cubicBezTo>
                  <a:cubicBezTo>
                    <a:pt x="1624" y="2994"/>
                    <a:pt x="1191" y="3102"/>
                    <a:pt x="866" y="3139"/>
                  </a:cubicBezTo>
                  <a:cubicBezTo>
                    <a:pt x="722" y="3175"/>
                    <a:pt x="578" y="3175"/>
                    <a:pt x="469" y="3175"/>
                  </a:cubicBezTo>
                  <a:lnTo>
                    <a:pt x="325" y="3175"/>
                  </a:lnTo>
                  <a:cubicBezTo>
                    <a:pt x="217" y="3175"/>
                    <a:pt x="109" y="3247"/>
                    <a:pt x="37" y="3355"/>
                  </a:cubicBezTo>
                  <a:cubicBezTo>
                    <a:pt x="0" y="3463"/>
                    <a:pt x="37" y="3607"/>
                    <a:pt x="109" y="3680"/>
                  </a:cubicBezTo>
                  <a:cubicBezTo>
                    <a:pt x="109" y="3716"/>
                    <a:pt x="433" y="4040"/>
                    <a:pt x="866" y="4401"/>
                  </a:cubicBezTo>
                  <a:cubicBezTo>
                    <a:pt x="1046" y="4581"/>
                    <a:pt x="1299" y="4762"/>
                    <a:pt x="1551" y="4870"/>
                  </a:cubicBezTo>
                  <a:cubicBezTo>
                    <a:pt x="1768" y="5014"/>
                    <a:pt x="2020" y="5122"/>
                    <a:pt x="2309" y="5122"/>
                  </a:cubicBezTo>
                  <a:cubicBezTo>
                    <a:pt x="2453" y="5122"/>
                    <a:pt x="2633" y="5086"/>
                    <a:pt x="2778" y="4978"/>
                  </a:cubicBezTo>
                  <a:cubicBezTo>
                    <a:pt x="2958" y="4834"/>
                    <a:pt x="3210" y="4617"/>
                    <a:pt x="3535" y="4329"/>
                  </a:cubicBezTo>
                  <a:cubicBezTo>
                    <a:pt x="4545" y="3463"/>
                    <a:pt x="6276" y="2201"/>
                    <a:pt x="8152" y="2020"/>
                  </a:cubicBezTo>
                  <a:cubicBezTo>
                    <a:pt x="8729" y="1984"/>
                    <a:pt x="9234" y="1948"/>
                    <a:pt x="9594" y="1948"/>
                  </a:cubicBezTo>
                  <a:cubicBezTo>
                    <a:pt x="9919" y="1948"/>
                    <a:pt x="10171" y="1948"/>
                    <a:pt x="10388" y="1984"/>
                  </a:cubicBezTo>
                  <a:cubicBezTo>
                    <a:pt x="10568" y="1984"/>
                    <a:pt x="10676" y="2020"/>
                    <a:pt x="10785" y="2020"/>
                  </a:cubicBezTo>
                  <a:cubicBezTo>
                    <a:pt x="10857" y="2020"/>
                    <a:pt x="10893" y="2020"/>
                    <a:pt x="10965" y="1984"/>
                  </a:cubicBezTo>
                  <a:cubicBezTo>
                    <a:pt x="11001" y="1984"/>
                    <a:pt x="11073" y="1948"/>
                    <a:pt x="11109" y="1876"/>
                  </a:cubicBezTo>
                  <a:cubicBezTo>
                    <a:pt x="11181" y="1804"/>
                    <a:pt x="11181" y="1732"/>
                    <a:pt x="11181" y="1660"/>
                  </a:cubicBezTo>
                  <a:cubicBezTo>
                    <a:pt x="11181" y="1588"/>
                    <a:pt x="11181" y="1552"/>
                    <a:pt x="11145" y="1515"/>
                  </a:cubicBezTo>
                  <a:cubicBezTo>
                    <a:pt x="11109" y="1407"/>
                    <a:pt x="11073" y="1371"/>
                    <a:pt x="11001" y="1299"/>
                  </a:cubicBezTo>
                  <a:cubicBezTo>
                    <a:pt x="10893" y="1155"/>
                    <a:pt x="10712" y="1011"/>
                    <a:pt x="10496" y="866"/>
                  </a:cubicBezTo>
                  <a:cubicBezTo>
                    <a:pt x="9811" y="433"/>
                    <a:pt x="8657" y="1"/>
                    <a:pt x="7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4801;p64">
              <a:extLst>
                <a:ext uri="{FF2B5EF4-FFF2-40B4-BE49-F238E27FC236}">
                  <a16:creationId xmlns:a16="http://schemas.microsoft.com/office/drawing/2014/main" id="{E34B8248-606E-5156-D2E5-923A49EBCFCE}"/>
                </a:ext>
              </a:extLst>
            </p:cNvPr>
            <p:cNvSpPr/>
            <p:nvPr/>
          </p:nvSpPr>
          <p:spPr>
            <a:xfrm>
              <a:off x="3222100" y="3043825"/>
              <a:ext cx="154200" cy="61775"/>
            </a:xfrm>
            <a:custGeom>
              <a:avLst/>
              <a:gdLst/>
              <a:ahLst/>
              <a:cxnLst/>
              <a:rect l="l" t="t" r="r" b="b"/>
              <a:pathLst>
                <a:path w="6168" h="2471" extrusionOk="0">
                  <a:moveTo>
                    <a:pt x="1786" y="0"/>
                  </a:moveTo>
                  <a:cubicBezTo>
                    <a:pt x="1695" y="0"/>
                    <a:pt x="1604" y="4"/>
                    <a:pt x="1515" y="13"/>
                  </a:cubicBezTo>
                  <a:cubicBezTo>
                    <a:pt x="0" y="121"/>
                    <a:pt x="108" y="1131"/>
                    <a:pt x="108" y="1131"/>
                  </a:cubicBezTo>
                  <a:cubicBezTo>
                    <a:pt x="108" y="1131"/>
                    <a:pt x="758" y="1275"/>
                    <a:pt x="2886" y="1888"/>
                  </a:cubicBezTo>
                  <a:cubicBezTo>
                    <a:pt x="4332" y="2330"/>
                    <a:pt x="4862" y="2471"/>
                    <a:pt x="5166" y="2471"/>
                  </a:cubicBezTo>
                  <a:cubicBezTo>
                    <a:pt x="5310" y="2471"/>
                    <a:pt x="5403" y="2440"/>
                    <a:pt x="5519" y="2393"/>
                  </a:cubicBezTo>
                  <a:cubicBezTo>
                    <a:pt x="5915" y="2285"/>
                    <a:pt x="6168" y="1275"/>
                    <a:pt x="6168" y="1275"/>
                  </a:cubicBezTo>
                  <a:lnTo>
                    <a:pt x="6168" y="1275"/>
                  </a:lnTo>
                  <a:cubicBezTo>
                    <a:pt x="6078" y="1357"/>
                    <a:pt x="5963" y="1389"/>
                    <a:pt x="5840" y="1389"/>
                  </a:cubicBezTo>
                  <a:cubicBezTo>
                    <a:pt x="5422" y="1389"/>
                    <a:pt x="4905" y="1023"/>
                    <a:pt x="4905" y="1023"/>
                  </a:cubicBezTo>
                  <a:cubicBezTo>
                    <a:pt x="4905" y="1023"/>
                    <a:pt x="3244" y="0"/>
                    <a:pt x="17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4802;p64">
              <a:extLst>
                <a:ext uri="{FF2B5EF4-FFF2-40B4-BE49-F238E27FC236}">
                  <a16:creationId xmlns:a16="http://schemas.microsoft.com/office/drawing/2014/main" id="{F4406DFC-DF9D-8ECE-FA78-CB2FE658114C}"/>
                </a:ext>
              </a:extLst>
            </p:cNvPr>
            <p:cNvSpPr/>
            <p:nvPr/>
          </p:nvSpPr>
          <p:spPr>
            <a:xfrm>
              <a:off x="3217575" y="3036025"/>
              <a:ext cx="166850" cy="76650"/>
            </a:xfrm>
            <a:custGeom>
              <a:avLst/>
              <a:gdLst/>
              <a:ahLst/>
              <a:cxnLst/>
              <a:rect l="l" t="t" r="r" b="b"/>
              <a:pathLst>
                <a:path w="6674" h="3066" extrusionOk="0">
                  <a:moveTo>
                    <a:pt x="1912" y="613"/>
                  </a:moveTo>
                  <a:cubicBezTo>
                    <a:pt x="2598" y="613"/>
                    <a:pt x="3355" y="866"/>
                    <a:pt x="3932" y="1082"/>
                  </a:cubicBezTo>
                  <a:cubicBezTo>
                    <a:pt x="4221" y="1227"/>
                    <a:pt x="4473" y="1335"/>
                    <a:pt x="4654" y="1443"/>
                  </a:cubicBezTo>
                  <a:cubicBezTo>
                    <a:pt x="4726" y="1479"/>
                    <a:pt x="4798" y="1515"/>
                    <a:pt x="4870" y="1551"/>
                  </a:cubicBezTo>
                  <a:lnTo>
                    <a:pt x="4916" y="1574"/>
                  </a:lnTo>
                  <a:lnTo>
                    <a:pt x="4916" y="1574"/>
                  </a:lnTo>
                  <a:lnTo>
                    <a:pt x="4906" y="1587"/>
                  </a:lnTo>
                  <a:cubicBezTo>
                    <a:pt x="4906" y="1587"/>
                    <a:pt x="5050" y="1659"/>
                    <a:pt x="5267" y="1768"/>
                  </a:cubicBezTo>
                  <a:cubicBezTo>
                    <a:pt x="5418" y="1859"/>
                    <a:pt x="5647" y="1950"/>
                    <a:pt x="5887" y="1976"/>
                  </a:cubicBezTo>
                  <a:lnTo>
                    <a:pt x="5887" y="1976"/>
                  </a:lnTo>
                  <a:cubicBezTo>
                    <a:pt x="5874" y="2004"/>
                    <a:pt x="5859" y="2031"/>
                    <a:pt x="5844" y="2056"/>
                  </a:cubicBezTo>
                  <a:cubicBezTo>
                    <a:pt x="5808" y="2164"/>
                    <a:pt x="5736" y="2273"/>
                    <a:pt x="5700" y="2345"/>
                  </a:cubicBezTo>
                  <a:lnTo>
                    <a:pt x="5627" y="2417"/>
                  </a:lnTo>
                  <a:cubicBezTo>
                    <a:pt x="5483" y="2453"/>
                    <a:pt x="5447" y="2489"/>
                    <a:pt x="5375" y="2489"/>
                  </a:cubicBezTo>
                  <a:cubicBezTo>
                    <a:pt x="5159" y="2489"/>
                    <a:pt x="4618" y="2345"/>
                    <a:pt x="3139" y="1912"/>
                  </a:cubicBezTo>
                  <a:cubicBezTo>
                    <a:pt x="1749" y="1511"/>
                    <a:pt x="990" y="1311"/>
                    <a:pt x="631" y="1220"/>
                  </a:cubicBezTo>
                  <a:lnTo>
                    <a:pt x="631" y="1220"/>
                  </a:lnTo>
                  <a:cubicBezTo>
                    <a:pt x="645" y="1152"/>
                    <a:pt x="672" y="1077"/>
                    <a:pt x="722" y="1010"/>
                  </a:cubicBezTo>
                  <a:cubicBezTo>
                    <a:pt x="867" y="866"/>
                    <a:pt x="1119" y="686"/>
                    <a:pt x="1696" y="613"/>
                  </a:cubicBezTo>
                  <a:close/>
                  <a:moveTo>
                    <a:pt x="1912" y="0"/>
                  </a:moveTo>
                  <a:cubicBezTo>
                    <a:pt x="1840" y="0"/>
                    <a:pt x="1732" y="0"/>
                    <a:pt x="1660" y="36"/>
                  </a:cubicBezTo>
                  <a:cubicBezTo>
                    <a:pt x="939" y="72"/>
                    <a:pt x="506" y="325"/>
                    <a:pt x="253" y="613"/>
                  </a:cubicBezTo>
                  <a:cubicBezTo>
                    <a:pt x="37" y="938"/>
                    <a:pt x="1" y="1263"/>
                    <a:pt x="1" y="1407"/>
                  </a:cubicBezTo>
                  <a:lnTo>
                    <a:pt x="1" y="1479"/>
                  </a:lnTo>
                  <a:cubicBezTo>
                    <a:pt x="1" y="1623"/>
                    <a:pt x="109" y="1732"/>
                    <a:pt x="253" y="1732"/>
                  </a:cubicBezTo>
                  <a:lnTo>
                    <a:pt x="253" y="1768"/>
                  </a:lnTo>
                  <a:cubicBezTo>
                    <a:pt x="398" y="1768"/>
                    <a:pt x="1119" y="1948"/>
                    <a:pt x="2994" y="2489"/>
                  </a:cubicBezTo>
                  <a:cubicBezTo>
                    <a:pt x="4473" y="2922"/>
                    <a:pt x="4978" y="3066"/>
                    <a:pt x="5375" y="3066"/>
                  </a:cubicBezTo>
                  <a:cubicBezTo>
                    <a:pt x="5555" y="3066"/>
                    <a:pt x="5700" y="3030"/>
                    <a:pt x="5808" y="2994"/>
                  </a:cubicBezTo>
                  <a:cubicBezTo>
                    <a:pt x="5988" y="2922"/>
                    <a:pt x="6132" y="2777"/>
                    <a:pt x="6204" y="2633"/>
                  </a:cubicBezTo>
                  <a:cubicBezTo>
                    <a:pt x="6349" y="2453"/>
                    <a:pt x="6457" y="2200"/>
                    <a:pt x="6529" y="2020"/>
                  </a:cubicBezTo>
                  <a:cubicBezTo>
                    <a:pt x="6601" y="1804"/>
                    <a:pt x="6637" y="1659"/>
                    <a:pt x="6637" y="1659"/>
                  </a:cubicBezTo>
                  <a:cubicBezTo>
                    <a:pt x="6673" y="1515"/>
                    <a:pt x="6601" y="1371"/>
                    <a:pt x="6493" y="1335"/>
                  </a:cubicBezTo>
                  <a:cubicBezTo>
                    <a:pt x="6444" y="1302"/>
                    <a:pt x="6381" y="1285"/>
                    <a:pt x="6320" y="1285"/>
                  </a:cubicBezTo>
                  <a:cubicBezTo>
                    <a:pt x="6245" y="1285"/>
                    <a:pt x="6172" y="1311"/>
                    <a:pt x="6132" y="1371"/>
                  </a:cubicBezTo>
                  <a:cubicBezTo>
                    <a:pt x="6096" y="1371"/>
                    <a:pt x="6096" y="1407"/>
                    <a:pt x="6024" y="1407"/>
                  </a:cubicBezTo>
                  <a:cubicBezTo>
                    <a:pt x="5880" y="1407"/>
                    <a:pt x="5700" y="1335"/>
                    <a:pt x="5519" y="1263"/>
                  </a:cubicBezTo>
                  <a:cubicBezTo>
                    <a:pt x="5447" y="1191"/>
                    <a:pt x="5375" y="1154"/>
                    <a:pt x="5339" y="1118"/>
                  </a:cubicBezTo>
                  <a:lnTo>
                    <a:pt x="5267" y="1082"/>
                  </a:lnTo>
                  <a:lnTo>
                    <a:pt x="5231" y="1082"/>
                  </a:lnTo>
                  <a:cubicBezTo>
                    <a:pt x="5231" y="1046"/>
                    <a:pt x="4798" y="794"/>
                    <a:pt x="4149" y="541"/>
                  </a:cubicBezTo>
                  <a:cubicBezTo>
                    <a:pt x="3536" y="289"/>
                    <a:pt x="2742" y="0"/>
                    <a:pt x="191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4803;p64">
              <a:extLst>
                <a:ext uri="{FF2B5EF4-FFF2-40B4-BE49-F238E27FC236}">
                  <a16:creationId xmlns:a16="http://schemas.microsoft.com/office/drawing/2014/main" id="{D9E8A690-5E55-97C7-74CD-8E6F7219D9A0}"/>
                </a:ext>
              </a:extLst>
            </p:cNvPr>
            <p:cNvSpPr/>
            <p:nvPr/>
          </p:nvSpPr>
          <p:spPr>
            <a:xfrm>
              <a:off x="3744175" y="2649575"/>
              <a:ext cx="185750" cy="297200"/>
            </a:xfrm>
            <a:custGeom>
              <a:avLst/>
              <a:gdLst/>
              <a:ahLst/>
              <a:cxnLst/>
              <a:rect l="l" t="t" r="r" b="b"/>
              <a:pathLst>
                <a:path w="7430" h="11888" extrusionOk="0">
                  <a:moveTo>
                    <a:pt x="712" y="1"/>
                  </a:moveTo>
                  <a:cubicBezTo>
                    <a:pt x="275" y="1"/>
                    <a:pt x="0" y="58"/>
                    <a:pt x="0" y="58"/>
                  </a:cubicBezTo>
                  <a:cubicBezTo>
                    <a:pt x="0" y="58"/>
                    <a:pt x="5663" y="2438"/>
                    <a:pt x="6168" y="11888"/>
                  </a:cubicBezTo>
                  <a:lnTo>
                    <a:pt x="7286" y="11743"/>
                  </a:lnTo>
                  <a:cubicBezTo>
                    <a:pt x="7286" y="11743"/>
                    <a:pt x="7430" y="7343"/>
                    <a:pt x="5518" y="3304"/>
                  </a:cubicBezTo>
                  <a:cubicBezTo>
                    <a:pt x="4158" y="399"/>
                    <a:pt x="1867" y="1"/>
                    <a:pt x="71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804;p64">
              <a:extLst>
                <a:ext uri="{FF2B5EF4-FFF2-40B4-BE49-F238E27FC236}">
                  <a16:creationId xmlns:a16="http://schemas.microsoft.com/office/drawing/2014/main" id="{F99C612B-64B1-E19B-878D-B1477D7EEBAF}"/>
                </a:ext>
              </a:extLst>
            </p:cNvPr>
            <p:cNvSpPr/>
            <p:nvPr/>
          </p:nvSpPr>
          <p:spPr>
            <a:xfrm>
              <a:off x="3736050" y="2641975"/>
              <a:ext cx="198400" cy="312025"/>
            </a:xfrm>
            <a:custGeom>
              <a:avLst/>
              <a:gdLst/>
              <a:ahLst/>
              <a:cxnLst/>
              <a:rect l="l" t="t" r="r" b="b"/>
              <a:pathLst>
                <a:path w="7936" h="12481" extrusionOk="0">
                  <a:moveTo>
                    <a:pt x="1384" y="626"/>
                  </a:moveTo>
                  <a:cubicBezTo>
                    <a:pt x="1898" y="660"/>
                    <a:pt x="2554" y="777"/>
                    <a:pt x="3210" y="1119"/>
                  </a:cubicBezTo>
                  <a:cubicBezTo>
                    <a:pt x="4040" y="1552"/>
                    <a:pt x="4906" y="2345"/>
                    <a:pt x="5591" y="3752"/>
                  </a:cubicBezTo>
                  <a:cubicBezTo>
                    <a:pt x="7165" y="7109"/>
                    <a:pt x="7314" y="10806"/>
                    <a:pt x="7322" y="11783"/>
                  </a:cubicBezTo>
                  <a:lnTo>
                    <a:pt x="7322" y="11783"/>
                  </a:lnTo>
                  <a:lnTo>
                    <a:pt x="6762" y="11837"/>
                  </a:lnTo>
                  <a:lnTo>
                    <a:pt x="6762" y="11837"/>
                  </a:lnTo>
                  <a:cubicBezTo>
                    <a:pt x="6459" y="7259"/>
                    <a:pt x="4944" y="4324"/>
                    <a:pt x="3463" y="2526"/>
                  </a:cubicBezTo>
                  <a:cubicBezTo>
                    <a:pt x="2690" y="1626"/>
                    <a:pt x="1943" y="1014"/>
                    <a:pt x="1384" y="626"/>
                  </a:cubicBezTo>
                  <a:close/>
                  <a:moveTo>
                    <a:pt x="1010" y="1"/>
                  </a:moveTo>
                  <a:cubicBezTo>
                    <a:pt x="578" y="1"/>
                    <a:pt x="289" y="73"/>
                    <a:pt x="253" y="73"/>
                  </a:cubicBezTo>
                  <a:cubicBezTo>
                    <a:pt x="145" y="73"/>
                    <a:pt x="37" y="181"/>
                    <a:pt x="37" y="326"/>
                  </a:cubicBezTo>
                  <a:cubicBezTo>
                    <a:pt x="1" y="470"/>
                    <a:pt x="73" y="578"/>
                    <a:pt x="217" y="614"/>
                  </a:cubicBezTo>
                  <a:lnTo>
                    <a:pt x="217" y="650"/>
                  </a:lnTo>
                  <a:cubicBezTo>
                    <a:pt x="361" y="686"/>
                    <a:pt x="1732" y="1335"/>
                    <a:pt x="3102" y="3103"/>
                  </a:cubicBezTo>
                  <a:cubicBezTo>
                    <a:pt x="4509" y="4834"/>
                    <a:pt x="5952" y="7683"/>
                    <a:pt x="6204" y="12192"/>
                  </a:cubicBezTo>
                  <a:cubicBezTo>
                    <a:pt x="6204" y="12264"/>
                    <a:pt x="6240" y="12372"/>
                    <a:pt x="6276" y="12408"/>
                  </a:cubicBezTo>
                  <a:cubicBezTo>
                    <a:pt x="6348" y="12480"/>
                    <a:pt x="6420" y="12480"/>
                    <a:pt x="6529" y="12480"/>
                  </a:cubicBezTo>
                  <a:lnTo>
                    <a:pt x="7647" y="12336"/>
                  </a:lnTo>
                  <a:cubicBezTo>
                    <a:pt x="7791" y="12336"/>
                    <a:pt x="7899" y="12228"/>
                    <a:pt x="7935" y="12047"/>
                  </a:cubicBezTo>
                  <a:cubicBezTo>
                    <a:pt x="7935" y="12047"/>
                    <a:pt x="7935" y="12011"/>
                    <a:pt x="7935" y="11867"/>
                  </a:cubicBezTo>
                  <a:cubicBezTo>
                    <a:pt x="7935" y="11001"/>
                    <a:pt x="7827" y="7106"/>
                    <a:pt x="6132" y="3499"/>
                  </a:cubicBezTo>
                  <a:cubicBezTo>
                    <a:pt x="5411" y="1985"/>
                    <a:pt x="4437" y="1083"/>
                    <a:pt x="3499" y="614"/>
                  </a:cubicBezTo>
                  <a:cubicBezTo>
                    <a:pt x="2561" y="109"/>
                    <a:pt x="1624" y="1"/>
                    <a:pt x="101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805;p64">
              <a:extLst>
                <a:ext uri="{FF2B5EF4-FFF2-40B4-BE49-F238E27FC236}">
                  <a16:creationId xmlns:a16="http://schemas.microsoft.com/office/drawing/2014/main" id="{663A4B9C-C5AE-D1A2-7B25-4E841FB95CCC}"/>
                </a:ext>
              </a:extLst>
            </p:cNvPr>
            <p:cNvSpPr/>
            <p:nvPr/>
          </p:nvSpPr>
          <p:spPr>
            <a:xfrm>
              <a:off x="3817200" y="2908125"/>
              <a:ext cx="233550" cy="136925"/>
            </a:xfrm>
            <a:custGeom>
              <a:avLst/>
              <a:gdLst/>
              <a:ahLst/>
              <a:cxnLst/>
              <a:rect l="l" t="t" r="r" b="b"/>
              <a:pathLst>
                <a:path w="9342" h="5477" extrusionOk="0">
                  <a:moveTo>
                    <a:pt x="7313" y="0"/>
                  </a:moveTo>
                  <a:cubicBezTo>
                    <a:pt x="7114" y="0"/>
                    <a:pt x="6910" y="34"/>
                    <a:pt x="6709" y="103"/>
                  </a:cubicBezTo>
                  <a:lnTo>
                    <a:pt x="1407" y="2015"/>
                  </a:lnTo>
                  <a:cubicBezTo>
                    <a:pt x="469" y="2339"/>
                    <a:pt x="1" y="3349"/>
                    <a:pt x="325" y="4287"/>
                  </a:cubicBezTo>
                  <a:cubicBezTo>
                    <a:pt x="578" y="5044"/>
                    <a:pt x="1263" y="5477"/>
                    <a:pt x="2020" y="5477"/>
                  </a:cubicBezTo>
                  <a:cubicBezTo>
                    <a:pt x="2201" y="5477"/>
                    <a:pt x="2417" y="5441"/>
                    <a:pt x="2633" y="5369"/>
                  </a:cubicBezTo>
                  <a:lnTo>
                    <a:pt x="7899" y="3493"/>
                  </a:lnTo>
                  <a:cubicBezTo>
                    <a:pt x="8837" y="3169"/>
                    <a:pt x="9342" y="2123"/>
                    <a:pt x="8981" y="1185"/>
                  </a:cubicBezTo>
                  <a:cubicBezTo>
                    <a:pt x="8726" y="448"/>
                    <a:pt x="8047" y="0"/>
                    <a:pt x="73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806;p64">
              <a:extLst>
                <a:ext uri="{FF2B5EF4-FFF2-40B4-BE49-F238E27FC236}">
                  <a16:creationId xmlns:a16="http://schemas.microsoft.com/office/drawing/2014/main" id="{749C861B-7D51-66CF-41B9-A374ACD66754}"/>
                </a:ext>
              </a:extLst>
            </p:cNvPr>
            <p:cNvSpPr/>
            <p:nvPr/>
          </p:nvSpPr>
          <p:spPr>
            <a:xfrm>
              <a:off x="3815400" y="2900775"/>
              <a:ext cx="237175" cy="152400"/>
            </a:xfrm>
            <a:custGeom>
              <a:avLst/>
              <a:gdLst/>
              <a:ahLst/>
              <a:cxnLst/>
              <a:rect l="l" t="t" r="r" b="b"/>
              <a:pathLst>
                <a:path w="9487" h="6096" extrusionOk="0">
                  <a:moveTo>
                    <a:pt x="7394" y="613"/>
                  </a:moveTo>
                  <a:cubicBezTo>
                    <a:pt x="8007" y="613"/>
                    <a:pt x="8584" y="974"/>
                    <a:pt x="8801" y="1587"/>
                  </a:cubicBezTo>
                  <a:cubicBezTo>
                    <a:pt x="8837" y="1768"/>
                    <a:pt x="8873" y="1912"/>
                    <a:pt x="8873" y="2092"/>
                  </a:cubicBezTo>
                  <a:cubicBezTo>
                    <a:pt x="8873" y="2705"/>
                    <a:pt x="8476" y="3282"/>
                    <a:pt x="7899" y="3499"/>
                  </a:cubicBezTo>
                  <a:lnTo>
                    <a:pt x="2597" y="5410"/>
                  </a:lnTo>
                  <a:cubicBezTo>
                    <a:pt x="2417" y="5446"/>
                    <a:pt x="2237" y="5482"/>
                    <a:pt x="2092" y="5482"/>
                  </a:cubicBezTo>
                  <a:cubicBezTo>
                    <a:pt x="1479" y="5482"/>
                    <a:pt x="902" y="5086"/>
                    <a:pt x="686" y="4473"/>
                  </a:cubicBezTo>
                  <a:cubicBezTo>
                    <a:pt x="614" y="4328"/>
                    <a:pt x="577" y="4148"/>
                    <a:pt x="577" y="4004"/>
                  </a:cubicBezTo>
                  <a:cubicBezTo>
                    <a:pt x="577" y="3391"/>
                    <a:pt x="974" y="2813"/>
                    <a:pt x="1587" y="2597"/>
                  </a:cubicBezTo>
                  <a:lnTo>
                    <a:pt x="6889" y="686"/>
                  </a:lnTo>
                  <a:cubicBezTo>
                    <a:pt x="7033" y="613"/>
                    <a:pt x="7214" y="613"/>
                    <a:pt x="7394" y="613"/>
                  </a:cubicBezTo>
                  <a:close/>
                  <a:moveTo>
                    <a:pt x="7394" y="0"/>
                  </a:moveTo>
                  <a:cubicBezTo>
                    <a:pt x="7142" y="0"/>
                    <a:pt x="6889" y="36"/>
                    <a:pt x="6673" y="108"/>
                  </a:cubicBezTo>
                  <a:lnTo>
                    <a:pt x="1371" y="2020"/>
                  </a:lnTo>
                  <a:cubicBezTo>
                    <a:pt x="541" y="2309"/>
                    <a:pt x="0" y="3138"/>
                    <a:pt x="0" y="4004"/>
                  </a:cubicBezTo>
                  <a:cubicBezTo>
                    <a:pt x="0" y="4220"/>
                    <a:pt x="36" y="4473"/>
                    <a:pt x="109" y="4689"/>
                  </a:cubicBezTo>
                  <a:cubicBezTo>
                    <a:pt x="433" y="5555"/>
                    <a:pt x="1227" y="6096"/>
                    <a:pt x="2092" y="6096"/>
                  </a:cubicBezTo>
                  <a:cubicBezTo>
                    <a:pt x="2309" y="6096"/>
                    <a:pt x="2561" y="6060"/>
                    <a:pt x="2778" y="5951"/>
                  </a:cubicBezTo>
                  <a:lnTo>
                    <a:pt x="8079" y="4076"/>
                  </a:lnTo>
                  <a:cubicBezTo>
                    <a:pt x="8945" y="3751"/>
                    <a:pt x="9486" y="2958"/>
                    <a:pt x="9486" y="2092"/>
                  </a:cubicBezTo>
                  <a:cubicBezTo>
                    <a:pt x="9486" y="1876"/>
                    <a:pt x="9450" y="1623"/>
                    <a:pt x="9342" y="1371"/>
                  </a:cubicBezTo>
                  <a:cubicBezTo>
                    <a:pt x="9053" y="541"/>
                    <a:pt x="8224" y="0"/>
                    <a:pt x="739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807;p64">
              <a:extLst>
                <a:ext uri="{FF2B5EF4-FFF2-40B4-BE49-F238E27FC236}">
                  <a16:creationId xmlns:a16="http://schemas.microsoft.com/office/drawing/2014/main" id="{217F840F-E159-3E80-B1A0-34BA0B2604E5}"/>
                </a:ext>
              </a:extLst>
            </p:cNvPr>
            <p:cNvSpPr/>
            <p:nvPr/>
          </p:nvSpPr>
          <p:spPr>
            <a:xfrm>
              <a:off x="3821700" y="2967975"/>
              <a:ext cx="66750" cy="73075"/>
            </a:xfrm>
            <a:custGeom>
              <a:avLst/>
              <a:gdLst/>
              <a:ahLst/>
              <a:cxnLst/>
              <a:rect l="l" t="t" r="r" b="b"/>
              <a:pathLst>
                <a:path w="2670" h="2923" extrusionOk="0">
                  <a:moveTo>
                    <a:pt x="1091" y="0"/>
                  </a:moveTo>
                  <a:cubicBezTo>
                    <a:pt x="990" y="0"/>
                    <a:pt x="890" y="17"/>
                    <a:pt x="794" y="53"/>
                  </a:cubicBezTo>
                  <a:cubicBezTo>
                    <a:pt x="217" y="270"/>
                    <a:pt x="1" y="1063"/>
                    <a:pt x="289" y="1857"/>
                  </a:cubicBezTo>
                  <a:cubicBezTo>
                    <a:pt x="528" y="2513"/>
                    <a:pt x="1062" y="2922"/>
                    <a:pt x="1566" y="2922"/>
                  </a:cubicBezTo>
                  <a:cubicBezTo>
                    <a:pt x="1672" y="2922"/>
                    <a:pt x="1776" y="2904"/>
                    <a:pt x="1876" y="2867"/>
                  </a:cubicBezTo>
                  <a:cubicBezTo>
                    <a:pt x="2453" y="2650"/>
                    <a:pt x="2670" y="1857"/>
                    <a:pt x="2381" y="1063"/>
                  </a:cubicBezTo>
                  <a:cubicBezTo>
                    <a:pt x="2141" y="431"/>
                    <a:pt x="1599" y="0"/>
                    <a:pt x="109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808;p64">
              <a:extLst>
                <a:ext uri="{FF2B5EF4-FFF2-40B4-BE49-F238E27FC236}">
                  <a16:creationId xmlns:a16="http://schemas.microsoft.com/office/drawing/2014/main" id="{AF273B3C-88F0-D70B-1C39-FF87138AF9E4}"/>
                </a:ext>
              </a:extLst>
            </p:cNvPr>
            <p:cNvSpPr/>
            <p:nvPr/>
          </p:nvSpPr>
          <p:spPr>
            <a:xfrm>
              <a:off x="3818100" y="2960275"/>
              <a:ext cx="73975" cy="88400"/>
            </a:xfrm>
            <a:custGeom>
              <a:avLst/>
              <a:gdLst/>
              <a:ahLst/>
              <a:cxnLst/>
              <a:rect l="l" t="t" r="r" b="b"/>
              <a:pathLst>
                <a:path w="2959" h="3536" extrusionOk="0">
                  <a:moveTo>
                    <a:pt x="1263" y="614"/>
                  </a:moveTo>
                  <a:cubicBezTo>
                    <a:pt x="1407" y="614"/>
                    <a:pt x="1624" y="686"/>
                    <a:pt x="1804" y="830"/>
                  </a:cubicBezTo>
                  <a:cubicBezTo>
                    <a:pt x="1984" y="974"/>
                    <a:pt x="2129" y="1227"/>
                    <a:pt x="2237" y="1479"/>
                  </a:cubicBezTo>
                  <a:cubicBezTo>
                    <a:pt x="2309" y="1696"/>
                    <a:pt x="2345" y="1876"/>
                    <a:pt x="2345" y="2056"/>
                  </a:cubicBezTo>
                  <a:cubicBezTo>
                    <a:pt x="2345" y="2273"/>
                    <a:pt x="2309" y="2453"/>
                    <a:pt x="2201" y="2597"/>
                  </a:cubicBezTo>
                  <a:cubicBezTo>
                    <a:pt x="2129" y="2742"/>
                    <a:pt x="2020" y="2850"/>
                    <a:pt x="1912" y="2886"/>
                  </a:cubicBezTo>
                  <a:cubicBezTo>
                    <a:pt x="1840" y="2922"/>
                    <a:pt x="1768" y="2922"/>
                    <a:pt x="1696" y="2922"/>
                  </a:cubicBezTo>
                  <a:cubicBezTo>
                    <a:pt x="1551" y="2922"/>
                    <a:pt x="1335" y="2850"/>
                    <a:pt x="1155" y="2706"/>
                  </a:cubicBezTo>
                  <a:cubicBezTo>
                    <a:pt x="974" y="2561"/>
                    <a:pt x="830" y="2345"/>
                    <a:pt x="722" y="2056"/>
                  </a:cubicBezTo>
                  <a:cubicBezTo>
                    <a:pt x="650" y="1876"/>
                    <a:pt x="614" y="1660"/>
                    <a:pt x="614" y="1479"/>
                  </a:cubicBezTo>
                  <a:cubicBezTo>
                    <a:pt x="614" y="1263"/>
                    <a:pt x="650" y="1083"/>
                    <a:pt x="722" y="938"/>
                  </a:cubicBezTo>
                  <a:cubicBezTo>
                    <a:pt x="830" y="794"/>
                    <a:pt x="938" y="686"/>
                    <a:pt x="1047" y="650"/>
                  </a:cubicBezTo>
                  <a:cubicBezTo>
                    <a:pt x="1119" y="614"/>
                    <a:pt x="1191" y="614"/>
                    <a:pt x="1263" y="614"/>
                  </a:cubicBezTo>
                  <a:close/>
                  <a:moveTo>
                    <a:pt x="1263" y="1"/>
                  </a:moveTo>
                  <a:cubicBezTo>
                    <a:pt x="1119" y="1"/>
                    <a:pt x="974" y="37"/>
                    <a:pt x="830" y="73"/>
                  </a:cubicBezTo>
                  <a:cubicBezTo>
                    <a:pt x="578" y="181"/>
                    <a:pt x="361" y="397"/>
                    <a:pt x="217" y="650"/>
                  </a:cubicBezTo>
                  <a:cubicBezTo>
                    <a:pt x="73" y="902"/>
                    <a:pt x="1" y="1191"/>
                    <a:pt x="1" y="1479"/>
                  </a:cubicBezTo>
                  <a:cubicBezTo>
                    <a:pt x="1" y="1732"/>
                    <a:pt x="37" y="2020"/>
                    <a:pt x="145" y="2273"/>
                  </a:cubicBezTo>
                  <a:cubicBezTo>
                    <a:pt x="289" y="2634"/>
                    <a:pt x="506" y="2958"/>
                    <a:pt x="794" y="3175"/>
                  </a:cubicBezTo>
                  <a:cubicBezTo>
                    <a:pt x="1047" y="3391"/>
                    <a:pt x="1371" y="3535"/>
                    <a:pt x="1696" y="3535"/>
                  </a:cubicBezTo>
                  <a:cubicBezTo>
                    <a:pt x="1840" y="3535"/>
                    <a:pt x="1984" y="3499"/>
                    <a:pt x="2093" y="3463"/>
                  </a:cubicBezTo>
                  <a:cubicBezTo>
                    <a:pt x="2381" y="3355"/>
                    <a:pt x="2597" y="3138"/>
                    <a:pt x="2742" y="2922"/>
                  </a:cubicBezTo>
                  <a:cubicBezTo>
                    <a:pt x="2886" y="2670"/>
                    <a:pt x="2958" y="2381"/>
                    <a:pt x="2958" y="2056"/>
                  </a:cubicBezTo>
                  <a:cubicBezTo>
                    <a:pt x="2958" y="1804"/>
                    <a:pt x="2886" y="1552"/>
                    <a:pt x="2814" y="1263"/>
                  </a:cubicBezTo>
                  <a:cubicBezTo>
                    <a:pt x="2670" y="902"/>
                    <a:pt x="2453" y="614"/>
                    <a:pt x="2165" y="361"/>
                  </a:cubicBezTo>
                  <a:cubicBezTo>
                    <a:pt x="1912" y="145"/>
                    <a:pt x="1588" y="1"/>
                    <a:pt x="12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809;p64">
              <a:extLst>
                <a:ext uri="{FF2B5EF4-FFF2-40B4-BE49-F238E27FC236}">
                  <a16:creationId xmlns:a16="http://schemas.microsoft.com/office/drawing/2014/main" id="{3C51F77B-2D84-9512-CE9A-F3A910EFD45E}"/>
                </a:ext>
              </a:extLst>
            </p:cNvPr>
            <p:cNvSpPr/>
            <p:nvPr/>
          </p:nvSpPr>
          <p:spPr>
            <a:xfrm>
              <a:off x="3797375" y="3155050"/>
              <a:ext cx="75750" cy="128050"/>
            </a:xfrm>
            <a:custGeom>
              <a:avLst/>
              <a:gdLst/>
              <a:ahLst/>
              <a:cxnLst/>
              <a:rect l="l" t="t" r="r" b="b"/>
              <a:pathLst>
                <a:path w="3030" h="5122" extrusionOk="0">
                  <a:moveTo>
                    <a:pt x="1516" y="1024"/>
                  </a:moveTo>
                  <a:cubicBezTo>
                    <a:pt x="1664" y="1404"/>
                    <a:pt x="1873" y="1892"/>
                    <a:pt x="2056" y="2381"/>
                  </a:cubicBezTo>
                  <a:cubicBezTo>
                    <a:pt x="2164" y="2633"/>
                    <a:pt x="2236" y="2922"/>
                    <a:pt x="2308" y="3138"/>
                  </a:cubicBezTo>
                  <a:cubicBezTo>
                    <a:pt x="2380" y="3354"/>
                    <a:pt x="2417" y="3535"/>
                    <a:pt x="2417" y="3607"/>
                  </a:cubicBezTo>
                  <a:cubicBezTo>
                    <a:pt x="2417" y="4112"/>
                    <a:pt x="2020" y="4509"/>
                    <a:pt x="1515" y="4509"/>
                  </a:cubicBezTo>
                  <a:cubicBezTo>
                    <a:pt x="1010" y="4509"/>
                    <a:pt x="613" y="4112"/>
                    <a:pt x="613" y="3607"/>
                  </a:cubicBezTo>
                  <a:cubicBezTo>
                    <a:pt x="613" y="3535"/>
                    <a:pt x="685" y="3210"/>
                    <a:pt x="794" y="2886"/>
                  </a:cubicBezTo>
                  <a:cubicBezTo>
                    <a:pt x="938" y="2417"/>
                    <a:pt x="1190" y="1767"/>
                    <a:pt x="1407" y="1263"/>
                  </a:cubicBezTo>
                  <a:cubicBezTo>
                    <a:pt x="1445" y="1180"/>
                    <a:pt x="1481" y="1100"/>
                    <a:pt x="1516" y="1024"/>
                  </a:cubicBezTo>
                  <a:close/>
                  <a:moveTo>
                    <a:pt x="1515" y="0"/>
                  </a:moveTo>
                  <a:cubicBezTo>
                    <a:pt x="1407" y="0"/>
                    <a:pt x="1298" y="36"/>
                    <a:pt x="1226" y="144"/>
                  </a:cubicBezTo>
                  <a:cubicBezTo>
                    <a:pt x="1226" y="144"/>
                    <a:pt x="938" y="830"/>
                    <a:pt x="649" y="1587"/>
                  </a:cubicBezTo>
                  <a:cubicBezTo>
                    <a:pt x="469" y="1948"/>
                    <a:pt x="325" y="2345"/>
                    <a:pt x="216" y="2705"/>
                  </a:cubicBezTo>
                  <a:cubicBezTo>
                    <a:pt x="108" y="3066"/>
                    <a:pt x="0" y="3354"/>
                    <a:pt x="0" y="3607"/>
                  </a:cubicBezTo>
                  <a:cubicBezTo>
                    <a:pt x="0" y="4436"/>
                    <a:pt x="685" y="5122"/>
                    <a:pt x="1515" y="5122"/>
                  </a:cubicBezTo>
                  <a:cubicBezTo>
                    <a:pt x="2344" y="5122"/>
                    <a:pt x="3030" y="4436"/>
                    <a:pt x="3030" y="3607"/>
                  </a:cubicBezTo>
                  <a:cubicBezTo>
                    <a:pt x="3030" y="3354"/>
                    <a:pt x="2922" y="3066"/>
                    <a:pt x="2813" y="2705"/>
                  </a:cubicBezTo>
                  <a:cubicBezTo>
                    <a:pt x="2453" y="1659"/>
                    <a:pt x="1803" y="180"/>
                    <a:pt x="1803" y="144"/>
                  </a:cubicBezTo>
                  <a:cubicBezTo>
                    <a:pt x="1731" y="36"/>
                    <a:pt x="1623" y="0"/>
                    <a:pt x="151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810;p64">
              <a:extLst>
                <a:ext uri="{FF2B5EF4-FFF2-40B4-BE49-F238E27FC236}">
                  <a16:creationId xmlns:a16="http://schemas.microsoft.com/office/drawing/2014/main" id="{205C1B07-5137-C114-FFC7-420272EE4ED9}"/>
                </a:ext>
              </a:extLst>
            </p:cNvPr>
            <p:cNvSpPr/>
            <p:nvPr/>
          </p:nvSpPr>
          <p:spPr>
            <a:xfrm>
              <a:off x="4011050" y="1025400"/>
              <a:ext cx="1925125" cy="2285650"/>
            </a:xfrm>
            <a:custGeom>
              <a:avLst/>
              <a:gdLst/>
              <a:ahLst/>
              <a:cxnLst/>
              <a:rect l="l" t="t" r="r" b="b"/>
              <a:pathLst>
                <a:path w="77005" h="91426" extrusionOk="0">
                  <a:moveTo>
                    <a:pt x="23983" y="0"/>
                  </a:moveTo>
                  <a:cubicBezTo>
                    <a:pt x="22904" y="0"/>
                    <a:pt x="21562" y="517"/>
                    <a:pt x="20271" y="969"/>
                  </a:cubicBezTo>
                  <a:cubicBezTo>
                    <a:pt x="17349" y="1979"/>
                    <a:pt x="9487" y="9626"/>
                    <a:pt x="7683" y="14422"/>
                  </a:cubicBezTo>
                  <a:cubicBezTo>
                    <a:pt x="5916" y="19255"/>
                    <a:pt x="7467" y="20842"/>
                    <a:pt x="10605" y="23728"/>
                  </a:cubicBezTo>
                  <a:cubicBezTo>
                    <a:pt x="13743" y="26649"/>
                    <a:pt x="17566" y="32600"/>
                    <a:pt x="19585" y="38227"/>
                  </a:cubicBezTo>
                  <a:cubicBezTo>
                    <a:pt x="21605" y="43817"/>
                    <a:pt x="24166" y="49191"/>
                    <a:pt x="28314" y="50670"/>
                  </a:cubicBezTo>
                  <a:cubicBezTo>
                    <a:pt x="28314" y="50670"/>
                    <a:pt x="21713" y="53808"/>
                    <a:pt x="17349" y="56946"/>
                  </a:cubicBezTo>
                  <a:cubicBezTo>
                    <a:pt x="12949" y="60083"/>
                    <a:pt x="10821" y="61526"/>
                    <a:pt x="10821" y="61526"/>
                  </a:cubicBezTo>
                  <a:cubicBezTo>
                    <a:pt x="10821" y="61526"/>
                    <a:pt x="4906" y="63221"/>
                    <a:pt x="2634" y="66143"/>
                  </a:cubicBezTo>
                  <a:cubicBezTo>
                    <a:pt x="1299" y="67874"/>
                    <a:pt x="470" y="69244"/>
                    <a:pt x="1" y="70074"/>
                  </a:cubicBezTo>
                  <a:cubicBezTo>
                    <a:pt x="1227" y="69625"/>
                    <a:pt x="3287" y="69061"/>
                    <a:pt x="5893" y="69061"/>
                  </a:cubicBezTo>
                  <a:cubicBezTo>
                    <a:pt x="8731" y="69061"/>
                    <a:pt x="12218" y="69731"/>
                    <a:pt x="15979" y="71950"/>
                  </a:cubicBezTo>
                  <a:cubicBezTo>
                    <a:pt x="24995" y="77251"/>
                    <a:pt x="26871" y="86016"/>
                    <a:pt x="26871" y="91426"/>
                  </a:cubicBezTo>
                  <a:lnTo>
                    <a:pt x="30442" y="88216"/>
                  </a:lnTo>
                  <a:cubicBezTo>
                    <a:pt x="30442" y="88216"/>
                    <a:pt x="39783" y="84537"/>
                    <a:pt x="47501" y="75989"/>
                  </a:cubicBezTo>
                  <a:cubicBezTo>
                    <a:pt x="55256" y="67477"/>
                    <a:pt x="56482" y="63329"/>
                    <a:pt x="57276" y="55719"/>
                  </a:cubicBezTo>
                  <a:cubicBezTo>
                    <a:pt x="58033" y="48073"/>
                    <a:pt x="61171" y="17921"/>
                    <a:pt x="61279" y="17452"/>
                  </a:cubicBezTo>
                  <a:cubicBezTo>
                    <a:pt x="61423" y="17019"/>
                    <a:pt x="62433" y="14783"/>
                    <a:pt x="63768" y="14567"/>
                  </a:cubicBezTo>
                  <a:cubicBezTo>
                    <a:pt x="63793" y="14562"/>
                    <a:pt x="63820" y="14560"/>
                    <a:pt x="63850" y="14560"/>
                  </a:cubicBezTo>
                  <a:cubicBezTo>
                    <a:pt x="65380" y="14560"/>
                    <a:pt x="72515" y="20855"/>
                    <a:pt x="73506" y="21492"/>
                  </a:cubicBezTo>
                  <a:cubicBezTo>
                    <a:pt x="73935" y="21783"/>
                    <a:pt x="74548" y="22009"/>
                    <a:pt x="75126" y="22009"/>
                  </a:cubicBezTo>
                  <a:cubicBezTo>
                    <a:pt x="75908" y="22009"/>
                    <a:pt x="76627" y="21596"/>
                    <a:pt x="76752" y="20374"/>
                  </a:cubicBezTo>
                  <a:cubicBezTo>
                    <a:pt x="77004" y="18246"/>
                    <a:pt x="75201" y="12980"/>
                    <a:pt x="69466" y="7245"/>
                  </a:cubicBezTo>
                  <a:cubicBezTo>
                    <a:pt x="65304" y="3083"/>
                    <a:pt x="61970" y="1480"/>
                    <a:pt x="59954" y="1480"/>
                  </a:cubicBezTo>
                  <a:cubicBezTo>
                    <a:pt x="59210" y="1480"/>
                    <a:pt x="58645" y="1698"/>
                    <a:pt x="58285" y="2087"/>
                  </a:cubicBezTo>
                  <a:cubicBezTo>
                    <a:pt x="56915" y="3566"/>
                    <a:pt x="57817" y="6704"/>
                    <a:pt x="56915" y="11285"/>
                  </a:cubicBezTo>
                  <a:cubicBezTo>
                    <a:pt x="56013" y="15901"/>
                    <a:pt x="50423" y="32492"/>
                    <a:pt x="47610" y="40355"/>
                  </a:cubicBezTo>
                  <a:cubicBezTo>
                    <a:pt x="44796" y="48181"/>
                    <a:pt x="45698" y="58857"/>
                    <a:pt x="45698" y="58857"/>
                  </a:cubicBezTo>
                  <a:cubicBezTo>
                    <a:pt x="45698" y="58857"/>
                    <a:pt x="41911" y="60192"/>
                    <a:pt x="39206" y="62211"/>
                  </a:cubicBezTo>
                  <a:cubicBezTo>
                    <a:pt x="36501" y="64231"/>
                    <a:pt x="32353" y="67044"/>
                    <a:pt x="32353" y="67044"/>
                  </a:cubicBezTo>
                  <a:lnTo>
                    <a:pt x="31235" y="66467"/>
                  </a:lnTo>
                  <a:cubicBezTo>
                    <a:pt x="31235" y="66467"/>
                    <a:pt x="37511" y="60192"/>
                    <a:pt x="39422" y="56585"/>
                  </a:cubicBezTo>
                  <a:cubicBezTo>
                    <a:pt x="41334" y="53014"/>
                    <a:pt x="41911" y="52798"/>
                    <a:pt x="40901" y="50670"/>
                  </a:cubicBezTo>
                  <a:cubicBezTo>
                    <a:pt x="39891" y="48542"/>
                    <a:pt x="31704" y="38227"/>
                    <a:pt x="28097" y="33610"/>
                  </a:cubicBezTo>
                  <a:cubicBezTo>
                    <a:pt x="24527" y="29030"/>
                    <a:pt x="20126" y="21275"/>
                    <a:pt x="19261" y="19039"/>
                  </a:cubicBezTo>
                  <a:cubicBezTo>
                    <a:pt x="18359" y="16803"/>
                    <a:pt x="18467" y="14567"/>
                    <a:pt x="19117" y="12980"/>
                  </a:cubicBezTo>
                  <a:cubicBezTo>
                    <a:pt x="19802" y="11393"/>
                    <a:pt x="26077" y="8255"/>
                    <a:pt x="26186" y="3458"/>
                  </a:cubicBezTo>
                  <a:cubicBezTo>
                    <a:pt x="26245" y="788"/>
                    <a:pt x="25315" y="0"/>
                    <a:pt x="239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811;p64">
              <a:extLst>
                <a:ext uri="{FF2B5EF4-FFF2-40B4-BE49-F238E27FC236}">
                  <a16:creationId xmlns:a16="http://schemas.microsoft.com/office/drawing/2014/main" id="{FBC0A128-FDDF-4571-52C6-C75063038FAF}"/>
                </a:ext>
              </a:extLst>
            </p:cNvPr>
            <p:cNvSpPr/>
            <p:nvPr/>
          </p:nvSpPr>
          <p:spPr>
            <a:xfrm>
              <a:off x="4002950" y="1018075"/>
              <a:ext cx="1935025" cy="2300275"/>
            </a:xfrm>
            <a:custGeom>
              <a:avLst/>
              <a:gdLst/>
              <a:ahLst/>
              <a:cxnLst/>
              <a:rect l="l" t="t" r="r" b="b"/>
              <a:pathLst>
                <a:path w="77401" h="92011" extrusionOk="0">
                  <a:moveTo>
                    <a:pt x="24310" y="613"/>
                  </a:moveTo>
                  <a:cubicBezTo>
                    <a:pt x="24634" y="613"/>
                    <a:pt x="24887" y="649"/>
                    <a:pt x="25103" y="721"/>
                  </a:cubicBezTo>
                  <a:cubicBezTo>
                    <a:pt x="25428" y="866"/>
                    <a:pt x="25680" y="1082"/>
                    <a:pt x="25897" y="1515"/>
                  </a:cubicBezTo>
                  <a:cubicBezTo>
                    <a:pt x="26113" y="1948"/>
                    <a:pt x="26221" y="2597"/>
                    <a:pt x="26221" y="3499"/>
                  </a:cubicBezTo>
                  <a:cubicBezTo>
                    <a:pt x="26221" y="3571"/>
                    <a:pt x="26221" y="3643"/>
                    <a:pt x="26221" y="3751"/>
                  </a:cubicBezTo>
                  <a:cubicBezTo>
                    <a:pt x="26185" y="4869"/>
                    <a:pt x="25788" y="5915"/>
                    <a:pt x="25211" y="6889"/>
                  </a:cubicBezTo>
                  <a:cubicBezTo>
                    <a:pt x="24310" y="8332"/>
                    <a:pt x="22975" y="9594"/>
                    <a:pt x="21749" y="10604"/>
                  </a:cubicBezTo>
                  <a:cubicBezTo>
                    <a:pt x="21172" y="11109"/>
                    <a:pt x="20595" y="11578"/>
                    <a:pt x="20162" y="12010"/>
                  </a:cubicBezTo>
                  <a:cubicBezTo>
                    <a:pt x="19693" y="12407"/>
                    <a:pt x="19332" y="12768"/>
                    <a:pt x="19188" y="13165"/>
                  </a:cubicBezTo>
                  <a:cubicBezTo>
                    <a:pt x="18827" y="13994"/>
                    <a:pt x="18611" y="14968"/>
                    <a:pt x="18611" y="16050"/>
                  </a:cubicBezTo>
                  <a:cubicBezTo>
                    <a:pt x="18611" y="17132"/>
                    <a:pt x="18827" y="18286"/>
                    <a:pt x="19296" y="19440"/>
                  </a:cubicBezTo>
                  <a:cubicBezTo>
                    <a:pt x="19765" y="20594"/>
                    <a:pt x="21064" y="23083"/>
                    <a:pt x="22723" y="25896"/>
                  </a:cubicBezTo>
                  <a:cubicBezTo>
                    <a:pt x="24382" y="28673"/>
                    <a:pt x="26401" y="31775"/>
                    <a:pt x="28205" y="34084"/>
                  </a:cubicBezTo>
                  <a:cubicBezTo>
                    <a:pt x="29972" y="36392"/>
                    <a:pt x="32930" y="40107"/>
                    <a:pt x="35563" y="43533"/>
                  </a:cubicBezTo>
                  <a:cubicBezTo>
                    <a:pt x="36861" y="45228"/>
                    <a:pt x="38087" y="46887"/>
                    <a:pt x="39061" y="48222"/>
                  </a:cubicBezTo>
                  <a:cubicBezTo>
                    <a:pt x="39999" y="49556"/>
                    <a:pt x="40720" y="50602"/>
                    <a:pt x="40937" y="51071"/>
                  </a:cubicBezTo>
                  <a:cubicBezTo>
                    <a:pt x="41261" y="51756"/>
                    <a:pt x="41405" y="52225"/>
                    <a:pt x="41405" y="52622"/>
                  </a:cubicBezTo>
                  <a:cubicBezTo>
                    <a:pt x="41405" y="53019"/>
                    <a:pt x="41261" y="53452"/>
                    <a:pt x="40937" y="54065"/>
                  </a:cubicBezTo>
                  <a:cubicBezTo>
                    <a:pt x="40612" y="54714"/>
                    <a:pt x="40143" y="55543"/>
                    <a:pt x="39494" y="56734"/>
                  </a:cubicBezTo>
                  <a:cubicBezTo>
                    <a:pt x="38556" y="58501"/>
                    <a:pt x="36536" y="60954"/>
                    <a:pt x="34733" y="62973"/>
                  </a:cubicBezTo>
                  <a:cubicBezTo>
                    <a:pt x="33831" y="63983"/>
                    <a:pt x="32966" y="64885"/>
                    <a:pt x="32353" y="65498"/>
                  </a:cubicBezTo>
                  <a:cubicBezTo>
                    <a:pt x="32064" y="65823"/>
                    <a:pt x="31812" y="66111"/>
                    <a:pt x="31631" y="66255"/>
                  </a:cubicBezTo>
                  <a:cubicBezTo>
                    <a:pt x="31451" y="66436"/>
                    <a:pt x="31343" y="66544"/>
                    <a:pt x="31343" y="66544"/>
                  </a:cubicBezTo>
                  <a:cubicBezTo>
                    <a:pt x="31271" y="66616"/>
                    <a:pt x="31271" y="66724"/>
                    <a:pt x="31271" y="66796"/>
                  </a:cubicBezTo>
                  <a:cubicBezTo>
                    <a:pt x="31271" y="66905"/>
                    <a:pt x="31343" y="66977"/>
                    <a:pt x="31451" y="67013"/>
                  </a:cubicBezTo>
                  <a:lnTo>
                    <a:pt x="32569" y="67590"/>
                  </a:lnTo>
                  <a:cubicBezTo>
                    <a:pt x="32599" y="67605"/>
                    <a:pt x="32641" y="67614"/>
                    <a:pt x="32685" y="67614"/>
                  </a:cubicBezTo>
                  <a:cubicBezTo>
                    <a:pt x="32748" y="67614"/>
                    <a:pt x="32815" y="67596"/>
                    <a:pt x="32857" y="67554"/>
                  </a:cubicBezTo>
                  <a:cubicBezTo>
                    <a:pt x="32857" y="67554"/>
                    <a:pt x="37005" y="64777"/>
                    <a:pt x="39710" y="62757"/>
                  </a:cubicBezTo>
                  <a:cubicBezTo>
                    <a:pt x="41009" y="61747"/>
                    <a:pt x="42632" y="60917"/>
                    <a:pt x="43930" y="60340"/>
                  </a:cubicBezTo>
                  <a:cubicBezTo>
                    <a:pt x="44543" y="60052"/>
                    <a:pt x="45120" y="59799"/>
                    <a:pt x="45517" y="59655"/>
                  </a:cubicBezTo>
                  <a:cubicBezTo>
                    <a:pt x="45697" y="59583"/>
                    <a:pt x="45878" y="59511"/>
                    <a:pt x="45986" y="59475"/>
                  </a:cubicBezTo>
                  <a:cubicBezTo>
                    <a:pt x="46094" y="59439"/>
                    <a:pt x="46130" y="59403"/>
                    <a:pt x="46130" y="59403"/>
                  </a:cubicBezTo>
                  <a:cubicBezTo>
                    <a:pt x="46274" y="59367"/>
                    <a:pt x="46347" y="59258"/>
                    <a:pt x="46347" y="59114"/>
                  </a:cubicBezTo>
                  <a:cubicBezTo>
                    <a:pt x="46347" y="59114"/>
                    <a:pt x="46311" y="59006"/>
                    <a:pt x="46311" y="58826"/>
                  </a:cubicBezTo>
                  <a:cubicBezTo>
                    <a:pt x="46274" y="58248"/>
                    <a:pt x="46202" y="56878"/>
                    <a:pt x="46202" y="55075"/>
                  </a:cubicBezTo>
                  <a:cubicBezTo>
                    <a:pt x="46202" y="51251"/>
                    <a:pt x="46527" y="45445"/>
                    <a:pt x="48222" y="40720"/>
                  </a:cubicBezTo>
                  <a:cubicBezTo>
                    <a:pt x="49629" y="36789"/>
                    <a:pt x="51721" y="30693"/>
                    <a:pt x="53596" y="24995"/>
                  </a:cubicBezTo>
                  <a:cubicBezTo>
                    <a:pt x="55472" y="19260"/>
                    <a:pt x="57095" y="13994"/>
                    <a:pt x="57527" y="11650"/>
                  </a:cubicBezTo>
                  <a:cubicBezTo>
                    <a:pt x="57996" y="9305"/>
                    <a:pt x="57996" y="7358"/>
                    <a:pt x="58068" y="5843"/>
                  </a:cubicBezTo>
                  <a:cubicBezTo>
                    <a:pt x="58068" y="5049"/>
                    <a:pt x="58104" y="4400"/>
                    <a:pt x="58249" y="3859"/>
                  </a:cubicBezTo>
                  <a:cubicBezTo>
                    <a:pt x="58357" y="3318"/>
                    <a:pt x="58537" y="2922"/>
                    <a:pt x="58826" y="2597"/>
                  </a:cubicBezTo>
                  <a:cubicBezTo>
                    <a:pt x="59114" y="2272"/>
                    <a:pt x="59583" y="2092"/>
                    <a:pt x="60268" y="2092"/>
                  </a:cubicBezTo>
                  <a:cubicBezTo>
                    <a:pt x="61206" y="2092"/>
                    <a:pt x="62505" y="2453"/>
                    <a:pt x="64092" y="3354"/>
                  </a:cubicBezTo>
                  <a:cubicBezTo>
                    <a:pt x="65679" y="4256"/>
                    <a:pt x="67518" y="5699"/>
                    <a:pt x="69610" y="7754"/>
                  </a:cubicBezTo>
                  <a:cubicBezTo>
                    <a:pt x="72279" y="10460"/>
                    <a:pt x="74082" y="13020"/>
                    <a:pt x="75236" y="15220"/>
                  </a:cubicBezTo>
                  <a:cubicBezTo>
                    <a:pt x="76354" y="17420"/>
                    <a:pt x="76823" y="19224"/>
                    <a:pt x="76823" y="20306"/>
                  </a:cubicBezTo>
                  <a:cubicBezTo>
                    <a:pt x="76823" y="20414"/>
                    <a:pt x="76787" y="20522"/>
                    <a:pt x="76787" y="20630"/>
                  </a:cubicBezTo>
                  <a:cubicBezTo>
                    <a:pt x="76751" y="21208"/>
                    <a:pt x="76535" y="21532"/>
                    <a:pt x="76318" y="21712"/>
                  </a:cubicBezTo>
                  <a:cubicBezTo>
                    <a:pt x="76102" y="21929"/>
                    <a:pt x="75813" y="22001"/>
                    <a:pt x="75453" y="22001"/>
                  </a:cubicBezTo>
                  <a:cubicBezTo>
                    <a:pt x="74948" y="22001"/>
                    <a:pt x="74371" y="21785"/>
                    <a:pt x="74010" y="21532"/>
                  </a:cubicBezTo>
                  <a:cubicBezTo>
                    <a:pt x="73902" y="21460"/>
                    <a:pt x="73685" y="21316"/>
                    <a:pt x="73397" y="21063"/>
                  </a:cubicBezTo>
                  <a:cubicBezTo>
                    <a:pt x="72351" y="20234"/>
                    <a:pt x="70439" y="18647"/>
                    <a:pt x="68600" y="17204"/>
                  </a:cubicBezTo>
                  <a:cubicBezTo>
                    <a:pt x="67662" y="16519"/>
                    <a:pt x="66761" y="15834"/>
                    <a:pt x="66003" y="15365"/>
                  </a:cubicBezTo>
                  <a:cubicBezTo>
                    <a:pt x="65606" y="15112"/>
                    <a:pt x="65282" y="14932"/>
                    <a:pt x="64957" y="14788"/>
                  </a:cubicBezTo>
                  <a:cubicBezTo>
                    <a:pt x="64669" y="14643"/>
                    <a:pt x="64416" y="14535"/>
                    <a:pt x="64164" y="14535"/>
                  </a:cubicBezTo>
                  <a:lnTo>
                    <a:pt x="64019" y="14535"/>
                  </a:lnTo>
                  <a:cubicBezTo>
                    <a:pt x="63226" y="14679"/>
                    <a:pt x="62613" y="15365"/>
                    <a:pt x="62144" y="16050"/>
                  </a:cubicBezTo>
                  <a:cubicBezTo>
                    <a:pt x="61928" y="16375"/>
                    <a:pt x="61711" y="16735"/>
                    <a:pt x="61603" y="17024"/>
                  </a:cubicBezTo>
                  <a:cubicBezTo>
                    <a:pt x="61459" y="17312"/>
                    <a:pt x="61350" y="17529"/>
                    <a:pt x="61314" y="17673"/>
                  </a:cubicBezTo>
                  <a:lnTo>
                    <a:pt x="61314" y="17745"/>
                  </a:lnTo>
                  <a:cubicBezTo>
                    <a:pt x="61278" y="18106"/>
                    <a:pt x="61026" y="20198"/>
                    <a:pt x="60701" y="23263"/>
                  </a:cubicBezTo>
                  <a:cubicBezTo>
                    <a:pt x="59727" y="32424"/>
                    <a:pt x="57852" y="50350"/>
                    <a:pt x="57275" y="55976"/>
                  </a:cubicBezTo>
                  <a:cubicBezTo>
                    <a:pt x="56878" y="59763"/>
                    <a:pt x="56409" y="62685"/>
                    <a:pt x="55039" y="65678"/>
                  </a:cubicBezTo>
                  <a:cubicBezTo>
                    <a:pt x="53668" y="68708"/>
                    <a:pt x="51468" y="71846"/>
                    <a:pt x="47609" y="76102"/>
                  </a:cubicBezTo>
                  <a:cubicBezTo>
                    <a:pt x="43750" y="80322"/>
                    <a:pt x="39530" y="83351"/>
                    <a:pt x="36248" y="85335"/>
                  </a:cubicBezTo>
                  <a:cubicBezTo>
                    <a:pt x="34625" y="86345"/>
                    <a:pt x="33218" y="87066"/>
                    <a:pt x="32244" y="87535"/>
                  </a:cubicBezTo>
                  <a:cubicBezTo>
                    <a:pt x="31739" y="87787"/>
                    <a:pt x="31343" y="87932"/>
                    <a:pt x="31090" y="88076"/>
                  </a:cubicBezTo>
                  <a:cubicBezTo>
                    <a:pt x="30946" y="88112"/>
                    <a:pt x="30838" y="88148"/>
                    <a:pt x="30766" y="88184"/>
                  </a:cubicBezTo>
                  <a:cubicBezTo>
                    <a:pt x="30693" y="88220"/>
                    <a:pt x="30657" y="88220"/>
                    <a:pt x="30657" y="88220"/>
                  </a:cubicBezTo>
                  <a:lnTo>
                    <a:pt x="30585" y="88292"/>
                  </a:lnTo>
                  <a:lnTo>
                    <a:pt x="27510" y="91057"/>
                  </a:lnTo>
                  <a:lnTo>
                    <a:pt x="27510" y="91057"/>
                  </a:lnTo>
                  <a:cubicBezTo>
                    <a:pt x="27433" y="88416"/>
                    <a:pt x="26887" y="85123"/>
                    <a:pt x="25392" y="81800"/>
                  </a:cubicBezTo>
                  <a:cubicBezTo>
                    <a:pt x="23769" y="78230"/>
                    <a:pt x="21027" y="74659"/>
                    <a:pt x="16483" y="71990"/>
                  </a:cubicBezTo>
                  <a:cubicBezTo>
                    <a:pt x="12624" y="69754"/>
                    <a:pt x="9089" y="69069"/>
                    <a:pt x="6204" y="69069"/>
                  </a:cubicBezTo>
                  <a:cubicBezTo>
                    <a:pt x="4025" y="69069"/>
                    <a:pt x="2231" y="69453"/>
                    <a:pt x="978" y="69830"/>
                  </a:cubicBezTo>
                  <a:lnTo>
                    <a:pt x="978" y="69830"/>
                  </a:lnTo>
                  <a:cubicBezTo>
                    <a:pt x="1473" y="69020"/>
                    <a:pt x="2195" y="67933"/>
                    <a:pt x="3210" y="66616"/>
                  </a:cubicBezTo>
                  <a:cubicBezTo>
                    <a:pt x="4256" y="65209"/>
                    <a:pt x="6276" y="64091"/>
                    <a:pt x="8043" y="63298"/>
                  </a:cubicBezTo>
                  <a:cubicBezTo>
                    <a:pt x="8909" y="62901"/>
                    <a:pt x="9702" y="62613"/>
                    <a:pt x="10279" y="62432"/>
                  </a:cubicBezTo>
                  <a:cubicBezTo>
                    <a:pt x="10604" y="62324"/>
                    <a:pt x="10820" y="62252"/>
                    <a:pt x="11001" y="62180"/>
                  </a:cubicBezTo>
                  <a:cubicBezTo>
                    <a:pt x="11145" y="62144"/>
                    <a:pt x="11253" y="62108"/>
                    <a:pt x="11253" y="62108"/>
                  </a:cubicBezTo>
                  <a:lnTo>
                    <a:pt x="11325" y="62072"/>
                  </a:lnTo>
                  <a:cubicBezTo>
                    <a:pt x="11325" y="62072"/>
                    <a:pt x="13453" y="60629"/>
                    <a:pt x="17854" y="57491"/>
                  </a:cubicBezTo>
                  <a:cubicBezTo>
                    <a:pt x="20018" y="55904"/>
                    <a:pt x="22759" y="54353"/>
                    <a:pt x="24923" y="53163"/>
                  </a:cubicBezTo>
                  <a:cubicBezTo>
                    <a:pt x="26041" y="52586"/>
                    <a:pt x="27015" y="52117"/>
                    <a:pt x="27700" y="51756"/>
                  </a:cubicBezTo>
                  <a:cubicBezTo>
                    <a:pt x="28385" y="51432"/>
                    <a:pt x="28782" y="51215"/>
                    <a:pt x="28782" y="51215"/>
                  </a:cubicBezTo>
                  <a:cubicBezTo>
                    <a:pt x="28890" y="51179"/>
                    <a:pt x="28962" y="51071"/>
                    <a:pt x="28962" y="50927"/>
                  </a:cubicBezTo>
                  <a:cubicBezTo>
                    <a:pt x="28962" y="50819"/>
                    <a:pt x="28854" y="50710"/>
                    <a:pt x="28746" y="50674"/>
                  </a:cubicBezTo>
                  <a:cubicBezTo>
                    <a:pt x="26762" y="49989"/>
                    <a:pt x="25139" y="48330"/>
                    <a:pt x="23733" y="46130"/>
                  </a:cubicBezTo>
                  <a:cubicBezTo>
                    <a:pt x="22326" y="43930"/>
                    <a:pt x="21208" y="41189"/>
                    <a:pt x="20198" y="38412"/>
                  </a:cubicBezTo>
                  <a:cubicBezTo>
                    <a:pt x="18142" y="32749"/>
                    <a:pt x="14319" y="26798"/>
                    <a:pt x="11145" y="23804"/>
                  </a:cubicBezTo>
                  <a:cubicBezTo>
                    <a:pt x="10027" y="22794"/>
                    <a:pt x="9125" y="21929"/>
                    <a:pt x="8512" y="21063"/>
                  </a:cubicBezTo>
                  <a:cubicBezTo>
                    <a:pt x="7899" y="20198"/>
                    <a:pt x="7574" y="19332"/>
                    <a:pt x="7574" y="18214"/>
                  </a:cubicBezTo>
                  <a:cubicBezTo>
                    <a:pt x="7574" y="17312"/>
                    <a:pt x="7791" y="16194"/>
                    <a:pt x="8296" y="14824"/>
                  </a:cubicBezTo>
                  <a:cubicBezTo>
                    <a:pt x="9161" y="12515"/>
                    <a:pt x="11578" y="9414"/>
                    <a:pt x="14103" y="6781"/>
                  </a:cubicBezTo>
                  <a:cubicBezTo>
                    <a:pt x="15365" y="5482"/>
                    <a:pt x="16663" y="4292"/>
                    <a:pt x="17818" y="3354"/>
                  </a:cubicBezTo>
                  <a:cubicBezTo>
                    <a:pt x="18972" y="2453"/>
                    <a:pt x="20018" y="1803"/>
                    <a:pt x="20667" y="1551"/>
                  </a:cubicBezTo>
                  <a:cubicBezTo>
                    <a:pt x="22001" y="1118"/>
                    <a:pt x="23336" y="613"/>
                    <a:pt x="24310" y="613"/>
                  </a:cubicBezTo>
                  <a:close/>
                  <a:moveTo>
                    <a:pt x="24310" y="0"/>
                  </a:moveTo>
                  <a:cubicBezTo>
                    <a:pt x="23155" y="0"/>
                    <a:pt x="21785" y="541"/>
                    <a:pt x="20486" y="974"/>
                  </a:cubicBezTo>
                  <a:cubicBezTo>
                    <a:pt x="19693" y="1262"/>
                    <a:pt x="18647" y="1948"/>
                    <a:pt x="17457" y="2885"/>
                  </a:cubicBezTo>
                  <a:cubicBezTo>
                    <a:pt x="15690" y="4292"/>
                    <a:pt x="13598" y="6312"/>
                    <a:pt x="11794" y="8440"/>
                  </a:cubicBezTo>
                  <a:cubicBezTo>
                    <a:pt x="9991" y="10532"/>
                    <a:pt x="8440" y="12768"/>
                    <a:pt x="7755" y="14643"/>
                  </a:cubicBezTo>
                  <a:cubicBezTo>
                    <a:pt x="7214" y="16050"/>
                    <a:pt x="6961" y="17204"/>
                    <a:pt x="6961" y="18214"/>
                  </a:cubicBezTo>
                  <a:cubicBezTo>
                    <a:pt x="6961" y="19440"/>
                    <a:pt x="7358" y="20486"/>
                    <a:pt x="8007" y="21388"/>
                  </a:cubicBezTo>
                  <a:cubicBezTo>
                    <a:pt x="8693" y="22362"/>
                    <a:pt x="9630" y="23227"/>
                    <a:pt x="10748" y="24273"/>
                  </a:cubicBezTo>
                  <a:cubicBezTo>
                    <a:pt x="13814" y="27123"/>
                    <a:pt x="17637" y="33038"/>
                    <a:pt x="19621" y="38592"/>
                  </a:cubicBezTo>
                  <a:cubicBezTo>
                    <a:pt x="20631" y="41405"/>
                    <a:pt x="21785" y="44182"/>
                    <a:pt x="23228" y="46455"/>
                  </a:cubicBezTo>
                  <a:cubicBezTo>
                    <a:pt x="24528" y="48469"/>
                    <a:pt x="26062" y="50104"/>
                    <a:pt x="27936" y="50961"/>
                  </a:cubicBezTo>
                  <a:lnTo>
                    <a:pt x="27936" y="50961"/>
                  </a:lnTo>
                  <a:cubicBezTo>
                    <a:pt x="26212" y="51806"/>
                    <a:pt x="21101" y="54384"/>
                    <a:pt x="17493" y="56986"/>
                  </a:cubicBezTo>
                  <a:cubicBezTo>
                    <a:pt x="15293" y="58537"/>
                    <a:pt x="13670" y="59691"/>
                    <a:pt x="12588" y="60449"/>
                  </a:cubicBezTo>
                  <a:cubicBezTo>
                    <a:pt x="12047" y="60845"/>
                    <a:pt x="11650" y="61134"/>
                    <a:pt x="11398" y="61314"/>
                  </a:cubicBezTo>
                  <a:cubicBezTo>
                    <a:pt x="11208" y="61432"/>
                    <a:pt x="11097" y="61504"/>
                    <a:pt x="11042" y="61540"/>
                  </a:cubicBezTo>
                  <a:lnTo>
                    <a:pt x="11042" y="61540"/>
                  </a:lnTo>
                  <a:cubicBezTo>
                    <a:pt x="10819" y="61605"/>
                    <a:pt x="9411" y="62029"/>
                    <a:pt x="7791" y="62757"/>
                  </a:cubicBezTo>
                  <a:cubicBezTo>
                    <a:pt x="5988" y="63550"/>
                    <a:pt x="3932" y="64704"/>
                    <a:pt x="2741" y="66255"/>
                  </a:cubicBezTo>
                  <a:cubicBezTo>
                    <a:pt x="1371" y="67987"/>
                    <a:pt x="541" y="69393"/>
                    <a:pt x="36" y="70223"/>
                  </a:cubicBezTo>
                  <a:cubicBezTo>
                    <a:pt x="0" y="70331"/>
                    <a:pt x="0" y="70475"/>
                    <a:pt x="73" y="70547"/>
                  </a:cubicBezTo>
                  <a:cubicBezTo>
                    <a:pt x="127" y="70629"/>
                    <a:pt x="221" y="70669"/>
                    <a:pt x="311" y="70669"/>
                  </a:cubicBezTo>
                  <a:cubicBezTo>
                    <a:pt x="341" y="70669"/>
                    <a:pt x="370" y="70665"/>
                    <a:pt x="397" y="70656"/>
                  </a:cubicBezTo>
                  <a:cubicBezTo>
                    <a:pt x="1623" y="70223"/>
                    <a:pt x="3643" y="69646"/>
                    <a:pt x="6204" y="69646"/>
                  </a:cubicBezTo>
                  <a:cubicBezTo>
                    <a:pt x="8981" y="69646"/>
                    <a:pt x="12444" y="70331"/>
                    <a:pt x="16158" y="72531"/>
                  </a:cubicBezTo>
                  <a:cubicBezTo>
                    <a:pt x="20595" y="75128"/>
                    <a:pt x="23264" y="78590"/>
                    <a:pt x="24851" y="82053"/>
                  </a:cubicBezTo>
                  <a:cubicBezTo>
                    <a:pt x="26438" y="85551"/>
                    <a:pt x="26906" y="89050"/>
                    <a:pt x="26906" y="91719"/>
                  </a:cubicBezTo>
                  <a:cubicBezTo>
                    <a:pt x="26906" y="91827"/>
                    <a:pt x="26979" y="91935"/>
                    <a:pt x="27087" y="91971"/>
                  </a:cubicBezTo>
                  <a:cubicBezTo>
                    <a:pt x="27128" y="91999"/>
                    <a:pt x="27175" y="92011"/>
                    <a:pt x="27221" y="92011"/>
                  </a:cubicBezTo>
                  <a:cubicBezTo>
                    <a:pt x="27295" y="92011"/>
                    <a:pt x="27367" y="91980"/>
                    <a:pt x="27411" y="91935"/>
                  </a:cubicBezTo>
                  <a:lnTo>
                    <a:pt x="30907" y="88792"/>
                  </a:lnTo>
                  <a:lnTo>
                    <a:pt x="30907" y="88792"/>
                  </a:lnTo>
                  <a:lnTo>
                    <a:pt x="30910" y="88797"/>
                  </a:lnTo>
                  <a:cubicBezTo>
                    <a:pt x="30910" y="88797"/>
                    <a:pt x="40251" y="85082"/>
                    <a:pt x="48042" y="76498"/>
                  </a:cubicBezTo>
                  <a:cubicBezTo>
                    <a:pt x="51937" y="72206"/>
                    <a:pt x="54209" y="69033"/>
                    <a:pt x="55580" y="65931"/>
                  </a:cubicBezTo>
                  <a:cubicBezTo>
                    <a:pt x="56986" y="62829"/>
                    <a:pt x="57491" y="59835"/>
                    <a:pt x="57888" y="56012"/>
                  </a:cubicBezTo>
                  <a:cubicBezTo>
                    <a:pt x="58285" y="52225"/>
                    <a:pt x="59259" y="42776"/>
                    <a:pt x="60160" y="34228"/>
                  </a:cubicBezTo>
                  <a:cubicBezTo>
                    <a:pt x="60593" y="29936"/>
                    <a:pt x="61026" y="25896"/>
                    <a:pt x="61350" y="22867"/>
                  </a:cubicBezTo>
                  <a:cubicBezTo>
                    <a:pt x="61495" y="21388"/>
                    <a:pt x="61639" y="20126"/>
                    <a:pt x="61747" y="19260"/>
                  </a:cubicBezTo>
                  <a:cubicBezTo>
                    <a:pt x="61783" y="18827"/>
                    <a:pt x="61819" y="18466"/>
                    <a:pt x="61855" y="18214"/>
                  </a:cubicBezTo>
                  <a:cubicBezTo>
                    <a:pt x="61892" y="18106"/>
                    <a:pt x="61892" y="17998"/>
                    <a:pt x="61892" y="17925"/>
                  </a:cubicBezTo>
                  <a:lnTo>
                    <a:pt x="61892" y="17853"/>
                  </a:lnTo>
                  <a:lnTo>
                    <a:pt x="61928" y="17817"/>
                  </a:lnTo>
                  <a:cubicBezTo>
                    <a:pt x="61928" y="17745"/>
                    <a:pt x="62000" y="17529"/>
                    <a:pt x="62144" y="17276"/>
                  </a:cubicBezTo>
                  <a:cubicBezTo>
                    <a:pt x="62324" y="16879"/>
                    <a:pt x="62613" y="16375"/>
                    <a:pt x="62974" y="15942"/>
                  </a:cubicBezTo>
                  <a:cubicBezTo>
                    <a:pt x="63334" y="15509"/>
                    <a:pt x="63731" y="15184"/>
                    <a:pt x="64128" y="15148"/>
                  </a:cubicBezTo>
                  <a:lnTo>
                    <a:pt x="64164" y="15148"/>
                  </a:lnTo>
                  <a:cubicBezTo>
                    <a:pt x="64236" y="15148"/>
                    <a:pt x="64524" y="15220"/>
                    <a:pt x="64849" y="15365"/>
                  </a:cubicBezTo>
                  <a:cubicBezTo>
                    <a:pt x="66003" y="15942"/>
                    <a:pt x="67987" y="17493"/>
                    <a:pt x="69790" y="18935"/>
                  </a:cubicBezTo>
                  <a:cubicBezTo>
                    <a:pt x="70692" y="19657"/>
                    <a:pt x="71557" y="20342"/>
                    <a:pt x="72243" y="20919"/>
                  </a:cubicBezTo>
                  <a:cubicBezTo>
                    <a:pt x="72928" y="21460"/>
                    <a:pt x="73433" y="21893"/>
                    <a:pt x="73685" y="22037"/>
                  </a:cubicBezTo>
                  <a:cubicBezTo>
                    <a:pt x="74154" y="22362"/>
                    <a:pt x="74804" y="22614"/>
                    <a:pt x="75453" y="22614"/>
                  </a:cubicBezTo>
                  <a:cubicBezTo>
                    <a:pt x="75922" y="22614"/>
                    <a:pt x="76354" y="22506"/>
                    <a:pt x="76715" y="22181"/>
                  </a:cubicBezTo>
                  <a:cubicBezTo>
                    <a:pt x="77076" y="21857"/>
                    <a:pt x="77328" y="21352"/>
                    <a:pt x="77400" y="20703"/>
                  </a:cubicBezTo>
                  <a:cubicBezTo>
                    <a:pt x="77400" y="20594"/>
                    <a:pt x="77400" y="20450"/>
                    <a:pt x="77400" y="20306"/>
                  </a:cubicBezTo>
                  <a:cubicBezTo>
                    <a:pt x="77400" y="19044"/>
                    <a:pt x="76931" y="17204"/>
                    <a:pt x="75741" y="14932"/>
                  </a:cubicBezTo>
                  <a:cubicBezTo>
                    <a:pt x="74587" y="12696"/>
                    <a:pt x="72748" y="10063"/>
                    <a:pt x="70007" y="7358"/>
                  </a:cubicBezTo>
                  <a:cubicBezTo>
                    <a:pt x="67915" y="5230"/>
                    <a:pt x="66039" y="3787"/>
                    <a:pt x="64380" y="2849"/>
                  </a:cubicBezTo>
                  <a:cubicBezTo>
                    <a:pt x="62757" y="1912"/>
                    <a:pt x="61387" y="1479"/>
                    <a:pt x="60268" y="1479"/>
                  </a:cubicBezTo>
                  <a:cubicBezTo>
                    <a:pt x="59475" y="1479"/>
                    <a:pt x="58790" y="1731"/>
                    <a:pt x="58357" y="2200"/>
                  </a:cubicBezTo>
                  <a:cubicBezTo>
                    <a:pt x="57996" y="2597"/>
                    <a:pt x="57780" y="3138"/>
                    <a:pt x="57636" y="3751"/>
                  </a:cubicBezTo>
                  <a:cubicBezTo>
                    <a:pt x="57455" y="4653"/>
                    <a:pt x="57455" y="5735"/>
                    <a:pt x="57419" y="7033"/>
                  </a:cubicBezTo>
                  <a:cubicBezTo>
                    <a:pt x="57383" y="8332"/>
                    <a:pt x="57275" y="9846"/>
                    <a:pt x="56950" y="11542"/>
                  </a:cubicBezTo>
                  <a:cubicBezTo>
                    <a:pt x="56518" y="13778"/>
                    <a:pt x="54894" y="19116"/>
                    <a:pt x="53019" y="24814"/>
                  </a:cubicBezTo>
                  <a:cubicBezTo>
                    <a:pt x="51144" y="30513"/>
                    <a:pt x="49052" y="36608"/>
                    <a:pt x="47645" y="40540"/>
                  </a:cubicBezTo>
                  <a:cubicBezTo>
                    <a:pt x="45914" y="45373"/>
                    <a:pt x="45589" y="51215"/>
                    <a:pt x="45589" y="55075"/>
                  </a:cubicBezTo>
                  <a:cubicBezTo>
                    <a:pt x="45589" y="57010"/>
                    <a:pt x="45679" y="58429"/>
                    <a:pt x="45717" y="58941"/>
                  </a:cubicBezTo>
                  <a:lnTo>
                    <a:pt x="45717" y="58941"/>
                  </a:lnTo>
                  <a:cubicBezTo>
                    <a:pt x="44844" y="59257"/>
                    <a:pt x="41699" y="60490"/>
                    <a:pt x="39350" y="62252"/>
                  </a:cubicBezTo>
                  <a:cubicBezTo>
                    <a:pt x="38015" y="63262"/>
                    <a:pt x="36284" y="64452"/>
                    <a:pt x="34913" y="65426"/>
                  </a:cubicBezTo>
                  <a:cubicBezTo>
                    <a:pt x="34228" y="65895"/>
                    <a:pt x="33651" y="66291"/>
                    <a:pt x="33218" y="66616"/>
                  </a:cubicBezTo>
                  <a:cubicBezTo>
                    <a:pt x="32981" y="66774"/>
                    <a:pt x="32798" y="66900"/>
                    <a:pt x="32681" y="66981"/>
                  </a:cubicBezTo>
                  <a:lnTo>
                    <a:pt x="32681" y="66981"/>
                  </a:lnTo>
                  <a:lnTo>
                    <a:pt x="32065" y="66683"/>
                  </a:lnTo>
                  <a:lnTo>
                    <a:pt x="32065" y="66683"/>
                  </a:lnTo>
                  <a:cubicBezTo>
                    <a:pt x="32604" y="66134"/>
                    <a:pt x="33825" y="64872"/>
                    <a:pt x="35166" y="63370"/>
                  </a:cubicBezTo>
                  <a:cubicBezTo>
                    <a:pt x="36969" y="61350"/>
                    <a:pt x="39025" y="58862"/>
                    <a:pt x="40035" y="57022"/>
                  </a:cubicBezTo>
                  <a:cubicBezTo>
                    <a:pt x="40648" y="55832"/>
                    <a:pt x="41153" y="55002"/>
                    <a:pt x="41478" y="54353"/>
                  </a:cubicBezTo>
                  <a:cubicBezTo>
                    <a:pt x="41802" y="53704"/>
                    <a:pt x="42019" y="53199"/>
                    <a:pt x="42019" y="52622"/>
                  </a:cubicBezTo>
                  <a:cubicBezTo>
                    <a:pt x="42019" y="52081"/>
                    <a:pt x="41802" y="51540"/>
                    <a:pt x="41478" y="50819"/>
                  </a:cubicBezTo>
                  <a:cubicBezTo>
                    <a:pt x="41189" y="50242"/>
                    <a:pt x="40504" y="49196"/>
                    <a:pt x="39530" y="47861"/>
                  </a:cubicBezTo>
                  <a:cubicBezTo>
                    <a:pt x="36645" y="43822"/>
                    <a:pt x="31343" y="37185"/>
                    <a:pt x="28674" y="33723"/>
                  </a:cubicBezTo>
                  <a:cubicBezTo>
                    <a:pt x="26870" y="31451"/>
                    <a:pt x="24887" y="28349"/>
                    <a:pt x="23264" y="25572"/>
                  </a:cubicBezTo>
                  <a:cubicBezTo>
                    <a:pt x="21605" y="22794"/>
                    <a:pt x="20270" y="20306"/>
                    <a:pt x="19837" y="19224"/>
                  </a:cubicBezTo>
                  <a:cubicBezTo>
                    <a:pt x="19404" y="18142"/>
                    <a:pt x="19224" y="17060"/>
                    <a:pt x="19224" y="16050"/>
                  </a:cubicBezTo>
                  <a:cubicBezTo>
                    <a:pt x="19224" y="15040"/>
                    <a:pt x="19404" y="14138"/>
                    <a:pt x="19729" y="13381"/>
                  </a:cubicBezTo>
                  <a:cubicBezTo>
                    <a:pt x="19801" y="13273"/>
                    <a:pt x="19945" y="13056"/>
                    <a:pt x="20162" y="12804"/>
                  </a:cubicBezTo>
                  <a:cubicBezTo>
                    <a:pt x="20955" y="12010"/>
                    <a:pt x="22578" y="10820"/>
                    <a:pt x="24021" y="9305"/>
                  </a:cubicBezTo>
                  <a:cubicBezTo>
                    <a:pt x="25464" y="7827"/>
                    <a:pt x="26762" y="5987"/>
                    <a:pt x="26834" y="3751"/>
                  </a:cubicBezTo>
                  <a:cubicBezTo>
                    <a:pt x="26834" y="3679"/>
                    <a:pt x="26834" y="3571"/>
                    <a:pt x="26834" y="3499"/>
                  </a:cubicBezTo>
                  <a:cubicBezTo>
                    <a:pt x="26834" y="2236"/>
                    <a:pt x="26582" y="1371"/>
                    <a:pt x="26149" y="794"/>
                  </a:cubicBezTo>
                  <a:cubicBezTo>
                    <a:pt x="25933" y="505"/>
                    <a:pt x="25644" y="289"/>
                    <a:pt x="25319" y="180"/>
                  </a:cubicBezTo>
                  <a:cubicBezTo>
                    <a:pt x="25031" y="36"/>
                    <a:pt x="24670" y="0"/>
                    <a:pt x="2431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12;p64">
              <a:extLst>
                <a:ext uri="{FF2B5EF4-FFF2-40B4-BE49-F238E27FC236}">
                  <a16:creationId xmlns:a16="http://schemas.microsoft.com/office/drawing/2014/main" id="{82498D7D-3AAD-B266-C53F-5AB8984F06B0}"/>
                </a:ext>
              </a:extLst>
            </p:cNvPr>
            <p:cNvSpPr/>
            <p:nvPr/>
          </p:nvSpPr>
          <p:spPr>
            <a:xfrm>
              <a:off x="4489850" y="2578700"/>
              <a:ext cx="470700" cy="295075"/>
            </a:xfrm>
            <a:custGeom>
              <a:avLst/>
              <a:gdLst/>
              <a:ahLst/>
              <a:cxnLst/>
              <a:rect l="l" t="t" r="r" b="b"/>
              <a:pathLst>
                <a:path w="18828" h="11803" extrusionOk="0">
                  <a:moveTo>
                    <a:pt x="293" y="0"/>
                  </a:moveTo>
                  <a:cubicBezTo>
                    <a:pt x="146" y="0"/>
                    <a:pt x="37" y="103"/>
                    <a:pt x="37" y="260"/>
                  </a:cubicBezTo>
                  <a:cubicBezTo>
                    <a:pt x="1" y="440"/>
                    <a:pt x="109" y="584"/>
                    <a:pt x="289" y="584"/>
                  </a:cubicBezTo>
                  <a:cubicBezTo>
                    <a:pt x="289" y="584"/>
                    <a:pt x="325" y="584"/>
                    <a:pt x="397" y="620"/>
                  </a:cubicBezTo>
                  <a:cubicBezTo>
                    <a:pt x="1047" y="729"/>
                    <a:pt x="4076" y="1234"/>
                    <a:pt x="7647" y="2893"/>
                  </a:cubicBezTo>
                  <a:cubicBezTo>
                    <a:pt x="11217" y="4516"/>
                    <a:pt x="15329" y="7221"/>
                    <a:pt x="18214" y="11693"/>
                  </a:cubicBezTo>
                  <a:cubicBezTo>
                    <a:pt x="18284" y="11763"/>
                    <a:pt x="18384" y="11803"/>
                    <a:pt x="18485" y="11803"/>
                  </a:cubicBezTo>
                  <a:cubicBezTo>
                    <a:pt x="18541" y="11803"/>
                    <a:pt x="18596" y="11791"/>
                    <a:pt x="18647" y="11765"/>
                  </a:cubicBezTo>
                  <a:cubicBezTo>
                    <a:pt x="18792" y="11657"/>
                    <a:pt x="18828" y="11477"/>
                    <a:pt x="18719" y="11332"/>
                  </a:cubicBezTo>
                  <a:cubicBezTo>
                    <a:pt x="15546" y="6463"/>
                    <a:pt x="10965" y="3614"/>
                    <a:pt x="7178" y="2027"/>
                  </a:cubicBezTo>
                  <a:cubicBezTo>
                    <a:pt x="3355" y="404"/>
                    <a:pt x="361" y="7"/>
                    <a:pt x="361" y="7"/>
                  </a:cubicBezTo>
                  <a:cubicBezTo>
                    <a:pt x="338" y="3"/>
                    <a:pt x="315" y="0"/>
                    <a:pt x="29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813;p64">
              <a:extLst>
                <a:ext uri="{FF2B5EF4-FFF2-40B4-BE49-F238E27FC236}">
                  <a16:creationId xmlns:a16="http://schemas.microsoft.com/office/drawing/2014/main" id="{AAC3CDFD-C6BC-9531-47D0-08D6312116F1}"/>
                </a:ext>
              </a:extLst>
            </p:cNvPr>
            <p:cNvSpPr/>
            <p:nvPr/>
          </p:nvSpPr>
          <p:spPr>
            <a:xfrm>
              <a:off x="5419475" y="1062375"/>
              <a:ext cx="516700" cy="513275"/>
            </a:xfrm>
            <a:custGeom>
              <a:avLst/>
              <a:gdLst/>
              <a:ahLst/>
              <a:cxnLst/>
              <a:rect l="l" t="t" r="r" b="b"/>
              <a:pathLst>
                <a:path w="20668" h="20531" extrusionOk="0">
                  <a:moveTo>
                    <a:pt x="3617" y="1"/>
                  </a:moveTo>
                  <a:cubicBezTo>
                    <a:pt x="2873" y="1"/>
                    <a:pt x="2308" y="219"/>
                    <a:pt x="1948" y="608"/>
                  </a:cubicBezTo>
                  <a:cubicBezTo>
                    <a:pt x="578" y="2087"/>
                    <a:pt x="1480" y="5225"/>
                    <a:pt x="578" y="9806"/>
                  </a:cubicBezTo>
                  <a:cubicBezTo>
                    <a:pt x="470" y="10419"/>
                    <a:pt x="253" y="11284"/>
                    <a:pt x="1" y="12258"/>
                  </a:cubicBezTo>
                  <a:cubicBezTo>
                    <a:pt x="207" y="12224"/>
                    <a:pt x="438" y="12202"/>
                    <a:pt x="692" y="12202"/>
                  </a:cubicBezTo>
                  <a:cubicBezTo>
                    <a:pt x="1500" y="12202"/>
                    <a:pt x="2535" y="12427"/>
                    <a:pt x="3716" y="13196"/>
                  </a:cubicBezTo>
                  <a:cubicBezTo>
                    <a:pt x="4473" y="13665"/>
                    <a:pt x="5050" y="14206"/>
                    <a:pt x="5519" y="14783"/>
                  </a:cubicBezTo>
                  <a:cubicBezTo>
                    <a:pt x="5952" y="14025"/>
                    <a:pt x="6637" y="13196"/>
                    <a:pt x="7431" y="13088"/>
                  </a:cubicBezTo>
                  <a:cubicBezTo>
                    <a:pt x="7456" y="13083"/>
                    <a:pt x="7483" y="13081"/>
                    <a:pt x="7513" y="13081"/>
                  </a:cubicBezTo>
                  <a:cubicBezTo>
                    <a:pt x="9043" y="13081"/>
                    <a:pt x="16178" y="19376"/>
                    <a:pt x="17169" y="20013"/>
                  </a:cubicBezTo>
                  <a:cubicBezTo>
                    <a:pt x="17598" y="20304"/>
                    <a:pt x="18211" y="20530"/>
                    <a:pt x="18789" y="20530"/>
                  </a:cubicBezTo>
                  <a:cubicBezTo>
                    <a:pt x="19571" y="20530"/>
                    <a:pt x="20290" y="20117"/>
                    <a:pt x="20415" y="18895"/>
                  </a:cubicBezTo>
                  <a:cubicBezTo>
                    <a:pt x="20667" y="16767"/>
                    <a:pt x="18864" y="11501"/>
                    <a:pt x="13129" y="5766"/>
                  </a:cubicBezTo>
                  <a:cubicBezTo>
                    <a:pt x="8967" y="1604"/>
                    <a:pt x="5633" y="1"/>
                    <a:pt x="36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4814;p64">
              <a:extLst>
                <a:ext uri="{FF2B5EF4-FFF2-40B4-BE49-F238E27FC236}">
                  <a16:creationId xmlns:a16="http://schemas.microsoft.com/office/drawing/2014/main" id="{8FFB4F86-2C16-5873-138C-81BF909684E0}"/>
                </a:ext>
              </a:extLst>
            </p:cNvPr>
            <p:cNvSpPr/>
            <p:nvPr/>
          </p:nvSpPr>
          <p:spPr>
            <a:xfrm>
              <a:off x="5411375" y="1055025"/>
              <a:ext cx="526600" cy="528425"/>
            </a:xfrm>
            <a:custGeom>
              <a:avLst/>
              <a:gdLst/>
              <a:ahLst/>
              <a:cxnLst/>
              <a:rect l="l" t="t" r="r" b="b"/>
              <a:pathLst>
                <a:path w="21064" h="21137" extrusionOk="0">
                  <a:moveTo>
                    <a:pt x="3931" y="614"/>
                  </a:moveTo>
                  <a:cubicBezTo>
                    <a:pt x="4869" y="614"/>
                    <a:pt x="6168" y="975"/>
                    <a:pt x="7755" y="1876"/>
                  </a:cubicBezTo>
                  <a:cubicBezTo>
                    <a:pt x="9342" y="2778"/>
                    <a:pt x="11181" y="4221"/>
                    <a:pt x="13273" y="6276"/>
                  </a:cubicBezTo>
                  <a:cubicBezTo>
                    <a:pt x="15942" y="8982"/>
                    <a:pt x="17745" y="11542"/>
                    <a:pt x="18899" y="13742"/>
                  </a:cubicBezTo>
                  <a:cubicBezTo>
                    <a:pt x="20017" y="15942"/>
                    <a:pt x="20486" y="17746"/>
                    <a:pt x="20486" y="18828"/>
                  </a:cubicBezTo>
                  <a:cubicBezTo>
                    <a:pt x="20486" y="18936"/>
                    <a:pt x="20450" y="19044"/>
                    <a:pt x="20450" y="19152"/>
                  </a:cubicBezTo>
                  <a:cubicBezTo>
                    <a:pt x="20414" y="19730"/>
                    <a:pt x="20198" y="20054"/>
                    <a:pt x="19981" y="20234"/>
                  </a:cubicBezTo>
                  <a:cubicBezTo>
                    <a:pt x="19765" y="20451"/>
                    <a:pt x="19476" y="20523"/>
                    <a:pt x="19116" y="20523"/>
                  </a:cubicBezTo>
                  <a:cubicBezTo>
                    <a:pt x="18611" y="20523"/>
                    <a:pt x="18034" y="20307"/>
                    <a:pt x="17673" y="20054"/>
                  </a:cubicBezTo>
                  <a:cubicBezTo>
                    <a:pt x="17565" y="19982"/>
                    <a:pt x="17348" y="19838"/>
                    <a:pt x="17060" y="19585"/>
                  </a:cubicBezTo>
                  <a:cubicBezTo>
                    <a:pt x="16014" y="18756"/>
                    <a:pt x="14102" y="17169"/>
                    <a:pt x="12263" y="15726"/>
                  </a:cubicBezTo>
                  <a:cubicBezTo>
                    <a:pt x="11325" y="15041"/>
                    <a:pt x="10424" y="14356"/>
                    <a:pt x="9666" y="13887"/>
                  </a:cubicBezTo>
                  <a:cubicBezTo>
                    <a:pt x="9269" y="13634"/>
                    <a:pt x="8945" y="13454"/>
                    <a:pt x="8620" y="13310"/>
                  </a:cubicBezTo>
                  <a:cubicBezTo>
                    <a:pt x="8332" y="13165"/>
                    <a:pt x="8079" y="13057"/>
                    <a:pt x="7827" y="13057"/>
                  </a:cubicBezTo>
                  <a:lnTo>
                    <a:pt x="7682" y="13057"/>
                  </a:lnTo>
                  <a:cubicBezTo>
                    <a:pt x="7214" y="13165"/>
                    <a:pt x="6817" y="13418"/>
                    <a:pt x="6456" y="13778"/>
                  </a:cubicBezTo>
                  <a:cubicBezTo>
                    <a:pt x="6199" y="14010"/>
                    <a:pt x="5979" y="14296"/>
                    <a:pt x="5795" y="14585"/>
                  </a:cubicBezTo>
                  <a:lnTo>
                    <a:pt x="5795" y="14585"/>
                  </a:lnTo>
                  <a:cubicBezTo>
                    <a:pt x="5367" y="14105"/>
                    <a:pt x="4842" y="13623"/>
                    <a:pt x="4220" y="13237"/>
                  </a:cubicBezTo>
                  <a:cubicBezTo>
                    <a:pt x="2994" y="12444"/>
                    <a:pt x="1876" y="12192"/>
                    <a:pt x="1010" y="12192"/>
                  </a:cubicBezTo>
                  <a:cubicBezTo>
                    <a:pt x="914" y="12192"/>
                    <a:pt x="818" y="12197"/>
                    <a:pt x="721" y="12205"/>
                  </a:cubicBezTo>
                  <a:lnTo>
                    <a:pt x="721" y="12205"/>
                  </a:lnTo>
                  <a:cubicBezTo>
                    <a:pt x="927" y="11403"/>
                    <a:pt x="1098" y="10695"/>
                    <a:pt x="1190" y="10172"/>
                  </a:cubicBezTo>
                  <a:cubicBezTo>
                    <a:pt x="1659" y="7827"/>
                    <a:pt x="1659" y="5880"/>
                    <a:pt x="1731" y="4365"/>
                  </a:cubicBezTo>
                  <a:cubicBezTo>
                    <a:pt x="1731" y="3571"/>
                    <a:pt x="1767" y="2922"/>
                    <a:pt x="1912" y="2381"/>
                  </a:cubicBezTo>
                  <a:cubicBezTo>
                    <a:pt x="2020" y="1840"/>
                    <a:pt x="2200" y="1444"/>
                    <a:pt x="2489" y="1119"/>
                  </a:cubicBezTo>
                  <a:cubicBezTo>
                    <a:pt x="2777" y="794"/>
                    <a:pt x="3246" y="614"/>
                    <a:pt x="3931" y="614"/>
                  </a:cubicBezTo>
                  <a:close/>
                  <a:moveTo>
                    <a:pt x="3931" y="1"/>
                  </a:moveTo>
                  <a:cubicBezTo>
                    <a:pt x="3138" y="1"/>
                    <a:pt x="2453" y="253"/>
                    <a:pt x="2020" y="722"/>
                  </a:cubicBezTo>
                  <a:cubicBezTo>
                    <a:pt x="1659" y="1119"/>
                    <a:pt x="1443" y="1660"/>
                    <a:pt x="1299" y="2273"/>
                  </a:cubicBezTo>
                  <a:cubicBezTo>
                    <a:pt x="1118" y="3175"/>
                    <a:pt x="1118" y="4257"/>
                    <a:pt x="1082" y="5555"/>
                  </a:cubicBezTo>
                  <a:cubicBezTo>
                    <a:pt x="1046" y="6854"/>
                    <a:pt x="938" y="8368"/>
                    <a:pt x="613" y="10064"/>
                  </a:cubicBezTo>
                  <a:cubicBezTo>
                    <a:pt x="505" y="10641"/>
                    <a:pt x="289" y="11506"/>
                    <a:pt x="36" y="12480"/>
                  </a:cubicBezTo>
                  <a:cubicBezTo>
                    <a:pt x="0" y="12588"/>
                    <a:pt x="36" y="12696"/>
                    <a:pt x="72" y="12769"/>
                  </a:cubicBezTo>
                  <a:cubicBezTo>
                    <a:pt x="125" y="12821"/>
                    <a:pt x="197" y="12855"/>
                    <a:pt x="275" y="12855"/>
                  </a:cubicBezTo>
                  <a:cubicBezTo>
                    <a:pt x="303" y="12855"/>
                    <a:pt x="332" y="12850"/>
                    <a:pt x="361" y="12841"/>
                  </a:cubicBezTo>
                  <a:cubicBezTo>
                    <a:pt x="541" y="12841"/>
                    <a:pt x="794" y="12805"/>
                    <a:pt x="1010" y="12805"/>
                  </a:cubicBezTo>
                  <a:cubicBezTo>
                    <a:pt x="1767" y="12805"/>
                    <a:pt x="2741" y="13021"/>
                    <a:pt x="3895" y="13742"/>
                  </a:cubicBezTo>
                  <a:cubicBezTo>
                    <a:pt x="4617" y="14175"/>
                    <a:pt x="5158" y="14716"/>
                    <a:pt x="5627" y="15257"/>
                  </a:cubicBezTo>
                  <a:cubicBezTo>
                    <a:pt x="5656" y="15316"/>
                    <a:pt x="5734" y="15375"/>
                    <a:pt x="5820" y="15375"/>
                  </a:cubicBezTo>
                  <a:cubicBezTo>
                    <a:pt x="5839" y="15375"/>
                    <a:pt x="5859" y="15372"/>
                    <a:pt x="5879" y="15365"/>
                  </a:cubicBezTo>
                  <a:cubicBezTo>
                    <a:pt x="5951" y="15365"/>
                    <a:pt x="6059" y="15329"/>
                    <a:pt x="6096" y="15221"/>
                  </a:cubicBezTo>
                  <a:cubicBezTo>
                    <a:pt x="6312" y="14860"/>
                    <a:pt x="6564" y="14500"/>
                    <a:pt x="6889" y="14211"/>
                  </a:cubicBezTo>
                  <a:cubicBezTo>
                    <a:pt x="7178" y="13923"/>
                    <a:pt x="7502" y="13706"/>
                    <a:pt x="7791" y="13670"/>
                  </a:cubicBezTo>
                  <a:lnTo>
                    <a:pt x="7827" y="13670"/>
                  </a:lnTo>
                  <a:cubicBezTo>
                    <a:pt x="7899" y="13670"/>
                    <a:pt x="8187" y="13742"/>
                    <a:pt x="8512" y="13887"/>
                  </a:cubicBezTo>
                  <a:cubicBezTo>
                    <a:pt x="9666" y="14464"/>
                    <a:pt x="11650" y="16015"/>
                    <a:pt x="13453" y="17457"/>
                  </a:cubicBezTo>
                  <a:cubicBezTo>
                    <a:pt x="14355" y="18179"/>
                    <a:pt x="15220" y="18864"/>
                    <a:pt x="15906" y="19441"/>
                  </a:cubicBezTo>
                  <a:cubicBezTo>
                    <a:pt x="16591" y="19982"/>
                    <a:pt x="17096" y="20415"/>
                    <a:pt x="17348" y="20559"/>
                  </a:cubicBezTo>
                  <a:cubicBezTo>
                    <a:pt x="17817" y="20884"/>
                    <a:pt x="18467" y="21136"/>
                    <a:pt x="19116" y="21136"/>
                  </a:cubicBezTo>
                  <a:cubicBezTo>
                    <a:pt x="19585" y="21136"/>
                    <a:pt x="20017" y="21028"/>
                    <a:pt x="20378" y="20703"/>
                  </a:cubicBezTo>
                  <a:cubicBezTo>
                    <a:pt x="20739" y="20379"/>
                    <a:pt x="20991" y="19874"/>
                    <a:pt x="21063" y="19225"/>
                  </a:cubicBezTo>
                  <a:cubicBezTo>
                    <a:pt x="21063" y="19116"/>
                    <a:pt x="21063" y="18972"/>
                    <a:pt x="21063" y="18828"/>
                  </a:cubicBezTo>
                  <a:cubicBezTo>
                    <a:pt x="21063" y="17566"/>
                    <a:pt x="20594" y="15726"/>
                    <a:pt x="19404" y="13454"/>
                  </a:cubicBezTo>
                  <a:cubicBezTo>
                    <a:pt x="18250" y="11218"/>
                    <a:pt x="16411" y="8585"/>
                    <a:pt x="13670" y="5880"/>
                  </a:cubicBezTo>
                  <a:cubicBezTo>
                    <a:pt x="11578" y="3752"/>
                    <a:pt x="9702" y="2309"/>
                    <a:pt x="8043" y="1371"/>
                  </a:cubicBezTo>
                  <a:cubicBezTo>
                    <a:pt x="6420" y="434"/>
                    <a:pt x="5050" y="1"/>
                    <a:pt x="393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4815;p64">
              <a:extLst>
                <a:ext uri="{FF2B5EF4-FFF2-40B4-BE49-F238E27FC236}">
                  <a16:creationId xmlns:a16="http://schemas.microsoft.com/office/drawing/2014/main" id="{EB45FA8E-5081-442F-D8E7-1390A5F5C8D5}"/>
                </a:ext>
              </a:extLst>
            </p:cNvPr>
            <p:cNvSpPr/>
            <p:nvPr/>
          </p:nvSpPr>
          <p:spPr>
            <a:xfrm>
              <a:off x="4158925" y="1025400"/>
              <a:ext cx="508275" cy="645500"/>
            </a:xfrm>
            <a:custGeom>
              <a:avLst/>
              <a:gdLst/>
              <a:ahLst/>
              <a:cxnLst/>
              <a:rect l="l" t="t" r="r" b="b"/>
              <a:pathLst>
                <a:path w="20331" h="25820" extrusionOk="0">
                  <a:moveTo>
                    <a:pt x="18068" y="0"/>
                  </a:moveTo>
                  <a:cubicBezTo>
                    <a:pt x="16989" y="0"/>
                    <a:pt x="15647" y="517"/>
                    <a:pt x="14356" y="969"/>
                  </a:cubicBezTo>
                  <a:cubicBezTo>
                    <a:pt x="11434" y="1979"/>
                    <a:pt x="3572" y="9626"/>
                    <a:pt x="1768" y="14422"/>
                  </a:cubicBezTo>
                  <a:cubicBezTo>
                    <a:pt x="1" y="19255"/>
                    <a:pt x="1552" y="20842"/>
                    <a:pt x="4690" y="23728"/>
                  </a:cubicBezTo>
                  <a:cubicBezTo>
                    <a:pt x="5303" y="24305"/>
                    <a:pt x="5952" y="25026"/>
                    <a:pt x="6637" y="25820"/>
                  </a:cubicBezTo>
                  <a:cubicBezTo>
                    <a:pt x="8946" y="25784"/>
                    <a:pt x="12192" y="24954"/>
                    <a:pt x="14392" y="21239"/>
                  </a:cubicBezTo>
                  <a:cubicBezTo>
                    <a:pt x="13887" y="20301"/>
                    <a:pt x="13526" y="19544"/>
                    <a:pt x="13346" y="19039"/>
                  </a:cubicBezTo>
                  <a:cubicBezTo>
                    <a:pt x="12444" y="16803"/>
                    <a:pt x="12552" y="14567"/>
                    <a:pt x="13202" y="12980"/>
                  </a:cubicBezTo>
                  <a:cubicBezTo>
                    <a:pt x="13887" y="11393"/>
                    <a:pt x="20162" y="8255"/>
                    <a:pt x="20271" y="3458"/>
                  </a:cubicBezTo>
                  <a:cubicBezTo>
                    <a:pt x="20330" y="788"/>
                    <a:pt x="19400" y="0"/>
                    <a:pt x="1806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4816;p64">
              <a:extLst>
                <a:ext uri="{FF2B5EF4-FFF2-40B4-BE49-F238E27FC236}">
                  <a16:creationId xmlns:a16="http://schemas.microsoft.com/office/drawing/2014/main" id="{0BCB3F1B-5F18-5C00-3771-57D1E40AA325}"/>
                </a:ext>
              </a:extLst>
            </p:cNvPr>
            <p:cNvSpPr/>
            <p:nvPr/>
          </p:nvSpPr>
          <p:spPr>
            <a:xfrm>
              <a:off x="4176975" y="1018075"/>
              <a:ext cx="496850" cy="660050"/>
            </a:xfrm>
            <a:custGeom>
              <a:avLst/>
              <a:gdLst/>
              <a:ahLst/>
              <a:cxnLst/>
              <a:rect l="l" t="t" r="r" b="b"/>
              <a:pathLst>
                <a:path w="19874" h="26402" extrusionOk="0">
                  <a:moveTo>
                    <a:pt x="17349" y="613"/>
                  </a:moveTo>
                  <a:cubicBezTo>
                    <a:pt x="17673" y="613"/>
                    <a:pt x="17926" y="649"/>
                    <a:pt x="18142" y="721"/>
                  </a:cubicBezTo>
                  <a:cubicBezTo>
                    <a:pt x="18467" y="866"/>
                    <a:pt x="18719" y="1082"/>
                    <a:pt x="18936" y="1515"/>
                  </a:cubicBezTo>
                  <a:cubicBezTo>
                    <a:pt x="19152" y="1948"/>
                    <a:pt x="19260" y="2597"/>
                    <a:pt x="19260" y="3499"/>
                  </a:cubicBezTo>
                  <a:cubicBezTo>
                    <a:pt x="19260" y="3571"/>
                    <a:pt x="19260" y="3643"/>
                    <a:pt x="19260" y="3751"/>
                  </a:cubicBezTo>
                  <a:cubicBezTo>
                    <a:pt x="19224" y="4869"/>
                    <a:pt x="18827" y="5915"/>
                    <a:pt x="18250" y="6889"/>
                  </a:cubicBezTo>
                  <a:cubicBezTo>
                    <a:pt x="17349" y="8332"/>
                    <a:pt x="16014" y="9594"/>
                    <a:pt x="14788" y="10604"/>
                  </a:cubicBezTo>
                  <a:cubicBezTo>
                    <a:pt x="14211" y="11109"/>
                    <a:pt x="13634" y="11578"/>
                    <a:pt x="13201" y="12010"/>
                  </a:cubicBezTo>
                  <a:cubicBezTo>
                    <a:pt x="12732" y="12407"/>
                    <a:pt x="12371" y="12768"/>
                    <a:pt x="12227" y="13165"/>
                  </a:cubicBezTo>
                  <a:cubicBezTo>
                    <a:pt x="11866" y="13994"/>
                    <a:pt x="11650" y="14968"/>
                    <a:pt x="11650" y="16050"/>
                  </a:cubicBezTo>
                  <a:cubicBezTo>
                    <a:pt x="11650" y="17132"/>
                    <a:pt x="11866" y="18286"/>
                    <a:pt x="12335" y="19440"/>
                  </a:cubicBezTo>
                  <a:cubicBezTo>
                    <a:pt x="12540" y="19917"/>
                    <a:pt x="12873" y="20652"/>
                    <a:pt x="13335" y="21523"/>
                  </a:cubicBezTo>
                  <a:lnTo>
                    <a:pt x="13335" y="21523"/>
                  </a:lnTo>
                  <a:cubicBezTo>
                    <a:pt x="12270" y="23245"/>
                    <a:pt x="11003" y="24290"/>
                    <a:pt x="9702" y="24922"/>
                  </a:cubicBezTo>
                  <a:cubicBezTo>
                    <a:pt x="8430" y="25542"/>
                    <a:pt x="7157" y="25767"/>
                    <a:pt x="6041" y="25787"/>
                  </a:cubicBezTo>
                  <a:lnTo>
                    <a:pt x="6041" y="25787"/>
                  </a:lnTo>
                  <a:cubicBezTo>
                    <a:pt x="5419" y="25039"/>
                    <a:pt x="4769" y="24389"/>
                    <a:pt x="4184" y="23804"/>
                  </a:cubicBezTo>
                  <a:cubicBezTo>
                    <a:pt x="3066" y="22794"/>
                    <a:pt x="2164" y="21929"/>
                    <a:pt x="1551" y="21063"/>
                  </a:cubicBezTo>
                  <a:cubicBezTo>
                    <a:pt x="938" y="20198"/>
                    <a:pt x="613" y="19332"/>
                    <a:pt x="613" y="18214"/>
                  </a:cubicBezTo>
                  <a:cubicBezTo>
                    <a:pt x="613" y="17312"/>
                    <a:pt x="830" y="16194"/>
                    <a:pt x="1335" y="14824"/>
                  </a:cubicBezTo>
                  <a:cubicBezTo>
                    <a:pt x="2200" y="12515"/>
                    <a:pt x="4617" y="9414"/>
                    <a:pt x="7142" y="6781"/>
                  </a:cubicBezTo>
                  <a:cubicBezTo>
                    <a:pt x="8404" y="5482"/>
                    <a:pt x="9702" y="4292"/>
                    <a:pt x="10857" y="3354"/>
                  </a:cubicBezTo>
                  <a:cubicBezTo>
                    <a:pt x="12011" y="2453"/>
                    <a:pt x="13057" y="1803"/>
                    <a:pt x="13706" y="1551"/>
                  </a:cubicBezTo>
                  <a:cubicBezTo>
                    <a:pt x="15040" y="1118"/>
                    <a:pt x="16375" y="613"/>
                    <a:pt x="17349" y="613"/>
                  </a:cubicBezTo>
                  <a:close/>
                  <a:moveTo>
                    <a:pt x="17349" y="0"/>
                  </a:moveTo>
                  <a:cubicBezTo>
                    <a:pt x="16194" y="0"/>
                    <a:pt x="14824" y="541"/>
                    <a:pt x="13525" y="974"/>
                  </a:cubicBezTo>
                  <a:cubicBezTo>
                    <a:pt x="12732" y="1262"/>
                    <a:pt x="11686" y="1948"/>
                    <a:pt x="10496" y="2885"/>
                  </a:cubicBezTo>
                  <a:cubicBezTo>
                    <a:pt x="8729" y="4292"/>
                    <a:pt x="6637" y="6312"/>
                    <a:pt x="4833" y="8440"/>
                  </a:cubicBezTo>
                  <a:cubicBezTo>
                    <a:pt x="3030" y="10532"/>
                    <a:pt x="1479" y="12768"/>
                    <a:pt x="794" y="14643"/>
                  </a:cubicBezTo>
                  <a:cubicBezTo>
                    <a:pt x="253" y="16050"/>
                    <a:pt x="0" y="17204"/>
                    <a:pt x="0" y="18214"/>
                  </a:cubicBezTo>
                  <a:cubicBezTo>
                    <a:pt x="0" y="19440"/>
                    <a:pt x="397" y="20486"/>
                    <a:pt x="1046" y="21388"/>
                  </a:cubicBezTo>
                  <a:cubicBezTo>
                    <a:pt x="1732" y="22362"/>
                    <a:pt x="2669" y="23227"/>
                    <a:pt x="3787" y="24273"/>
                  </a:cubicBezTo>
                  <a:cubicBezTo>
                    <a:pt x="4364" y="24814"/>
                    <a:pt x="5014" y="25500"/>
                    <a:pt x="5663" y="26293"/>
                  </a:cubicBezTo>
                  <a:cubicBezTo>
                    <a:pt x="5735" y="26365"/>
                    <a:pt x="5807" y="26401"/>
                    <a:pt x="5915" y="26401"/>
                  </a:cubicBezTo>
                  <a:cubicBezTo>
                    <a:pt x="7106" y="26401"/>
                    <a:pt x="8548" y="26185"/>
                    <a:pt x="9955" y="25463"/>
                  </a:cubicBezTo>
                  <a:cubicBezTo>
                    <a:pt x="11398" y="24778"/>
                    <a:pt x="12804" y="23588"/>
                    <a:pt x="13922" y="21676"/>
                  </a:cubicBezTo>
                  <a:cubicBezTo>
                    <a:pt x="13994" y="21604"/>
                    <a:pt x="13994" y="21460"/>
                    <a:pt x="13922" y="21388"/>
                  </a:cubicBezTo>
                  <a:cubicBezTo>
                    <a:pt x="13453" y="20450"/>
                    <a:pt x="13093" y="19693"/>
                    <a:pt x="12876" y="19224"/>
                  </a:cubicBezTo>
                  <a:cubicBezTo>
                    <a:pt x="12443" y="18142"/>
                    <a:pt x="12263" y="17060"/>
                    <a:pt x="12263" y="16050"/>
                  </a:cubicBezTo>
                  <a:cubicBezTo>
                    <a:pt x="12263" y="15040"/>
                    <a:pt x="12443" y="14138"/>
                    <a:pt x="12768" y="13381"/>
                  </a:cubicBezTo>
                  <a:cubicBezTo>
                    <a:pt x="12840" y="13273"/>
                    <a:pt x="12984" y="13056"/>
                    <a:pt x="13201" y="12804"/>
                  </a:cubicBezTo>
                  <a:cubicBezTo>
                    <a:pt x="13994" y="12010"/>
                    <a:pt x="15617" y="10820"/>
                    <a:pt x="17060" y="9305"/>
                  </a:cubicBezTo>
                  <a:cubicBezTo>
                    <a:pt x="18503" y="7827"/>
                    <a:pt x="19801" y="5987"/>
                    <a:pt x="19873" y="3751"/>
                  </a:cubicBezTo>
                  <a:cubicBezTo>
                    <a:pt x="19873" y="3679"/>
                    <a:pt x="19873" y="3571"/>
                    <a:pt x="19873" y="3499"/>
                  </a:cubicBezTo>
                  <a:cubicBezTo>
                    <a:pt x="19873" y="2236"/>
                    <a:pt x="19621" y="1371"/>
                    <a:pt x="19188" y="794"/>
                  </a:cubicBezTo>
                  <a:cubicBezTo>
                    <a:pt x="18972" y="505"/>
                    <a:pt x="18683" y="289"/>
                    <a:pt x="18358" y="180"/>
                  </a:cubicBezTo>
                  <a:cubicBezTo>
                    <a:pt x="18070" y="36"/>
                    <a:pt x="17709" y="0"/>
                    <a:pt x="17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4817;p64">
              <a:extLst>
                <a:ext uri="{FF2B5EF4-FFF2-40B4-BE49-F238E27FC236}">
                  <a16:creationId xmlns:a16="http://schemas.microsoft.com/office/drawing/2014/main" id="{39F67BB9-5F53-5D4F-05ED-58B1FEEBF03F}"/>
                </a:ext>
              </a:extLst>
            </p:cNvPr>
            <p:cNvSpPr/>
            <p:nvPr/>
          </p:nvSpPr>
          <p:spPr>
            <a:xfrm>
              <a:off x="4167950" y="1025400"/>
              <a:ext cx="499250" cy="549925"/>
            </a:xfrm>
            <a:custGeom>
              <a:avLst/>
              <a:gdLst/>
              <a:ahLst/>
              <a:cxnLst/>
              <a:rect l="l" t="t" r="r" b="b"/>
              <a:pathLst>
                <a:path w="19970" h="21997" extrusionOk="0">
                  <a:moveTo>
                    <a:pt x="17707" y="0"/>
                  </a:moveTo>
                  <a:cubicBezTo>
                    <a:pt x="16628" y="0"/>
                    <a:pt x="15286" y="517"/>
                    <a:pt x="13995" y="969"/>
                  </a:cubicBezTo>
                  <a:cubicBezTo>
                    <a:pt x="11073" y="1979"/>
                    <a:pt x="3211" y="9626"/>
                    <a:pt x="1407" y="14422"/>
                  </a:cubicBezTo>
                  <a:cubicBezTo>
                    <a:pt x="1" y="18210"/>
                    <a:pt x="686" y="20013"/>
                    <a:pt x="2561" y="21997"/>
                  </a:cubicBezTo>
                  <a:cubicBezTo>
                    <a:pt x="3211" y="21852"/>
                    <a:pt x="4004" y="21492"/>
                    <a:pt x="4906" y="20842"/>
                  </a:cubicBezTo>
                  <a:cubicBezTo>
                    <a:pt x="7575" y="18823"/>
                    <a:pt x="8693" y="15216"/>
                    <a:pt x="10388" y="13990"/>
                  </a:cubicBezTo>
                  <a:cubicBezTo>
                    <a:pt x="11362" y="13304"/>
                    <a:pt x="13057" y="12186"/>
                    <a:pt x="14824" y="11032"/>
                  </a:cubicBezTo>
                  <a:cubicBezTo>
                    <a:pt x="16880" y="9265"/>
                    <a:pt x="19838" y="6740"/>
                    <a:pt x="19910" y="3458"/>
                  </a:cubicBezTo>
                  <a:cubicBezTo>
                    <a:pt x="19969" y="788"/>
                    <a:pt x="19039" y="0"/>
                    <a:pt x="177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4818;p64">
              <a:extLst>
                <a:ext uri="{FF2B5EF4-FFF2-40B4-BE49-F238E27FC236}">
                  <a16:creationId xmlns:a16="http://schemas.microsoft.com/office/drawing/2014/main" id="{56C4A4FA-3453-36DC-AB44-401964446B83}"/>
                </a:ext>
              </a:extLst>
            </p:cNvPr>
            <p:cNvSpPr/>
            <p:nvPr/>
          </p:nvSpPr>
          <p:spPr>
            <a:xfrm>
              <a:off x="4176975" y="1018075"/>
              <a:ext cx="496850" cy="564825"/>
            </a:xfrm>
            <a:custGeom>
              <a:avLst/>
              <a:gdLst/>
              <a:ahLst/>
              <a:cxnLst/>
              <a:rect l="l" t="t" r="r" b="b"/>
              <a:pathLst>
                <a:path w="19874" h="22593" extrusionOk="0">
                  <a:moveTo>
                    <a:pt x="17349" y="613"/>
                  </a:moveTo>
                  <a:cubicBezTo>
                    <a:pt x="17673" y="613"/>
                    <a:pt x="17926" y="649"/>
                    <a:pt x="18142" y="721"/>
                  </a:cubicBezTo>
                  <a:cubicBezTo>
                    <a:pt x="18467" y="866"/>
                    <a:pt x="18719" y="1082"/>
                    <a:pt x="18936" y="1515"/>
                  </a:cubicBezTo>
                  <a:cubicBezTo>
                    <a:pt x="19152" y="1948"/>
                    <a:pt x="19260" y="2597"/>
                    <a:pt x="19260" y="3499"/>
                  </a:cubicBezTo>
                  <a:cubicBezTo>
                    <a:pt x="19260" y="3571"/>
                    <a:pt x="19260" y="3643"/>
                    <a:pt x="19260" y="3751"/>
                  </a:cubicBezTo>
                  <a:cubicBezTo>
                    <a:pt x="19224" y="5302"/>
                    <a:pt x="18503" y="6672"/>
                    <a:pt x="17529" y="7899"/>
                  </a:cubicBezTo>
                  <a:cubicBezTo>
                    <a:pt x="16519" y="9125"/>
                    <a:pt x="15293" y="10207"/>
                    <a:pt x="14247" y="11073"/>
                  </a:cubicBezTo>
                  <a:lnTo>
                    <a:pt x="14260" y="11088"/>
                  </a:lnTo>
                  <a:lnTo>
                    <a:pt x="14260" y="11088"/>
                  </a:lnTo>
                  <a:cubicBezTo>
                    <a:pt x="12536" y="12237"/>
                    <a:pt x="10816" y="13348"/>
                    <a:pt x="9847" y="14030"/>
                  </a:cubicBezTo>
                  <a:cubicBezTo>
                    <a:pt x="8945" y="14715"/>
                    <a:pt x="8224" y="15942"/>
                    <a:pt x="7394" y="17240"/>
                  </a:cubicBezTo>
                  <a:cubicBezTo>
                    <a:pt x="6601" y="18539"/>
                    <a:pt x="5663" y="19909"/>
                    <a:pt x="4364" y="20883"/>
                  </a:cubicBezTo>
                  <a:cubicBezTo>
                    <a:pt x="3571" y="21478"/>
                    <a:pt x="2869" y="21800"/>
                    <a:pt x="2286" y="21961"/>
                  </a:cubicBezTo>
                  <a:lnTo>
                    <a:pt x="2286" y="21961"/>
                  </a:lnTo>
                  <a:cubicBezTo>
                    <a:pt x="1769" y="21371"/>
                    <a:pt x="1349" y="20836"/>
                    <a:pt x="1082" y="20270"/>
                  </a:cubicBezTo>
                  <a:cubicBezTo>
                    <a:pt x="758" y="19657"/>
                    <a:pt x="613" y="18971"/>
                    <a:pt x="613" y="18214"/>
                  </a:cubicBezTo>
                  <a:cubicBezTo>
                    <a:pt x="613" y="17276"/>
                    <a:pt x="830" y="16194"/>
                    <a:pt x="1335" y="14824"/>
                  </a:cubicBezTo>
                  <a:cubicBezTo>
                    <a:pt x="2200" y="12515"/>
                    <a:pt x="4617" y="9414"/>
                    <a:pt x="7142" y="6781"/>
                  </a:cubicBezTo>
                  <a:cubicBezTo>
                    <a:pt x="8404" y="5482"/>
                    <a:pt x="9702" y="4292"/>
                    <a:pt x="10857" y="3354"/>
                  </a:cubicBezTo>
                  <a:cubicBezTo>
                    <a:pt x="12011" y="2453"/>
                    <a:pt x="13057" y="1803"/>
                    <a:pt x="13706" y="1551"/>
                  </a:cubicBezTo>
                  <a:cubicBezTo>
                    <a:pt x="15040" y="1118"/>
                    <a:pt x="16375" y="613"/>
                    <a:pt x="17349" y="613"/>
                  </a:cubicBezTo>
                  <a:close/>
                  <a:moveTo>
                    <a:pt x="17349" y="0"/>
                  </a:moveTo>
                  <a:cubicBezTo>
                    <a:pt x="16194" y="0"/>
                    <a:pt x="14824" y="541"/>
                    <a:pt x="13525" y="974"/>
                  </a:cubicBezTo>
                  <a:cubicBezTo>
                    <a:pt x="12732" y="1262"/>
                    <a:pt x="11686" y="1948"/>
                    <a:pt x="10496" y="2885"/>
                  </a:cubicBezTo>
                  <a:cubicBezTo>
                    <a:pt x="8729" y="4292"/>
                    <a:pt x="6637" y="6312"/>
                    <a:pt x="4833" y="8440"/>
                  </a:cubicBezTo>
                  <a:cubicBezTo>
                    <a:pt x="3030" y="10532"/>
                    <a:pt x="1479" y="12768"/>
                    <a:pt x="794" y="14643"/>
                  </a:cubicBezTo>
                  <a:cubicBezTo>
                    <a:pt x="253" y="16050"/>
                    <a:pt x="0" y="17204"/>
                    <a:pt x="0" y="18214"/>
                  </a:cubicBezTo>
                  <a:cubicBezTo>
                    <a:pt x="0" y="19080"/>
                    <a:pt x="181" y="19837"/>
                    <a:pt x="541" y="20522"/>
                  </a:cubicBezTo>
                  <a:cubicBezTo>
                    <a:pt x="866" y="21208"/>
                    <a:pt x="1371" y="21857"/>
                    <a:pt x="1984" y="22506"/>
                  </a:cubicBezTo>
                  <a:cubicBezTo>
                    <a:pt x="2037" y="22559"/>
                    <a:pt x="2109" y="22592"/>
                    <a:pt x="2186" y="22592"/>
                  </a:cubicBezTo>
                  <a:cubicBezTo>
                    <a:pt x="2215" y="22592"/>
                    <a:pt x="2244" y="22588"/>
                    <a:pt x="2273" y="22578"/>
                  </a:cubicBezTo>
                  <a:cubicBezTo>
                    <a:pt x="2958" y="22398"/>
                    <a:pt x="3823" y="22037"/>
                    <a:pt x="4725" y="21352"/>
                  </a:cubicBezTo>
                  <a:cubicBezTo>
                    <a:pt x="6096" y="20306"/>
                    <a:pt x="7069" y="18863"/>
                    <a:pt x="7899" y="17565"/>
                  </a:cubicBezTo>
                  <a:cubicBezTo>
                    <a:pt x="8729" y="16266"/>
                    <a:pt x="9450" y="15076"/>
                    <a:pt x="10207" y="14535"/>
                  </a:cubicBezTo>
                  <a:cubicBezTo>
                    <a:pt x="11145" y="13850"/>
                    <a:pt x="12876" y="12732"/>
                    <a:pt x="14607" y="11542"/>
                  </a:cubicBezTo>
                  <a:lnTo>
                    <a:pt x="14644" y="11542"/>
                  </a:lnTo>
                  <a:cubicBezTo>
                    <a:pt x="15690" y="10640"/>
                    <a:pt x="16952" y="9594"/>
                    <a:pt x="17998" y="8296"/>
                  </a:cubicBezTo>
                  <a:cubicBezTo>
                    <a:pt x="19008" y="6997"/>
                    <a:pt x="19837" y="5482"/>
                    <a:pt x="19873" y="3751"/>
                  </a:cubicBezTo>
                  <a:cubicBezTo>
                    <a:pt x="19873" y="3679"/>
                    <a:pt x="19873" y="3571"/>
                    <a:pt x="19873" y="3499"/>
                  </a:cubicBezTo>
                  <a:cubicBezTo>
                    <a:pt x="19873" y="2236"/>
                    <a:pt x="19621" y="1371"/>
                    <a:pt x="19188" y="794"/>
                  </a:cubicBezTo>
                  <a:cubicBezTo>
                    <a:pt x="18972" y="505"/>
                    <a:pt x="18683" y="289"/>
                    <a:pt x="18358" y="180"/>
                  </a:cubicBezTo>
                  <a:cubicBezTo>
                    <a:pt x="18070" y="36"/>
                    <a:pt x="17709" y="0"/>
                    <a:pt x="17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4819;p64">
              <a:extLst>
                <a:ext uri="{FF2B5EF4-FFF2-40B4-BE49-F238E27FC236}">
                  <a16:creationId xmlns:a16="http://schemas.microsoft.com/office/drawing/2014/main" id="{2F2C1ED7-B086-09B4-C78B-C88AF1F2AEE7}"/>
                </a:ext>
              </a:extLst>
            </p:cNvPr>
            <p:cNvSpPr/>
            <p:nvPr/>
          </p:nvSpPr>
          <p:spPr>
            <a:xfrm>
              <a:off x="4178775" y="1025400"/>
              <a:ext cx="488425" cy="508700"/>
            </a:xfrm>
            <a:custGeom>
              <a:avLst/>
              <a:gdLst/>
              <a:ahLst/>
              <a:cxnLst/>
              <a:rect l="l" t="t" r="r" b="b"/>
              <a:pathLst>
                <a:path w="19537" h="20348" extrusionOk="0">
                  <a:moveTo>
                    <a:pt x="17274" y="0"/>
                  </a:moveTo>
                  <a:cubicBezTo>
                    <a:pt x="16195" y="0"/>
                    <a:pt x="14853" y="517"/>
                    <a:pt x="13562" y="969"/>
                  </a:cubicBezTo>
                  <a:cubicBezTo>
                    <a:pt x="10640" y="1979"/>
                    <a:pt x="2778" y="9626"/>
                    <a:pt x="974" y="14422"/>
                  </a:cubicBezTo>
                  <a:cubicBezTo>
                    <a:pt x="0" y="17127"/>
                    <a:pt x="37" y="18823"/>
                    <a:pt x="830" y="20265"/>
                  </a:cubicBezTo>
                  <a:cubicBezTo>
                    <a:pt x="1060" y="20318"/>
                    <a:pt x="1303" y="20348"/>
                    <a:pt x="1559" y="20348"/>
                  </a:cubicBezTo>
                  <a:cubicBezTo>
                    <a:pt x="2345" y="20348"/>
                    <a:pt x="3249" y="20071"/>
                    <a:pt x="4256" y="19364"/>
                  </a:cubicBezTo>
                  <a:cubicBezTo>
                    <a:pt x="7935" y="16695"/>
                    <a:pt x="6601" y="13881"/>
                    <a:pt x="9847" y="12294"/>
                  </a:cubicBezTo>
                  <a:cubicBezTo>
                    <a:pt x="12480" y="11032"/>
                    <a:pt x="16303" y="8580"/>
                    <a:pt x="18900" y="5838"/>
                  </a:cubicBezTo>
                  <a:cubicBezTo>
                    <a:pt x="19260" y="5081"/>
                    <a:pt x="19477" y="4288"/>
                    <a:pt x="19477" y="3458"/>
                  </a:cubicBezTo>
                  <a:cubicBezTo>
                    <a:pt x="19536" y="788"/>
                    <a:pt x="18606" y="0"/>
                    <a:pt x="172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4820;p64">
              <a:extLst>
                <a:ext uri="{FF2B5EF4-FFF2-40B4-BE49-F238E27FC236}">
                  <a16:creationId xmlns:a16="http://schemas.microsoft.com/office/drawing/2014/main" id="{AF2991D1-7E21-628B-A700-2E23F8C5E545}"/>
                </a:ext>
              </a:extLst>
            </p:cNvPr>
            <p:cNvSpPr/>
            <p:nvPr/>
          </p:nvSpPr>
          <p:spPr>
            <a:xfrm>
              <a:off x="4176975" y="1018075"/>
              <a:ext cx="496850" cy="523900"/>
            </a:xfrm>
            <a:custGeom>
              <a:avLst/>
              <a:gdLst/>
              <a:ahLst/>
              <a:cxnLst/>
              <a:rect l="l" t="t" r="r" b="b"/>
              <a:pathLst>
                <a:path w="19874" h="20956" extrusionOk="0">
                  <a:moveTo>
                    <a:pt x="17349" y="613"/>
                  </a:moveTo>
                  <a:cubicBezTo>
                    <a:pt x="17673" y="613"/>
                    <a:pt x="17926" y="649"/>
                    <a:pt x="18142" y="721"/>
                  </a:cubicBezTo>
                  <a:cubicBezTo>
                    <a:pt x="18467" y="866"/>
                    <a:pt x="18719" y="1082"/>
                    <a:pt x="18936" y="1515"/>
                  </a:cubicBezTo>
                  <a:cubicBezTo>
                    <a:pt x="19152" y="1948"/>
                    <a:pt x="19260" y="2597"/>
                    <a:pt x="19260" y="3499"/>
                  </a:cubicBezTo>
                  <a:cubicBezTo>
                    <a:pt x="19260" y="3571"/>
                    <a:pt x="19260" y="3643"/>
                    <a:pt x="19260" y="3751"/>
                  </a:cubicBezTo>
                  <a:cubicBezTo>
                    <a:pt x="19225" y="4519"/>
                    <a:pt x="19055" y="5253"/>
                    <a:pt x="18750" y="5920"/>
                  </a:cubicBezTo>
                  <a:lnTo>
                    <a:pt x="18750" y="5920"/>
                  </a:lnTo>
                  <a:cubicBezTo>
                    <a:pt x="16190" y="8623"/>
                    <a:pt x="12406" y="11073"/>
                    <a:pt x="9774" y="12335"/>
                  </a:cubicBezTo>
                  <a:cubicBezTo>
                    <a:pt x="8945" y="12732"/>
                    <a:pt x="8368" y="13237"/>
                    <a:pt x="7935" y="13814"/>
                  </a:cubicBezTo>
                  <a:cubicBezTo>
                    <a:pt x="7322" y="14643"/>
                    <a:pt x="7033" y="15581"/>
                    <a:pt x="6601" y="16519"/>
                  </a:cubicBezTo>
                  <a:cubicBezTo>
                    <a:pt x="6132" y="17457"/>
                    <a:pt x="5483" y="18430"/>
                    <a:pt x="4148" y="19404"/>
                  </a:cubicBezTo>
                  <a:cubicBezTo>
                    <a:pt x="3210" y="20089"/>
                    <a:pt x="2345" y="20342"/>
                    <a:pt x="1623" y="20342"/>
                  </a:cubicBezTo>
                  <a:cubicBezTo>
                    <a:pt x="1456" y="20342"/>
                    <a:pt x="1267" y="20320"/>
                    <a:pt x="1090" y="20294"/>
                  </a:cubicBezTo>
                  <a:lnTo>
                    <a:pt x="1090" y="20294"/>
                  </a:lnTo>
                  <a:cubicBezTo>
                    <a:pt x="772" y="19676"/>
                    <a:pt x="613" y="18993"/>
                    <a:pt x="613" y="18214"/>
                  </a:cubicBezTo>
                  <a:cubicBezTo>
                    <a:pt x="613" y="17276"/>
                    <a:pt x="830" y="16194"/>
                    <a:pt x="1335" y="14824"/>
                  </a:cubicBezTo>
                  <a:cubicBezTo>
                    <a:pt x="2200" y="12515"/>
                    <a:pt x="4617" y="9414"/>
                    <a:pt x="7142" y="6781"/>
                  </a:cubicBezTo>
                  <a:cubicBezTo>
                    <a:pt x="8404" y="5482"/>
                    <a:pt x="9702" y="4292"/>
                    <a:pt x="10857" y="3354"/>
                  </a:cubicBezTo>
                  <a:cubicBezTo>
                    <a:pt x="12011" y="2453"/>
                    <a:pt x="13057" y="1803"/>
                    <a:pt x="13706" y="1551"/>
                  </a:cubicBezTo>
                  <a:cubicBezTo>
                    <a:pt x="15040" y="1118"/>
                    <a:pt x="16375" y="613"/>
                    <a:pt x="17349" y="613"/>
                  </a:cubicBezTo>
                  <a:close/>
                  <a:moveTo>
                    <a:pt x="17349" y="0"/>
                  </a:moveTo>
                  <a:cubicBezTo>
                    <a:pt x="16194" y="0"/>
                    <a:pt x="14824" y="541"/>
                    <a:pt x="13525" y="974"/>
                  </a:cubicBezTo>
                  <a:cubicBezTo>
                    <a:pt x="12732" y="1262"/>
                    <a:pt x="11686" y="1948"/>
                    <a:pt x="10496" y="2885"/>
                  </a:cubicBezTo>
                  <a:cubicBezTo>
                    <a:pt x="8729" y="4292"/>
                    <a:pt x="6637" y="6312"/>
                    <a:pt x="4833" y="8440"/>
                  </a:cubicBezTo>
                  <a:cubicBezTo>
                    <a:pt x="3030" y="10532"/>
                    <a:pt x="1479" y="12768"/>
                    <a:pt x="794" y="14643"/>
                  </a:cubicBezTo>
                  <a:cubicBezTo>
                    <a:pt x="253" y="16050"/>
                    <a:pt x="0" y="17204"/>
                    <a:pt x="0" y="18214"/>
                  </a:cubicBezTo>
                  <a:cubicBezTo>
                    <a:pt x="0" y="19152"/>
                    <a:pt x="217" y="19945"/>
                    <a:pt x="613" y="20703"/>
                  </a:cubicBezTo>
                  <a:cubicBezTo>
                    <a:pt x="650" y="20775"/>
                    <a:pt x="758" y="20847"/>
                    <a:pt x="830" y="20847"/>
                  </a:cubicBezTo>
                  <a:cubicBezTo>
                    <a:pt x="1082" y="20919"/>
                    <a:pt x="1335" y="20955"/>
                    <a:pt x="1623" y="20955"/>
                  </a:cubicBezTo>
                  <a:cubicBezTo>
                    <a:pt x="2489" y="20955"/>
                    <a:pt x="3463" y="20667"/>
                    <a:pt x="4473" y="19909"/>
                  </a:cubicBezTo>
                  <a:cubicBezTo>
                    <a:pt x="6384" y="18539"/>
                    <a:pt x="7033" y="17060"/>
                    <a:pt x="7574" y="15834"/>
                  </a:cubicBezTo>
                  <a:cubicBezTo>
                    <a:pt x="7827" y="15220"/>
                    <a:pt x="8079" y="14643"/>
                    <a:pt x="8440" y="14174"/>
                  </a:cubicBezTo>
                  <a:cubicBezTo>
                    <a:pt x="8801" y="13670"/>
                    <a:pt x="9270" y="13237"/>
                    <a:pt x="10063" y="12876"/>
                  </a:cubicBezTo>
                  <a:cubicBezTo>
                    <a:pt x="12732" y="11578"/>
                    <a:pt x="16555" y="9125"/>
                    <a:pt x="19188" y="6348"/>
                  </a:cubicBezTo>
                  <a:lnTo>
                    <a:pt x="19260" y="6240"/>
                  </a:lnTo>
                  <a:cubicBezTo>
                    <a:pt x="19621" y="5482"/>
                    <a:pt x="19837" y="4653"/>
                    <a:pt x="19873" y="3751"/>
                  </a:cubicBezTo>
                  <a:cubicBezTo>
                    <a:pt x="19873" y="3679"/>
                    <a:pt x="19873" y="3571"/>
                    <a:pt x="19873" y="3499"/>
                  </a:cubicBezTo>
                  <a:cubicBezTo>
                    <a:pt x="19873" y="2236"/>
                    <a:pt x="19621" y="1371"/>
                    <a:pt x="19188" y="794"/>
                  </a:cubicBezTo>
                  <a:cubicBezTo>
                    <a:pt x="18972" y="505"/>
                    <a:pt x="18683" y="289"/>
                    <a:pt x="18358" y="180"/>
                  </a:cubicBezTo>
                  <a:cubicBezTo>
                    <a:pt x="18070" y="36"/>
                    <a:pt x="17709" y="0"/>
                    <a:pt x="1734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21;p64">
              <a:extLst>
                <a:ext uri="{FF2B5EF4-FFF2-40B4-BE49-F238E27FC236}">
                  <a16:creationId xmlns:a16="http://schemas.microsoft.com/office/drawing/2014/main" id="{E8714D7E-4A0B-B0C8-502C-28EB74A8648F}"/>
                </a:ext>
              </a:extLst>
            </p:cNvPr>
            <p:cNvSpPr/>
            <p:nvPr/>
          </p:nvSpPr>
          <p:spPr>
            <a:xfrm>
              <a:off x="5450150" y="1062375"/>
              <a:ext cx="486025" cy="512950"/>
            </a:xfrm>
            <a:custGeom>
              <a:avLst/>
              <a:gdLst/>
              <a:ahLst/>
              <a:cxnLst/>
              <a:rect l="l" t="t" r="r" b="b"/>
              <a:pathLst>
                <a:path w="19441" h="20518" extrusionOk="0">
                  <a:moveTo>
                    <a:pt x="2390" y="1"/>
                  </a:moveTo>
                  <a:cubicBezTo>
                    <a:pt x="1646" y="1"/>
                    <a:pt x="1081" y="219"/>
                    <a:pt x="721" y="608"/>
                  </a:cubicBezTo>
                  <a:cubicBezTo>
                    <a:pt x="325" y="1041"/>
                    <a:pt x="108" y="1618"/>
                    <a:pt x="0" y="2304"/>
                  </a:cubicBezTo>
                  <a:cubicBezTo>
                    <a:pt x="482" y="2137"/>
                    <a:pt x="1126" y="1994"/>
                    <a:pt x="1909" y="1994"/>
                  </a:cubicBezTo>
                  <a:cubicBezTo>
                    <a:pt x="2825" y="1994"/>
                    <a:pt x="3931" y="2190"/>
                    <a:pt x="5194" y="2773"/>
                  </a:cubicBezTo>
                  <a:cubicBezTo>
                    <a:pt x="9125" y="4540"/>
                    <a:pt x="16302" y="13521"/>
                    <a:pt x="17420" y="15973"/>
                  </a:cubicBezTo>
                  <a:cubicBezTo>
                    <a:pt x="18070" y="17416"/>
                    <a:pt x="17889" y="19219"/>
                    <a:pt x="17709" y="20518"/>
                  </a:cubicBezTo>
                  <a:cubicBezTo>
                    <a:pt x="18430" y="20481"/>
                    <a:pt x="19080" y="20049"/>
                    <a:pt x="19188" y="18895"/>
                  </a:cubicBezTo>
                  <a:cubicBezTo>
                    <a:pt x="19440" y="16767"/>
                    <a:pt x="17637" y="11501"/>
                    <a:pt x="11902" y="5766"/>
                  </a:cubicBezTo>
                  <a:cubicBezTo>
                    <a:pt x="7740" y="1604"/>
                    <a:pt x="4406" y="1"/>
                    <a:pt x="239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4822;p64">
              <a:extLst>
                <a:ext uri="{FF2B5EF4-FFF2-40B4-BE49-F238E27FC236}">
                  <a16:creationId xmlns:a16="http://schemas.microsoft.com/office/drawing/2014/main" id="{7775A71E-9A92-9F7E-E9F8-EED5792EEC9D}"/>
                </a:ext>
              </a:extLst>
            </p:cNvPr>
            <p:cNvSpPr/>
            <p:nvPr/>
          </p:nvSpPr>
          <p:spPr>
            <a:xfrm>
              <a:off x="5442025" y="1055025"/>
              <a:ext cx="495950" cy="528425"/>
            </a:xfrm>
            <a:custGeom>
              <a:avLst/>
              <a:gdLst/>
              <a:ahLst/>
              <a:cxnLst/>
              <a:rect l="l" t="t" r="r" b="b"/>
              <a:pathLst>
                <a:path w="19838" h="21137" extrusionOk="0">
                  <a:moveTo>
                    <a:pt x="2705" y="614"/>
                  </a:moveTo>
                  <a:cubicBezTo>
                    <a:pt x="3643" y="614"/>
                    <a:pt x="4942" y="975"/>
                    <a:pt x="6529" y="1876"/>
                  </a:cubicBezTo>
                  <a:cubicBezTo>
                    <a:pt x="8116" y="2778"/>
                    <a:pt x="9955" y="4221"/>
                    <a:pt x="12047" y="6276"/>
                  </a:cubicBezTo>
                  <a:cubicBezTo>
                    <a:pt x="14716" y="8982"/>
                    <a:pt x="16519" y="11542"/>
                    <a:pt x="17673" y="13742"/>
                  </a:cubicBezTo>
                  <a:cubicBezTo>
                    <a:pt x="18791" y="15942"/>
                    <a:pt x="19260" y="17746"/>
                    <a:pt x="19260" y="18828"/>
                  </a:cubicBezTo>
                  <a:cubicBezTo>
                    <a:pt x="19260" y="18936"/>
                    <a:pt x="19224" y="19044"/>
                    <a:pt x="19224" y="19152"/>
                  </a:cubicBezTo>
                  <a:cubicBezTo>
                    <a:pt x="19188" y="19693"/>
                    <a:pt x="19008" y="20018"/>
                    <a:pt x="18791" y="20198"/>
                  </a:cubicBezTo>
                  <a:cubicBezTo>
                    <a:pt x="18690" y="20320"/>
                    <a:pt x="18555" y="20396"/>
                    <a:pt x="18404" y="20446"/>
                  </a:cubicBezTo>
                  <a:lnTo>
                    <a:pt x="18404" y="20446"/>
                  </a:lnTo>
                  <a:cubicBezTo>
                    <a:pt x="18458" y="19939"/>
                    <a:pt x="18503" y="19388"/>
                    <a:pt x="18503" y="18792"/>
                  </a:cubicBezTo>
                  <a:cubicBezTo>
                    <a:pt x="18503" y="17926"/>
                    <a:pt x="18395" y="16988"/>
                    <a:pt x="17998" y="16159"/>
                  </a:cubicBezTo>
                  <a:cubicBezTo>
                    <a:pt x="17709" y="15510"/>
                    <a:pt x="17060" y="14464"/>
                    <a:pt x="16159" y="13237"/>
                  </a:cubicBezTo>
                  <a:cubicBezTo>
                    <a:pt x="14788" y="11398"/>
                    <a:pt x="12949" y="9162"/>
                    <a:pt x="11037" y="7178"/>
                  </a:cubicBezTo>
                  <a:cubicBezTo>
                    <a:pt x="9125" y="5194"/>
                    <a:pt x="7178" y="3499"/>
                    <a:pt x="5627" y="2778"/>
                  </a:cubicBezTo>
                  <a:cubicBezTo>
                    <a:pt x="4365" y="2201"/>
                    <a:pt x="3210" y="1985"/>
                    <a:pt x="2273" y="1985"/>
                  </a:cubicBezTo>
                  <a:cubicBezTo>
                    <a:pt x="1678" y="1985"/>
                    <a:pt x="1158" y="2059"/>
                    <a:pt x="712" y="2167"/>
                  </a:cubicBezTo>
                  <a:lnTo>
                    <a:pt x="712" y="2167"/>
                  </a:lnTo>
                  <a:cubicBezTo>
                    <a:pt x="825" y="1737"/>
                    <a:pt x="994" y="1388"/>
                    <a:pt x="1263" y="1119"/>
                  </a:cubicBezTo>
                  <a:cubicBezTo>
                    <a:pt x="1551" y="794"/>
                    <a:pt x="2020" y="614"/>
                    <a:pt x="2705" y="614"/>
                  </a:cubicBezTo>
                  <a:close/>
                  <a:moveTo>
                    <a:pt x="2705" y="1"/>
                  </a:moveTo>
                  <a:cubicBezTo>
                    <a:pt x="1912" y="1"/>
                    <a:pt x="1227" y="253"/>
                    <a:pt x="794" y="722"/>
                  </a:cubicBezTo>
                  <a:cubicBezTo>
                    <a:pt x="361" y="1191"/>
                    <a:pt x="145" y="1840"/>
                    <a:pt x="37" y="2562"/>
                  </a:cubicBezTo>
                  <a:cubicBezTo>
                    <a:pt x="0" y="2670"/>
                    <a:pt x="73" y="2778"/>
                    <a:pt x="145" y="2850"/>
                  </a:cubicBezTo>
                  <a:cubicBezTo>
                    <a:pt x="196" y="2876"/>
                    <a:pt x="265" y="2901"/>
                    <a:pt x="339" y="2901"/>
                  </a:cubicBezTo>
                  <a:cubicBezTo>
                    <a:pt x="370" y="2901"/>
                    <a:pt x="402" y="2897"/>
                    <a:pt x="433" y="2886"/>
                  </a:cubicBezTo>
                  <a:cubicBezTo>
                    <a:pt x="902" y="2706"/>
                    <a:pt x="1515" y="2598"/>
                    <a:pt x="2273" y="2598"/>
                  </a:cubicBezTo>
                  <a:cubicBezTo>
                    <a:pt x="3138" y="2598"/>
                    <a:pt x="4184" y="2778"/>
                    <a:pt x="5374" y="3319"/>
                  </a:cubicBezTo>
                  <a:cubicBezTo>
                    <a:pt x="6312" y="3752"/>
                    <a:pt x="7502" y="4617"/>
                    <a:pt x="8729" y="5735"/>
                  </a:cubicBezTo>
                  <a:cubicBezTo>
                    <a:pt x="10568" y="7431"/>
                    <a:pt x="12552" y="9631"/>
                    <a:pt x="14175" y="11687"/>
                  </a:cubicBezTo>
                  <a:cubicBezTo>
                    <a:pt x="15004" y="12696"/>
                    <a:pt x="15726" y="13634"/>
                    <a:pt x="16267" y="14464"/>
                  </a:cubicBezTo>
                  <a:cubicBezTo>
                    <a:pt x="16844" y="15293"/>
                    <a:pt x="17277" y="15979"/>
                    <a:pt x="17457" y="16411"/>
                  </a:cubicBezTo>
                  <a:cubicBezTo>
                    <a:pt x="17782" y="17133"/>
                    <a:pt x="17890" y="17962"/>
                    <a:pt x="17890" y="18792"/>
                  </a:cubicBezTo>
                  <a:cubicBezTo>
                    <a:pt x="17890" y="19477"/>
                    <a:pt x="17818" y="20162"/>
                    <a:pt x="17745" y="20775"/>
                  </a:cubicBezTo>
                  <a:cubicBezTo>
                    <a:pt x="17745" y="20884"/>
                    <a:pt x="17782" y="20956"/>
                    <a:pt x="17818" y="21028"/>
                  </a:cubicBezTo>
                  <a:cubicBezTo>
                    <a:pt x="17890" y="21100"/>
                    <a:pt x="17998" y="21136"/>
                    <a:pt x="18070" y="21136"/>
                  </a:cubicBezTo>
                  <a:cubicBezTo>
                    <a:pt x="18467" y="21100"/>
                    <a:pt x="18900" y="20956"/>
                    <a:pt x="19224" y="20631"/>
                  </a:cubicBezTo>
                  <a:cubicBezTo>
                    <a:pt x="19549" y="20307"/>
                    <a:pt x="19765" y="19838"/>
                    <a:pt x="19837" y="19225"/>
                  </a:cubicBezTo>
                  <a:cubicBezTo>
                    <a:pt x="19837" y="19116"/>
                    <a:pt x="19837" y="18972"/>
                    <a:pt x="19837" y="18828"/>
                  </a:cubicBezTo>
                  <a:cubicBezTo>
                    <a:pt x="19837" y="17566"/>
                    <a:pt x="19368" y="15726"/>
                    <a:pt x="18178" y="13454"/>
                  </a:cubicBezTo>
                  <a:cubicBezTo>
                    <a:pt x="17024" y="11218"/>
                    <a:pt x="15185" y="8585"/>
                    <a:pt x="12444" y="5880"/>
                  </a:cubicBezTo>
                  <a:cubicBezTo>
                    <a:pt x="10352" y="3752"/>
                    <a:pt x="8476" y="2309"/>
                    <a:pt x="6817" y="1371"/>
                  </a:cubicBezTo>
                  <a:cubicBezTo>
                    <a:pt x="5194" y="434"/>
                    <a:pt x="3824" y="1"/>
                    <a:pt x="27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4823;p64">
              <a:extLst>
                <a:ext uri="{FF2B5EF4-FFF2-40B4-BE49-F238E27FC236}">
                  <a16:creationId xmlns:a16="http://schemas.microsoft.com/office/drawing/2014/main" id="{0E64C605-071F-A779-ABB7-7F1E065768D2}"/>
                </a:ext>
              </a:extLst>
            </p:cNvPr>
            <p:cNvSpPr/>
            <p:nvPr/>
          </p:nvSpPr>
          <p:spPr>
            <a:xfrm>
              <a:off x="4674700" y="3104025"/>
              <a:ext cx="162325" cy="244525"/>
            </a:xfrm>
            <a:custGeom>
              <a:avLst/>
              <a:gdLst/>
              <a:ahLst/>
              <a:cxnLst/>
              <a:rect l="l" t="t" r="r" b="b"/>
              <a:pathLst>
                <a:path w="6493" h="9781" extrusionOk="0">
                  <a:moveTo>
                    <a:pt x="5667" y="0"/>
                  </a:moveTo>
                  <a:cubicBezTo>
                    <a:pt x="5576" y="0"/>
                    <a:pt x="5485" y="29"/>
                    <a:pt x="5410" y="94"/>
                  </a:cubicBezTo>
                  <a:lnTo>
                    <a:pt x="145" y="4386"/>
                  </a:lnTo>
                  <a:cubicBezTo>
                    <a:pt x="36" y="4458"/>
                    <a:pt x="0" y="4602"/>
                    <a:pt x="0" y="4746"/>
                  </a:cubicBezTo>
                  <a:lnTo>
                    <a:pt x="181" y="9363"/>
                  </a:lnTo>
                  <a:cubicBezTo>
                    <a:pt x="181" y="9616"/>
                    <a:pt x="395" y="9781"/>
                    <a:pt x="622" y="9781"/>
                  </a:cubicBezTo>
                  <a:cubicBezTo>
                    <a:pt x="718" y="9781"/>
                    <a:pt x="816" y="9752"/>
                    <a:pt x="902" y="9687"/>
                  </a:cubicBezTo>
                  <a:lnTo>
                    <a:pt x="6312" y="5323"/>
                  </a:lnTo>
                  <a:cubicBezTo>
                    <a:pt x="6420" y="5251"/>
                    <a:pt x="6492" y="5107"/>
                    <a:pt x="6456" y="4963"/>
                  </a:cubicBezTo>
                  <a:lnTo>
                    <a:pt x="6096" y="418"/>
                  </a:lnTo>
                  <a:cubicBezTo>
                    <a:pt x="6096" y="164"/>
                    <a:pt x="5882" y="0"/>
                    <a:pt x="566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4824;p64">
              <a:extLst>
                <a:ext uri="{FF2B5EF4-FFF2-40B4-BE49-F238E27FC236}">
                  <a16:creationId xmlns:a16="http://schemas.microsoft.com/office/drawing/2014/main" id="{BA59C0DD-0688-C2A3-3C67-7896DE063D50}"/>
                </a:ext>
              </a:extLst>
            </p:cNvPr>
            <p:cNvSpPr/>
            <p:nvPr/>
          </p:nvSpPr>
          <p:spPr>
            <a:xfrm>
              <a:off x="4667475" y="3096425"/>
              <a:ext cx="176750" cy="259725"/>
            </a:xfrm>
            <a:custGeom>
              <a:avLst/>
              <a:gdLst/>
              <a:ahLst/>
              <a:cxnLst/>
              <a:rect l="l" t="t" r="r" b="b"/>
              <a:pathLst>
                <a:path w="7070" h="10389" extrusionOk="0">
                  <a:moveTo>
                    <a:pt x="5952" y="614"/>
                  </a:moveTo>
                  <a:lnTo>
                    <a:pt x="6060" y="650"/>
                  </a:lnTo>
                  <a:lnTo>
                    <a:pt x="6096" y="722"/>
                  </a:lnTo>
                  <a:lnTo>
                    <a:pt x="6457" y="5303"/>
                  </a:lnTo>
                  <a:lnTo>
                    <a:pt x="6421" y="5411"/>
                  </a:lnTo>
                  <a:lnTo>
                    <a:pt x="975" y="9775"/>
                  </a:lnTo>
                  <a:lnTo>
                    <a:pt x="902" y="9811"/>
                  </a:lnTo>
                  <a:lnTo>
                    <a:pt x="794" y="9775"/>
                  </a:lnTo>
                  <a:lnTo>
                    <a:pt x="758" y="9667"/>
                  </a:lnTo>
                  <a:lnTo>
                    <a:pt x="578" y="5014"/>
                  </a:lnTo>
                  <a:lnTo>
                    <a:pt x="650" y="4906"/>
                  </a:lnTo>
                  <a:lnTo>
                    <a:pt x="5880" y="650"/>
                  </a:lnTo>
                  <a:lnTo>
                    <a:pt x="5952" y="614"/>
                  </a:lnTo>
                  <a:close/>
                  <a:moveTo>
                    <a:pt x="5952" y="1"/>
                  </a:moveTo>
                  <a:cubicBezTo>
                    <a:pt x="5808" y="1"/>
                    <a:pt x="5627" y="73"/>
                    <a:pt x="5519" y="181"/>
                  </a:cubicBezTo>
                  <a:lnTo>
                    <a:pt x="253" y="4437"/>
                  </a:lnTo>
                  <a:cubicBezTo>
                    <a:pt x="73" y="4581"/>
                    <a:pt x="1" y="4798"/>
                    <a:pt x="1" y="5014"/>
                  </a:cubicBezTo>
                  <a:lnTo>
                    <a:pt x="1" y="5086"/>
                  </a:lnTo>
                  <a:lnTo>
                    <a:pt x="2" y="5086"/>
                  </a:lnTo>
                  <a:lnTo>
                    <a:pt x="2" y="5086"/>
                  </a:lnTo>
                  <a:lnTo>
                    <a:pt x="181" y="9703"/>
                  </a:lnTo>
                  <a:cubicBezTo>
                    <a:pt x="181" y="9883"/>
                    <a:pt x="253" y="10064"/>
                    <a:pt x="398" y="10208"/>
                  </a:cubicBezTo>
                  <a:cubicBezTo>
                    <a:pt x="542" y="10316"/>
                    <a:pt x="722" y="10388"/>
                    <a:pt x="902" y="10388"/>
                  </a:cubicBezTo>
                  <a:cubicBezTo>
                    <a:pt x="1047" y="10388"/>
                    <a:pt x="1227" y="10352"/>
                    <a:pt x="1371" y="10244"/>
                  </a:cubicBezTo>
                  <a:lnTo>
                    <a:pt x="6781" y="5880"/>
                  </a:lnTo>
                  <a:cubicBezTo>
                    <a:pt x="6962" y="5735"/>
                    <a:pt x="7070" y="5519"/>
                    <a:pt x="7070" y="5303"/>
                  </a:cubicBezTo>
                  <a:lnTo>
                    <a:pt x="7070" y="5231"/>
                  </a:lnTo>
                  <a:lnTo>
                    <a:pt x="6709" y="686"/>
                  </a:lnTo>
                  <a:cubicBezTo>
                    <a:pt x="6673" y="470"/>
                    <a:pt x="6601" y="325"/>
                    <a:pt x="6457" y="181"/>
                  </a:cubicBezTo>
                  <a:cubicBezTo>
                    <a:pt x="6313" y="73"/>
                    <a:pt x="6132" y="1"/>
                    <a:pt x="59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4825;p64">
              <a:extLst>
                <a:ext uri="{FF2B5EF4-FFF2-40B4-BE49-F238E27FC236}">
                  <a16:creationId xmlns:a16="http://schemas.microsoft.com/office/drawing/2014/main" id="{250B5B62-62FF-7500-BF9D-761099D4C07B}"/>
                </a:ext>
              </a:extLst>
            </p:cNvPr>
            <p:cNvSpPr/>
            <p:nvPr/>
          </p:nvSpPr>
          <p:spPr>
            <a:xfrm>
              <a:off x="4739591" y="-166683"/>
              <a:ext cx="18104" cy="2089879"/>
            </a:xfrm>
            <a:custGeom>
              <a:avLst/>
              <a:gdLst/>
              <a:ahLst/>
              <a:cxnLst/>
              <a:rect l="l" t="t" r="r" b="b"/>
              <a:pathLst>
                <a:path w="722" h="67410" extrusionOk="0">
                  <a:moveTo>
                    <a:pt x="433" y="0"/>
                  </a:moveTo>
                  <a:cubicBezTo>
                    <a:pt x="253" y="0"/>
                    <a:pt x="108" y="144"/>
                    <a:pt x="108" y="289"/>
                  </a:cubicBezTo>
                  <a:cubicBezTo>
                    <a:pt x="36" y="11325"/>
                    <a:pt x="0" y="22362"/>
                    <a:pt x="0" y="33506"/>
                  </a:cubicBezTo>
                  <a:cubicBezTo>
                    <a:pt x="0" y="44651"/>
                    <a:pt x="36" y="55832"/>
                    <a:pt x="108" y="67085"/>
                  </a:cubicBezTo>
                  <a:cubicBezTo>
                    <a:pt x="108" y="67265"/>
                    <a:pt x="253" y="67409"/>
                    <a:pt x="433" y="67409"/>
                  </a:cubicBezTo>
                  <a:cubicBezTo>
                    <a:pt x="577" y="67409"/>
                    <a:pt x="722" y="67265"/>
                    <a:pt x="722" y="67085"/>
                  </a:cubicBezTo>
                  <a:cubicBezTo>
                    <a:pt x="649" y="55832"/>
                    <a:pt x="613" y="44651"/>
                    <a:pt x="613" y="33506"/>
                  </a:cubicBezTo>
                  <a:cubicBezTo>
                    <a:pt x="613" y="22362"/>
                    <a:pt x="649" y="11325"/>
                    <a:pt x="722" y="289"/>
                  </a:cubicBezTo>
                  <a:cubicBezTo>
                    <a:pt x="722" y="144"/>
                    <a:pt x="577" y="0"/>
                    <a:pt x="43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826;p64">
              <a:extLst>
                <a:ext uri="{FF2B5EF4-FFF2-40B4-BE49-F238E27FC236}">
                  <a16:creationId xmlns:a16="http://schemas.microsoft.com/office/drawing/2014/main" id="{DE794169-F769-27B0-C007-70983D2970FD}"/>
                </a:ext>
              </a:extLst>
            </p:cNvPr>
            <p:cNvSpPr/>
            <p:nvPr/>
          </p:nvSpPr>
          <p:spPr>
            <a:xfrm>
              <a:off x="4742325" y="1908025"/>
              <a:ext cx="15350" cy="1251550"/>
            </a:xfrm>
            <a:custGeom>
              <a:avLst/>
              <a:gdLst/>
              <a:ahLst/>
              <a:cxnLst/>
              <a:rect l="l" t="t" r="r" b="b"/>
              <a:pathLst>
                <a:path w="614" h="50062" extrusionOk="0">
                  <a:moveTo>
                    <a:pt x="325" y="0"/>
                  </a:moveTo>
                  <a:cubicBezTo>
                    <a:pt x="145" y="0"/>
                    <a:pt x="0" y="145"/>
                    <a:pt x="0" y="289"/>
                  </a:cubicBezTo>
                  <a:lnTo>
                    <a:pt x="0" y="49773"/>
                  </a:lnTo>
                  <a:cubicBezTo>
                    <a:pt x="0" y="49953"/>
                    <a:pt x="145" y="50061"/>
                    <a:pt x="325" y="50061"/>
                  </a:cubicBezTo>
                  <a:cubicBezTo>
                    <a:pt x="469" y="50061"/>
                    <a:pt x="614" y="49953"/>
                    <a:pt x="614" y="49773"/>
                  </a:cubicBezTo>
                  <a:lnTo>
                    <a:pt x="614" y="289"/>
                  </a:lnTo>
                  <a:cubicBezTo>
                    <a:pt x="614" y="145"/>
                    <a:pt x="469" y="0"/>
                    <a:pt x="32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827;p64">
              <a:extLst>
                <a:ext uri="{FF2B5EF4-FFF2-40B4-BE49-F238E27FC236}">
                  <a16:creationId xmlns:a16="http://schemas.microsoft.com/office/drawing/2014/main" id="{957DC48C-C08F-419D-85BD-CC489651CC40}"/>
                </a:ext>
              </a:extLst>
            </p:cNvPr>
            <p:cNvSpPr/>
            <p:nvPr/>
          </p:nvSpPr>
          <p:spPr>
            <a:xfrm>
              <a:off x="3923552" y="-166737"/>
              <a:ext cx="18104" cy="2984732"/>
            </a:xfrm>
            <a:custGeom>
              <a:avLst/>
              <a:gdLst/>
              <a:ahLst/>
              <a:cxnLst/>
              <a:rect l="l" t="t" r="r" b="b"/>
              <a:pathLst>
                <a:path w="722" h="103153" extrusionOk="0">
                  <a:moveTo>
                    <a:pt x="325" y="0"/>
                  </a:moveTo>
                  <a:cubicBezTo>
                    <a:pt x="145" y="0"/>
                    <a:pt x="0" y="108"/>
                    <a:pt x="0" y="289"/>
                  </a:cubicBezTo>
                  <a:cubicBezTo>
                    <a:pt x="73" y="17312"/>
                    <a:pt x="109" y="34372"/>
                    <a:pt x="109" y="51468"/>
                  </a:cubicBezTo>
                  <a:cubicBezTo>
                    <a:pt x="109" y="68564"/>
                    <a:pt x="73" y="85696"/>
                    <a:pt x="0" y="102864"/>
                  </a:cubicBezTo>
                  <a:cubicBezTo>
                    <a:pt x="0" y="103008"/>
                    <a:pt x="145" y="103152"/>
                    <a:pt x="325" y="103152"/>
                  </a:cubicBezTo>
                  <a:cubicBezTo>
                    <a:pt x="469" y="103152"/>
                    <a:pt x="614" y="103008"/>
                    <a:pt x="614" y="102864"/>
                  </a:cubicBezTo>
                  <a:cubicBezTo>
                    <a:pt x="686" y="85696"/>
                    <a:pt x="722" y="68564"/>
                    <a:pt x="722" y="51468"/>
                  </a:cubicBezTo>
                  <a:cubicBezTo>
                    <a:pt x="722" y="34372"/>
                    <a:pt x="686" y="17312"/>
                    <a:pt x="614" y="289"/>
                  </a:cubicBezTo>
                  <a:cubicBezTo>
                    <a:pt x="614" y="108"/>
                    <a:pt x="469" y="0"/>
                    <a:pt x="3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4" name="Google Shape;4828;p64">
              <a:extLst>
                <a:ext uri="{FF2B5EF4-FFF2-40B4-BE49-F238E27FC236}">
                  <a16:creationId xmlns:a16="http://schemas.microsoft.com/office/drawing/2014/main" id="{BDED680C-8AB7-C026-43FD-C6DC14768C06}"/>
                </a:ext>
              </a:extLst>
            </p:cNvPr>
            <p:cNvSpPr/>
            <p:nvPr/>
          </p:nvSpPr>
          <p:spPr>
            <a:xfrm>
              <a:off x="3599900" y="4261400"/>
              <a:ext cx="339050" cy="267825"/>
            </a:xfrm>
            <a:custGeom>
              <a:avLst/>
              <a:gdLst/>
              <a:ahLst/>
              <a:cxnLst/>
              <a:rect l="l" t="t" r="r" b="b"/>
              <a:pathLst>
                <a:path w="13562" h="10713" extrusionOk="0">
                  <a:moveTo>
                    <a:pt x="3102" y="1"/>
                  </a:moveTo>
                  <a:cubicBezTo>
                    <a:pt x="2128" y="1732"/>
                    <a:pt x="1010" y="3607"/>
                    <a:pt x="0" y="5375"/>
                  </a:cubicBezTo>
                  <a:cubicBezTo>
                    <a:pt x="1840" y="5663"/>
                    <a:pt x="4617" y="6348"/>
                    <a:pt x="6312" y="7863"/>
                  </a:cubicBezTo>
                  <a:cubicBezTo>
                    <a:pt x="7466" y="8909"/>
                    <a:pt x="8260" y="9883"/>
                    <a:pt x="8801" y="10712"/>
                  </a:cubicBezTo>
                  <a:cubicBezTo>
                    <a:pt x="10207" y="9847"/>
                    <a:pt x="11830" y="8909"/>
                    <a:pt x="13562" y="8007"/>
                  </a:cubicBezTo>
                  <a:cubicBezTo>
                    <a:pt x="12588" y="6132"/>
                    <a:pt x="10748" y="3210"/>
                    <a:pt x="7899" y="1696"/>
                  </a:cubicBezTo>
                  <a:cubicBezTo>
                    <a:pt x="5266" y="325"/>
                    <a:pt x="3860" y="37"/>
                    <a:pt x="31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5" name="Google Shape;4829;p64">
              <a:extLst>
                <a:ext uri="{FF2B5EF4-FFF2-40B4-BE49-F238E27FC236}">
                  <a16:creationId xmlns:a16="http://schemas.microsoft.com/office/drawing/2014/main" id="{5345EBD3-B27B-CE32-8FF1-37E3C3B092B0}"/>
                </a:ext>
              </a:extLst>
            </p:cNvPr>
            <p:cNvSpPr/>
            <p:nvPr/>
          </p:nvSpPr>
          <p:spPr>
            <a:xfrm>
              <a:off x="3591775" y="4254175"/>
              <a:ext cx="355300" cy="282700"/>
            </a:xfrm>
            <a:custGeom>
              <a:avLst/>
              <a:gdLst/>
              <a:ahLst/>
              <a:cxnLst/>
              <a:rect l="l" t="t" r="r" b="b"/>
              <a:pathLst>
                <a:path w="14212" h="11308" extrusionOk="0">
                  <a:moveTo>
                    <a:pt x="3576" y="618"/>
                  </a:moveTo>
                  <a:cubicBezTo>
                    <a:pt x="4280" y="655"/>
                    <a:pt x="5666" y="966"/>
                    <a:pt x="8080" y="2273"/>
                  </a:cubicBezTo>
                  <a:cubicBezTo>
                    <a:pt x="10683" y="3643"/>
                    <a:pt x="12473" y="6282"/>
                    <a:pt x="13480" y="8150"/>
                  </a:cubicBezTo>
                  <a:lnTo>
                    <a:pt x="13480" y="8150"/>
                  </a:lnTo>
                  <a:cubicBezTo>
                    <a:pt x="11945" y="8987"/>
                    <a:pt x="10500" y="9821"/>
                    <a:pt x="9223" y="10601"/>
                  </a:cubicBezTo>
                  <a:lnTo>
                    <a:pt x="9223" y="10601"/>
                  </a:lnTo>
                  <a:cubicBezTo>
                    <a:pt x="8661" y="9816"/>
                    <a:pt x="7907" y="8891"/>
                    <a:pt x="6854" y="7936"/>
                  </a:cubicBezTo>
                  <a:cubicBezTo>
                    <a:pt x="5187" y="6469"/>
                    <a:pt x="2659" y="5773"/>
                    <a:pt x="804" y="5419"/>
                  </a:cubicBezTo>
                  <a:lnTo>
                    <a:pt x="804" y="5419"/>
                  </a:lnTo>
                  <a:cubicBezTo>
                    <a:pt x="1717" y="3856"/>
                    <a:pt x="2700" y="2171"/>
                    <a:pt x="3576" y="618"/>
                  </a:cubicBezTo>
                  <a:close/>
                  <a:moveTo>
                    <a:pt x="3427" y="1"/>
                  </a:moveTo>
                  <a:cubicBezTo>
                    <a:pt x="3319" y="1"/>
                    <a:pt x="3211" y="73"/>
                    <a:pt x="3175" y="145"/>
                  </a:cubicBezTo>
                  <a:cubicBezTo>
                    <a:pt x="2201" y="1840"/>
                    <a:pt x="1083" y="3752"/>
                    <a:pt x="73" y="5483"/>
                  </a:cubicBezTo>
                  <a:cubicBezTo>
                    <a:pt x="1" y="5591"/>
                    <a:pt x="1" y="5700"/>
                    <a:pt x="37" y="5772"/>
                  </a:cubicBezTo>
                  <a:cubicBezTo>
                    <a:pt x="73" y="5880"/>
                    <a:pt x="181" y="5916"/>
                    <a:pt x="253" y="5952"/>
                  </a:cubicBezTo>
                  <a:cubicBezTo>
                    <a:pt x="2093" y="6241"/>
                    <a:pt x="4834" y="6926"/>
                    <a:pt x="6421" y="8405"/>
                  </a:cubicBezTo>
                  <a:cubicBezTo>
                    <a:pt x="7539" y="9378"/>
                    <a:pt x="8332" y="10352"/>
                    <a:pt x="8873" y="11182"/>
                  </a:cubicBezTo>
                  <a:cubicBezTo>
                    <a:pt x="8920" y="11252"/>
                    <a:pt x="9013" y="11307"/>
                    <a:pt x="9112" y="11307"/>
                  </a:cubicBezTo>
                  <a:cubicBezTo>
                    <a:pt x="9165" y="11307"/>
                    <a:pt x="9220" y="11292"/>
                    <a:pt x="9270" y="11254"/>
                  </a:cubicBezTo>
                  <a:cubicBezTo>
                    <a:pt x="10713" y="10388"/>
                    <a:pt x="12300" y="9487"/>
                    <a:pt x="14031" y="8549"/>
                  </a:cubicBezTo>
                  <a:cubicBezTo>
                    <a:pt x="14175" y="8477"/>
                    <a:pt x="14211" y="8296"/>
                    <a:pt x="14139" y="8152"/>
                  </a:cubicBezTo>
                  <a:cubicBezTo>
                    <a:pt x="13165" y="6241"/>
                    <a:pt x="11290" y="3319"/>
                    <a:pt x="8332" y="1732"/>
                  </a:cubicBezTo>
                  <a:cubicBezTo>
                    <a:pt x="5735" y="326"/>
                    <a:pt x="4257" y="1"/>
                    <a:pt x="342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6" name="Google Shape;4830;p64">
              <a:extLst>
                <a:ext uri="{FF2B5EF4-FFF2-40B4-BE49-F238E27FC236}">
                  <a16:creationId xmlns:a16="http://schemas.microsoft.com/office/drawing/2014/main" id="{C771AE83-FFC3-1A65-8F96-69A5CF7A3A27}"/>
                </a:ext>
              </a:extLst>
            </p:cNvPr>
            <p:cNvSpPr/>
            <p:nvPr/>
          </p:nvSpPr>
          <p:spPr>
            <a:xfrm>
              <a:off x="3592675" y="4213600"/>
              <a:ext cx="394975" cy="349875"/>
            </a:xfrm>
            <a:custGeom>
              <a:avLst/>
              <a:gdLst/>
              <a:ahLst/>
              <a:cxnLst/>
              <a:rect l="l" t="t" r="r" b="b"/>
              <a:pathLst>
                <a:path w="15799" h="13995" extrusionOk="0">
                  <a:moveTo>
                    <a:pt x="8801" y="1"/>
                  </a:moveTo>
                  <a:lnTo>
                    <a:pt x="1" y="10569"/>
                  </a:lnTo>
                  <a:lnTo>
                    <a:pt x="5375" y="13995"/>
                  </a:lnTo>
                  <a:lnTo>
                    <a:pt x="15798" y="3572"/>
                  </a:lnTo>
                  <a:lnTo>
                    <a:pt x="880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7" name="Google Shape;4831;p64">
              <a:extLst>
                <a:ext uri="{FF2B5EF4-FFF2-40B4-BE49-F238E27FC236}">
                  <a16:creationId xmlns:a16="http://schemas.microsoft.com/office/drawing/2014/main" id="{01FE66DC-9D80-C88C-5921-DB484CCBD9C5}"/>
                </a:ext>
              </a:extLst>
            </p:cNvPr>
            <p:cNvSpPr/>
            <p:nvPr/>
          </p:nvSpPr>
          <p:spPr>
            <a:xfrm>
              <a:off x="3584575" y="4205450"/>
              <a:ext cx="411175" cy="365600"/>
            </a:xfrm>
            <a:custGeom>
              <a:avLst/>
              <a:gdLst/>
              <a:ahLst/>
              <a:cxnLst/>
              <a:rect l="l" t="t" r="r" b="b"/>
              <a:pathLst>
                <a:path w="16447" h="14624" extrusionOk="0">
                  <a:moveTo>
                    <a:pt x="9192" y="687"/>
                  </a:moveTo>
                  <a:lnTo>
                    <a:pt x="15617" y="3970"/>
                  </a:lnTo>
                  <a:lnTo>
                    <a:pt x="5663" y="13960"/>
                  </a:lnTo>
                  <a:lnTo>
                    <a:pt x="758" y="10822"/>
                  </a:lnTo>
                  <a:lnTo>
                    <a:pt x="9192" y="687"/>
                  </a:lnTo>
                  <a:close/>
                  <a:moveTo>
                    <a:pt x="9118" y="1"/>
                  </a:moveTo>
                  <a:cubicBezTo>
                    <a:pt x="9028" y="1"/>
                    <a:pt x="8943" y="41"/>
                    <a:pt x="8873" y="111"/>
                  </a:cubicBezTo>
                  <a:lnTo>
                    <a:pt x="72" y="10714"/>
                  </a:lnTo>
                  <a:cubicBezTo>
                    <a:pt x="36" y="10786"/>
                    <a:pt x="0" y="10859"/>
                    <a:pt x="36" y="10967"/>
                  </a:cubicBezTo>
                  <a:cubicBezTo>
                    <a:pt x="36" y="11039"/>
                    <a:pt x="72" y="11111"/>
                    <a:pt x="145" y="11147"/>
                  </a:cubicBezTo>
                  <a:lnTo>
                    <a:pt x="5555" y="14573"/>
                  </a:lnTo>
                  <a:cubicBezTo>
                    <a:pt x="5603" y="14606"/>
                    <a:pt x="5659" y="14624"/>
                    <a:pt x="5716" y="14624"/>
                  </a:cubicBezTo>
                  <a:cubicBezTo>
                    <a:pt x="5785" y="14624"/>
                    <a:pt x="5856" y="14597"/>
                    <a:pt x="5915" y="14537"/>
                  </a:cubicBezTo>
                  <a:lnTo>
                    <a:pt x="16339" y="4114"/>
                  </a:lnTo>
                  <a:cubicBezTo>
                    <a:pt x="16411" y="4042"/>
                    <a:pt x="16447" y="3934"/>
                    <a:pt x="16411" y="3862"/>
                  </a:cubicBezTo>
                  <a:cubicBezTo>
                    <a:pt x="16411" y="3753"/>
                    <a:pt x="16339" y="3681"/>
                    <a:pt x="16266" y="3645"/>
                  </a:cubicBezTo>
                  <a:lnTo>
                    <a:pt x="9269" y="38"/>
                  </a:lnTo>
                  <a:cubicBezTo>
                    <a:pt x="9218" y="13"/>
                    <a:pt x="9167" y="1"/>
                    <a:pt x="911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8" name="Google Shape;4832;p64">
              <a:extLst>
                <a:ext uri="{FF2B5EF4-FFF2-40B4-BE49-F238E27FC236}">
                  <a16:creationId xmlns:a16="http://schemas.microsoft.com/office/drawing/2014/main" id="{CCFDA292-4C97-5AE8-9A35-13F644DE0B79}"/>
                </a:ext>
              </a:extLst>
            </p:cNvPr>
            <p:cNvSpPr/>
            <p:nvPr/>
          </p:nvSpPr>
          <p:spPr>
            <a:xfrm>
              <a:off x="3659400" y="4259600"/>
              <a:ext cx="255200" cy="233550"/>
            </a:xfrm>
            <a:custGeom>
              <a:avLst/>
              <a:gdLst/>
              <a:ahLst/>
              <a:cxnLst/>
              <a:rect l="l" t="t" r="r" b="b"/>
              <a:pathLst>
                <a:path w="10208" h="9342" extrusionOk="0">
                  <a:moveTo>
                    <a:pt x="6601" y="0"/>
                  </a:moveTo>
                  <a:lnTo>
                    <a:pt x="1" y="7827"/>
                  </a:lnTo>
                  <a:lnTo>
                    <a:pt x="2598" y="9342"/>
                  </a:lnTo>
                  <a:lnTo>
                    <a:pt x="10208" y="1623"/>
                  </a:lnTo>
                  <a:lnTo>
                    <a:pt x="6601"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9" name="Google Shape;4833;p64">
              <a:extLst>
                <a:ext uri="{FF2B5EF4-FFF2-40B4-BE49-F238E27FC236}">
                  <a16:creationId xmlns:a16="http://schemas.microsoft.com/office/drawing/2014/main" id="{5483A8E0-6E9A-D21E-BDC4-18DEAC980BAC}"/>
                </a:ext>
              </a:extLst>
            </p:cNvPr>
            <p:cNvSpPr/>
            <p:nvPr/>
          </p:nvSpPr>
          <p:spPr>
            <a:xfrm>
              <a:off x="3651300" y="4252025"/>
              <a:ext cx="271425" cy="248425"/>
            </a:xfrm>
            <a:custGeom>
              <a:avLst/>
              <a:gdLst/>
              <a:ahLst/>
              <a:cxnLst/>
              <a:rect l="l" t="t" r="r" b="b"/>
              <a:pathLst>
                <a:path w="10857" h="9937" extrusionOk="0">
                  <a:moveTo>
                    <a:pt x="7032" y="655"/>
                  </a:moveTo>
                  <a:lnTo>
                    <a:pt x="10027" y="2035"/>
                  </a:lnTo>
                  <a:lnTo>
                    <a:pt x="2886" y="9284"/>
                  </a:lnTo>
                  <a:lnTo>
                    <a:pt x="758" y="8058"/>
                  </a:lnTo>
                  <a:lnTo>
                    <a:pt x="7032" y="655"/>
                  </a:lnTo>
                  <a:close/>
                  <a:moveTo>
                    <a:pt x="6955" y="1"/>
                  </a:moveTo>
                  <a:cubicBezTo>
                    <a:pt x="6853" y="1"/>
                    <a:pt x="6761" y="34"/>
                    <a:pt x="6709" y="87"/>
                  </a:cubicBezTo>
                  <a:lnTo>
                    <a:pt x="72" y="7914"/>
                  </a:lnTo>
                  <a:cubicBezTo>
                    <a:pt x="36" y="7986"/>
                    <a:pt x="0" y="8094"/>
                    <a:pt x="0" y="8166"/>
                  </a:cubicBezTo>
                  <a:cubicBezTo>
                    <a:pt x="36" y="8274"/>
                    <a:pt x="72" y="8346"/>
                    <a:pt x="144" y="8382"/>
                  </a:cubicBezTo>
                  <a:lnTo>
                    <a:pt x="2777" y="9897"/>
                  </a:lnTo>
                  <a:cubicBezTo>
                    <a:pt x="2819" y="9925"/>
                    <a:pt x="2865" y="9937"/>
                    <a:pt x="2913" y="9937"/>
                  </a:cubicBezTo>
                  <a:cubicBezTo>
                    <a:pt x="2991" y="9937"/>
                    <a:pt x="3071" y="9906"/>
                    <a:pt x="3138" y="9861"/>
                  </a:cubicBezTo>
                  <a:lnTo>
                    <a:pt x="10748" y="2143"/>
                  </a:lnTo>
                  <a:cubicBezTo>
                    <a:pt x="10820" y="2071"/>
                    <a:pt x="10856" y="1962"/>
                    <a:pt x="10820" y="1890"/>
                  </a:cubicBezTo>
                  <a:cubicBezTo>
                    <a:pt x="10820" y="1782"/>
                    <a:pt x="10748" y="1710"/>
                    <a:pt x="10640" y="1638"/>
                  </a:cubicBezTo>
                  <a:lnTo>
                    <a:pt x="7069" y="15"/>
                  </a:lnTo>
                  <a:cubicBezTo>
                    <a:pt x="7031" y="5"/>
                    <a:pt x="6992" y="1"/>
                    <a:pt x="695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0" name="Google Shape;4834;p64">
              <a:extLst>
                <a:ext uri="{FF2B5EF4-FFF2-40B4-BE49-F238E27FC236}">
                  <a16:creationId xmlns:a16="http://schemas.microsoft.com/office/drawing/2014/main" id="{742E0F6C-0850-FC15-0B74-3160D531AD9E}"/>
                </a:ext>
              </a:extLst>
            </p:cNvPr>
            <p:cNvSpPr/>
            <p:nvPr/>
          </p:nvSpPr>
          <p:spPr>
            <a:xfrm>
              <a:off x="2214925" y="4282725"/>
              <a:ext cx="151500" cy="319300"/>
            </a:xfrm>
            <a:custGeom>
              <a:avLst/>
              <a:gdLst/>
              <a:ahLst/>
              <a:cxnLst/>
              <a:rect l="l" t="t" r="r" b="b"/>
              <a:pathLst>
                <a:path w="6060" h="12772" extrusionOk="0">
                  <a:moveTo>
                    <a:pt x="2113" y="0"/>
                  </a:moveTo>
                  <a:cubicBezTo>
                    <a:pt x="1723" y="0"/>
                    <a:pt x="1333" y="155"/>
                    <a:pt x="974" y="482"/>
                  </a:cubicBezTo>
                  <a:cubicBezTo>
                    <a:pt x="0" y="1384"/>
                    <a:pt x="577" y="3440"/>
                    <a:pt x="830" y="4522"/>
                  </a:cubicBezTo>
                  <a:cubicBezTo>
                    <a:pt x="1227" y="6469"/>
                    <a:pt x="1551" y="8453"/>
                    <a:pt x="2200" y="10328"/>
                  </a:cubicBezTo>
                  <a:cubicBezTo>
                    <a:pt x="2489" y="11086"/>
                    <a:pt x="2814" y="12528"/>
                    <a:pt x="3751" y="12709"/>
                  </a:cubicBezTo>
                  <a:cubicBezTo>
                    <a:pt x="3943" y="12751"/>
                    <a:pt x="4121" y="12772"/>
                    <a:pt x="4285" y="12772"/>
                  </a:cubicBezTo>
                  <a:cubicBezTo>
                    <a:pt x="5503" y="12772"/>
                    <a:pt x="5956" y="11638"/>
                    <a:pt x="5987" y="10112"/>
                  </a:cubicBezTo>
                  <a:cubicBezTo>
                    <a:pt x="6060" y="7371"/>
                    <a:pt x="4761" y="3295"/>
                    <a:pt x="4473" y="2430"/>
                  </a:cubicBezTo>
                  <a:cubicBezTo>
                    <a:pt x="3988" y="899"/>
                    <a:pt x="3053" y="0"/>
                    <a:pt x="211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4835;p64">
              <a:extLst>
                <a:ext uri="{FF2B5EF4-FFF2-40B4-BE49-F238E27FC236}">
                  <a16:creationId xmlns:a16="http://schemas.microsoft.com/office/drawing/2014/main" id="{B9EDAC30-F727-6A19-6838-8AB402CEC1DF}"/>
                </a:ext>
              </a:extLst>
            </p:cNvPr>
            <p:cNvSpPr/>
            <p:nvPr/>
          </p:nvSpPr>
          <p:spPr>
            <a:xfrm>
              <a:off x="2218525" y="4275825"/>
              <a:ext cx="153300" cy="333650"/>
            </a:xfrm>
            <a:custGeom>
              <a:avLst/>
              <a:gdLst/>
              <a:ahLst/>
              <a:cxnLst/>
              <a:rect l="l" t="t" r="r" b="b"/>
              <a:pathLst>
                <a:path w="6132" h="13346" extrusionOk="0">
                  <a:moveTo>
                    <a:pt x="1984" y="578"/>
                  </a:moveTo>
                  <a:cubicBezTo>
                    <a:pt x="2345" y="578"/>
                    <a:pt x="2742" y="758"/>
                    <a:pt x="3102" y="1119"/>
                  </a:cubicBezTo>
                  <a:cubicBezTo>
                    <a:pt x="3463" y="1515"/>
                    <a:pt x="3824" y="2056"/>
                    <a:pt x="4040" y="2814"/>
                  </a:cubicBezTo>
                  <a:cubicBezTo>
                    <a:pt x="4329" y="3643"/>
                    <a:pt x="5555" y="7539"/>
                    <a:pt x="5555" y="10208"/>
                  </a:cubicBezTo>
                  <a:cubicBezTo>
                    <a:pt x="5555" y="10280"/>
                    <a:pt x="5555" y="10316"/>
                    <a:pt x="5555" y="10388"/>
                  </a:cubicBezTo>
                  <a:cubicBezTo>
                    <a:pt x="5519" y="11145"/>
                    <a:pt x="5411" y="11758"/>
                    <a:pt x="5194" y="12155"/>
                  </a:cubicBezTo>
                  <a:cubicBezTo>
                    <a:pt x="5050" y="12336"/>
                    <a:pt x="4942" y="12480"/>
                    <a:pt x="4761" y="12588"/>
                  </a:cubicBezTo>
                  <a:cubicBezTo>
                    <a:pt x="4581" y="12696"/>
                    <a:pt x="4401" y="12768"/>
                    <a:pt x="4112" y="12768"/>
                  </a:cubicBezTo>
                  <a:cubicBezTo>
                    <a:pt x="4004" y="12768"/>
                    <a:pt x="3824" y="12732"/>
                    <a:pt x="3679" y="12696"/>
                  </a:cubicBezTo>
                  <a:cubicBezTo>
                    <a:pt x="3499" y="12660"/>
                    <a:pt x="3355" y="12588"/>
                    <a:pt x="3211" y="12444"/>
                  </a:cubicBezTo>
                  <a:cubicBezTo>
                    <a:pt x="3030" y="12227"/>
                    <a:pt x="2850" y="11903"/>
                    <a:pt x="2706" y="11542"/>
                  </a:cubicBezTo>
                  <a:cubicBezTo>
                    <a:pt x="2561" y="11181"/>
                    <a:pt x="2453" y="10785"/>
                    <a:pt x="2345" y="10496"/>
                  </a:cubicBezTo>
                  <a:cubicBezTo>
                    <a:pt x="1696" y="8657"/>
                    <a:pt x="1371" y="6709"/>
                    <a:pt x="974" y="4761"/>
                  </a:cubicBezTo>
                  <a:cubicBezTo>
                    <a:pt x="830" y="4112"/>
                    <a:pt x="578" y="3175"/>
                    <a:pt x="578" y="2345"/>
                  </a:cubicBezTo>
                  <a:cubicBezTo>
                    <a:pt x="578" y="1768"/>
                    <a:pt x="722" y="1299"/>
                    <a:pt x="1047" y="1010"/>
                  </a:cubicBezTo>
                  <a:cubicBezTo>
                    <a:pt x="1371" y="722"/>
                    <a:pt x="1660" y="578"/>
                    <a:pt x="1984" y="578"/>
                  </a:cubicBezTo>
                  <a:close/>
                  <a:moveTo>
                    <a:pt x="1984" y="1"/>
                  </a:moveTo>
                  <a:cubicBezTo>
                    <a:pt x="1515" y="1"/>
                    <a:pt x="1047" y="181"/>
                    <a:pt x="650" y="542"/>
                  </a:cubicBezTo>
                  <a:cubicBezTo>
                    <a:pt x="109" y="1010"/>
                    <a:pt x="1" y="1696"/>
                    <a:pt x="1" y="2345"/>
                  </a:cubicBezTo>
                  <a:cubicBezTo>
                    <a:pt x="1" y="3283"/>
                    <a:pt x="253" y="4257"/>
                    <a:pt x="397" y="4870"/>
                  </a:cubicBezTo>
                  <a:cubicBezTo>
                    <a:pt x="794" y="6817"/>
                    <a:pt x="1083" y="8801"/>
                    <a:pt x="1804" y="10713"/>
                  </a:cubicBezTo>
                  <a:cubicBezTo>
                    <a:pt x="1912" y="11073"/>
                    <a:pt x="2056" y="11614"/>
                    <a:pt x="2309" y="12155"/>
                  </a:cubicBezTo>
                  <a:cubicBezTo>
                    <a:pt x="2453" y="12408"/>
                    <a:pt x="2597" y="12660"/>
                    <a:pt x="2778" y="12840"/>
                  </a:cubicBezTo>
                  <a:cubicBezTo>
                    <a:pt x="2994" y="13057"/>
                    <a:pt x="3247" y="13237"/>
                    <a:pt x="3535" y="13309"/>
                  </a:cubicBezTo>
                  <a:cubicBezTo>
                    <a:pt x="3752" y="13345"/>
                    <a:pt x="3932" y="13345"/>
                    <a:pt x="4112" y="13345"/>
                  </a:cubicBezTo>
                  <a:cubicBezTo>
                    <a:pt x="4473" y="13345"/>
                    <a:pt x="4798" y="13273"/>
                    <a:pt x="5086" y="13129"/>
                  </a:cubicBezTo>
                  <a:cubicBezTo>
                    <a:pt x="5483" y="12877"/>
                    <a:pt x="5735" y="12480"/>
                    <a:pt x="5916" y="12011"/>
                  </a:cubicBezTo>
                  <a:cubicBezTo>
                    <a:pt x="6060" y="11542"/>
                    <a:pt x="6132" y="11001"/>
                    <a:pt x="6132" y="10424"/>
                  </a:cubicBezTo>
                  <a:cubicBezTo>
                    <a:pt x="6132" y="10352"/>
                    <a:pt x="6132" y="10280"/>
                    <a:pt x="6132" y="10208"/>
                  </a:cubicBezTo>
                  <a:cubicBezTo>
                    <a:pt x="6132" y="7358"/>
                    <a:pt x="4906" y="3499"/>
                    <a:pt x="4617" y="2633"/>
                  </a:cubicBezTo>
                  <a:cubicBezTo>
                    <a:pt x="4365" y="1804"/>
                    <a:pt x="4004" y="1155"/>
                    <a:pt x="3535" y="722"/>
                  </a:cubicBezTo>
                  <a:cubicBezTo>
                    <a:pt x="3102" y="253"/>
                    <a:pt x="2561" y="1"/>
                    <a:pt x="198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4836;p64">
              <a:extLst>
                <a:ext uri="{FF2B5EF4-FFF2-40B4-BE49-F238E27FC236}">
                  <a16:creationId xmlns:a16="http://schemas.microsoft.com/office/drawing/2014/main" id="{7EB760DF-CF7E-D419-EB7A-2CF0F6E4B7D1}"/>
                </a:ext>
              </a:extLst>
            </p:cNvPr>
            <p:cNvSpPr/>
            <p:nvPr/>
          </p:nvSpPr>
          <p:spPr>
            <a:xfrm>
              <a:off x="2166225" y="4403450"/>
              <a:ext cx="113650" cy="239800"/>
            </a:xfrm>
            <a:custGeom>
              <a:avLst/>
              <a:gdLst/>
              <a:ahLst/>
              <a:cxnLst/>
              <a:rect l="l" t="t" r="r" b="b"/>
              <a:pathLst>
                <a:path w="4546" h="9592" extrusionOk="0">
                  <a:moveTo>
                    <a:pt x="1591" y="1"/>
                  </a:moveTo>
                  <a:cubicBezTo>
                    <a:pt x="1297" y="1"/>
                    <a:pt x="1000" y="121"/>
                    <a:pt x="722" y="378"/>
                  </a:cubicBezTo>
                  <a:cubicBezTo>
                    <a:pt x="1" y="1063"/>
                    <a:pt x="433" y="2578"/>
                    <a:pt x="614" y="3407"/>
                  </a:cubicBezTo>
                  <a:cubicBezTo>
                    <a:pt x="902" y="4850"/>
                    <a:pt x="1155" y="6329"/>
                    <a:pt x="1660" y="7772"/>
                  </a:cubicBezTo>
                  <a:cubicBezTo>
                    <a:pt x="1876" y="8313"/>
                    <a:pt x="2093" y="9395"/>
                    <a:pt x="2814" y="9539"/>
                  </a:cubicBezTo>
                  <a:cubicBezTo>
                    <a:pt x="2965" y="9574"/>
                    <a:pt x="3104" y="9591"/>
                    <a:pt x="3231" y="9591"/>
                  </a:cubicBezTo>
                  <a:cubicBezTo>
                    <a:pt x="4141" y="9591"/>
                    <a:pt x="4477" y="8730"/>
                    <a:pt x="4509" y="7591"/>
                  </a:cubicBezTo>
                  <a:cubicBezTo>
                    <a:pt x="4545" y="5535"/>
                    <a:pt x="3571" y="2470"/>
                    <a:pt x="3355" y="1820"/>
                  </a:cubicBezTo>
                  <a:cubicBezTo>
                    <a:pt x="2974" y="679"/>
                    <a:pt x="2290" y="1"/>
                    <a:pt x="159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3" name="Google Shape;4837;p64">
              <a:extLst>
                <a:ext uri="{FF2B5EF4-FFF2-40B4-BE49-F238E27FC236}">
                  <a16:creationId xmlns:a16="http://schemas.microsoft.com/office/drawing/2014/main" id="{AD77D17B-45F4-AFB1-99CF-B098A6C9020A}"/>
                </a:ext>
              </a:extLst>
            </p:cNvPr>
            <p:cNvSpPr/>
            <p:nvPr/>
          </p:nvSpPr>
          <p:spPr>
            <a:xfrm>
              <a:off x="2166225" y="4395750"/>
              <a:ext cx="119950" cy="255200"/>
            </a:xfrm>
            <a:custGeom>
              <a:avLst/>
              <a:gdLst/>
              <a:ahLst/>
              <a:cxnLst/>
              <a:rect l="l" t="t" r="r" b="b"/>
              <a:pathLst>
                <a:path w="4798" h="10208" extrusionOk="0">
                  <a:moveTo>
                    <a:pt x="1588" y="614"/>
                  </a:moveTo>
                  <a:cubicBezTo>
                    <a:pt x="1840" y="614"/>
                    <a:pt x="2129" y="722"/>
                    <a:pt x="2381" y="1010"/>
                  </a:cubicBezTo>
                  <a:cubicBezTo>
                    <a:pt x="2670" y="1263"/>
                    <a:pt x="2886" y="1696"/>
                    <a:pt x="3066" y="2237"/>
                  </a:cubicBezTo>
                  <a:cubicBezTo>
                    <a:pt x="3283" y="2850"/>
                    <a:pt x="4184" y="5771"/>
                    <a:pt x="4184" y="7755"/>
                  </a:cubicBezTo>
                  <a:lnTo>
                    <a:pt x="4184" y="7899"/>
                  </a:lnTo>
                  <a:cubicBezTo>
                    <a:pt x="4184" y="8440"/>
                    <a:pt x="4076" y="8909"/>
                    <a:pt x="3932" y="9198"/>
                  </a:cubicBezTo>
                  <a:cubicBezTo>
                    <a:pt x="3860" y="9342"/>
                    <a:pt x="3752" y="9414"/>
                    <a:pt x="3643" y="9486"/>
                  </a:cubicBezTo>
                  <a:cubicBezTo>
                    <a:pt x="3535" y="9558"/>
                    <a:pt x="3391" y="9594"/>
                    <a:pt x="3211" y="9594"/>
                  </a:cubicBezTo>
                  <a:cubicBezTo>
                    <a:pt x="3102" y="9594"/>
                    <a:pt x="2994" y="9594"/>
                    <a:pt x="2886" y="9558"/>
                  </a:cubicBezTo>
                  <a:cubicBezTo>
                    <a:pt x="2778" y="9558"/>
                    <a:pt x="2670" y="9486"/>
                    <a:pt x="2561" y="9378"/>
                  </a:cubicBezTo>
                  <a:cubicBezTo>
                    <a:pt x="2453" y="9234"/>
                    <a:pt x="2309" y="8981"/>
                    <a:pt x="2201" y="8729"/>
                  </a:cubicBezTo>
                  <a:cubicBezTo>
                    <a:pt x="2093" y="8476"/>
                    <a:pt x="2020" y="8188"/>
                    <a:pt x="1948" y="7971"/>
                  </a:cubicBezTo>
                  <a:cubicBezTo>
                    <a:pt x="1443" y="6601"/>
                    <a:pt x="1227" y="5122"/>
                    <a:pt x="902" y="3643"/>
                  </a:cubicBezTo>
                  <a:cubicBezTo>
                    <a:pt x="794" y="3174"/>
                    <a:pt x="614" y="2453"/>
                    <a:pt x="614" y="1876"/>
                  </a:cubicBezTo>
                  <a:cubicBezTo>
                    <a:pt x="614" y="1443"/>
                    <a:pt x="722" y="1083"/>
                    <a:pt x="938" y="902"/>
                  </a:cubicBezTo>
                  <a:cubicBezTo>
                    <a:pt x="1155" y="686"/>
                    <a:pt x="1371" y="614"/>
                    <a:pt x="1588" y="614"/>
                  </a:cubicBezTo>
                  <a:close/>
                  <a:moveTo>
                    <a:pt x="1588" y="1"/>
                  </a:moveTo>
                  <a:cubicBezTo>
                    <a:pt x="1227" y="1"/>
                    <a:pt x="830" y="181"/>
                    <a:pt x="542" y="469"/>
                  </a:cubicBezTo>
                  <a:cubicBezTo>
                    <a:pt x="109" y="830"/>
                    <a:pt x="1" y="1371"/>
                    <a:pt x="1" y="1876"/>
                  </a:cubicBezTo>
                  <a:cubicBezTo>
                    <a:pt x="1" y="2561"/>
                    <a:pt x="217" y="3319"/>
                    <a:pt x="325" y="3788"/>
                  </a:cubicBezTo>
                  <a:cubicBezTo>
                    <a:pt x="614" y="5230"/>
                    <a:pt x="866" y="6709"/>
                    <a:pt x="1371" y="8152"/>
                  </a:cubicBezTo>
                  <a:cubicBezTo>
                    <a:pt x="1479" y="8440"/>
                    <a:pt x="1588" y="8873"/>
                    <a:pt x="1768" y="9234"/>
                  </a:cubicBezTo>
                  <a:cubicBezTo>
                    <a:pt x="1876" y="9450"/>
                    <a:pt x="1984" y="9630"/>
                    <a:pt x="2129" y="9811"/>
                  </a:cubicBezTo>
                  <a:cubicBezTo>
                    <a:pt x="2309" y="9955"/>
                    <a:pt x="2489" y="10099"/>
                    <a:pt x="2742" y="10171"/>
                  </a:cubicBezTo>
                  <a:cubicBezTo>
                    <a:pt x="2922" y="10171"/>
                    <a:pt x="3066" y="10208"/>
                    <a:pt x="3211" y="10208"/>
                  </a:cubicBezTo>
                  <a:cubicBezTo>
                    <a:pt x="3499" y="10208"/>
                    <a:pt x="3752" y="10135"/>
                    <a:pt x="3932" y="10027"/>
                  </a:cubicBezTo>
                  <a:cubicBezTo>
                    <a:pt x="4257" y="9811"/>
                    <a:pt x="4473" y="9486"/>
                    <a:pt x="4617" y="9126"/>
                  </a:cubicBezTo>
                  <a:cubicBezTo>
                    <a:pt x="4725" y="8765"/>
                    <a:pt x="4798" y="8368"/>
                    <a:pt x="4798" y="7899"/>
                  </a:cubicBezTo>
                  <a:lnTo>
                    <a:pt x="4798" y="7755"/>
                  </a:lnTo>
                  <a:cubicBezTo>
                    <a:pt x="4798" y="5627"/>
                    <a:pt x="3860" y="2706"/>
                    <a:pt x="3643" y="2056"/>
                  </a:cubicBezTo>
                  <a:cubicBezTo>
                    <a:pt x="3463" y="1443"/>
                    <a:pt x="3175" y="938"/>
                    <a:pt x="2814" y="578"/>
                  </a:cubicBezTo>
                  <a:cubicBezTo>
                    <a:pt x="2453" y="217"/>
                    <a:pt x="2057" y="1"/>
                    <a:pt x="1588"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4" name="Google Shape;4838;p64">
              <a:extLst>
                <a:ext uri="{FF2B5EF4-FFF2-40B4-BE49-F238E27FC236}">
                  <a16:creationId xmlns:a16="http://schemas.microsoft.com/office/drawing/2014/main" id="{DC88C096-1C46-CD88-29B6-BCAFA57529F7}"/>
                </a:ext>
              </a:extLst>
            </p:cNvPr>
            <p:cNvSpPr/>
            <p:nvPr/>
          </p:nvSpPr>
          <p:spPr>
            <a:xfrm>
              <a:off x="2527800" y="4365100"/>
              <a:ext cx="239875" cy="326075"/>
            </a:xfrm>
            <a:custGeom>
              <a:avLst/>
              <a:gdLst/>
              <a:ahLst/>
              <a:cxnLst/>
              <a:rect l="l" t="t" r="r" b="b"/>
              <a:pathLst>
                <a:path w="9595" h="13043" extrusionOk="0">
                  <a:moveTo>
                    <a:pt x="289" y="0"/>
                  </a:moveTo>
                  <a:cubicBezTo>
                    <a:pt x="289" y="1"/>
                    <a:pt x="1" y="5302"/>
                    <a:pt x="686" y="5699"/>
                  </a:cubicBezTo>
                  <a:cubicBezTo>
                    <a:pt x="1371" y="6096"/>
                    <a:pt x="3896" y="6781"/>
                    <a:pt x="4220" y="6853"/>
                  </a:cubicBezTo>
                  <a:cubicBezTo>
                    <a:pt x="4509" y="6961"/>
                    <a:pt x="4293" y="7358"/>
                    <a:pt x="3896" y="8728"/>
                  </a:cubicBezTo>
                  <a:cubicBezTo>
                    <a:pt x="3535" y="10099"/>
                    <a:pt x="3896" y="11975"/>
                    <a:pt x="5086" y="12660"/>
                  </a:cubicBezTo>
                  <a:cubicBezTo>
                    <a:pt x="5525" y="12913"/>
                    <a:pt x="5920" y="13043"/>
                    <a:pt x="6250" y="13043"/>
                  </a:cubicBezTo>
                  <a:cubicBezTo>
                    <a:pt x="6812" y="13043"/>
                    <a:pt x="7182" y="12663"/>
                    <a:pt x="7250" y="11866"/>
                  </a:cubicBezTo>
                  <a:cubicBezTo>
                    <a:pt x="7358" y="10604"/>
                    <a:pt x="9594" y="6961"/>
                    <a:pt x="8909" y="5879"/>
                  </a:cubicBezTo>
                  <a:cubicBezTo>
                    <a:pt x="8224" y="4797"/>
                    <a:pt x="7142" y="3715"/>
                    <a:pt x="4978" y="3427"/>
                  </a:cubicBezTo>
                  <a:cubicBezTo>
                    <a:pt x="2850" y="3138"/>
                    <a:pt x="289" y="0"/>
                    <a:pt x="28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5" name="Google Shape;4839;p64">
              <a:extLst>
                <a:ext uri="{FF2B5EF4-FFF2-40B4-BE49-F238E27FC236}">
                  <a16:creationId xmlns:a16="http://schemas.microsoft.com/office/drawing/2014/main" id="{6D2E81F8-95DC-2DBD-3E60-E850D71B86F2}"/>
                </a:ext>
              </a:extLst>
            </p:cNvPr>
            <p:cNvSpPr/>
            <p:nvPr/>
          </p:nvSpPr>
          <p:spPr>
            <a:xfrm>
              <a:off x="2526000" y="4357550"/>
              <a:ext cx="235350" cy="341200"/>
            </a:xfrm>
            <a:custGeom>
              <a:avLst/>
              <a:gdLst/>
              <a:ahLst/>
              <a:cxnLst/>
              <a:rect l="l" t="t" r="r" b="b"/>
              <a:pathLst>
                <a:path w="9414" h="13648" extrusionOk="0">
                  <a:moveTo>
                    <a:pt x="613" y="1069"/>
                  </a:moveTo>
                  <a:cubicBezTo>
                    <a:pt x="885" y="1369"/>
                    <a:pt x="1254" y="1751"/>
                    <a:pt x="1696" y="2142"/>
                  </a:cubicBezTo>
                  <a:cubicBezTo>
                    <a:pt x="2633" y="2971"/>
                    <a:pt x="3824" y="3873"/>
                    <a:pt x="5014" y="4053"/>
                  </a:cubicBezTo>
                  <a:cubicBezTo>
                    <a:pt x="6060" y="4161"/>
                    <a:pt x="6817" y="4486"/>
                    <a:pt x="7394" y="4919"/>
                  </a:cubicBezTo>
                  <a:cubicBezTo>
                    <a:pt x="7971" y="5316"/>
                    <a:pt x="8404" y="5821"/>
                    <a:pt x="8729" y="6362"/>
                  </a:cubicBezTo>
                  <a:cubicBezTo>
                    <a:pt x="8765" y="6434"/>
                    <a:pt x="8801" y="6542"/>
                    <a:pt x="8801" y="6722"/>
                  </a:cubicBezTo>
                  <a:cubicBezTo>
                    <a:pt x="8801" y="7047"/>
                    <a:pt x="8729" y="7480"/>
                    <a:pt x="8548" y="7948"/>
                  </a:cubicBezTo>
                  <a:cubicBezTo>
                    <a:pt x="8332" y="8670"/>
                    <a:pt x="7971" y="9463"/>
                    <a:pt x="7647" y="10221"/>
                  </a:cubicBezTo>
                  <a:cubicBezTo>
                    <a:pt x="7502" y="10617"/>
                    <a:pt x="7358" y="10942"/>
                    <a:pt x="7214" y="11267"/>
                  </a:cubicBezTo>
                  <a:cubicBezTo>
                    <a:pt x="7106" y="11591"/>
                    <a:pt x="7034" y="11880"/>
                    <a:pt x="7034" y="12132"/>
                  </a:cubicBezTo>
                  <a:cubicBezTo>
                    <a:pt x="6997" y="12493"/>
                    <a:pt x="6889" y="12745"/>
                    <a:pt x="6781" y="12854"/>
                  </a:cubicBezTo>
                  <a:cubicBezTo>
                    <a:pt x="6673" y="12998"/>
                    <a:pt x="6529" y="13034"/>
                    <a:pt x="6312" y="13034"/>
                  </a:cubicBezTo>
                  <a:cubicBezTo>
                    <a:pt x="6060" y="13034"/>
                    <a:pt x="5735" y="12926"/>
                    <a:pt x="5302" y="12709"/>
                  </a:cubicBezTo>
                  <a:cubicBezTo>
                    <a:pt x="4942" y="12493"/>
                    <a:pt x="4653" y="12096"/>
                    <a:pt x="4437" y="11663"/>
                  </a:cubicBezTo>
                  <a:cubicBezTo>
                    <a:pt x="4256" y="11195"/>
                    <a:pt x="4148" y="10654"/>
                    <a:pt x="4148" y="10113"/>
                  </a:cubicBezTo>
                  <a:cubicBezTo>
                    <a:pt x="4148" y="9788"/>
                    <a:pt x="4184" y="9427"/>
                    <a:pt x="4256" y="9103"/>
                  </a:cubicBezTo>
                  <a:cubicBezTo>
                    <a:pt x="4401" y="8670"/>
                    <a:pt x="4509" y="8309"/>
                    <a:pt x="4581" y="8057"/>
                  </a:cubicBezTo>
                  <a:cubicBezTo>
                    <a:pt x="4653" y="7768"/>
                    <a:pt x="4725" y="7588"/>
                    <a:pt x="4725" y="7407"/>
                  </a:cubicBezTo>
                  <a:cubicBezTo>
                    <a:pt x="4725" y="7299"/>
                    <a:pt x="4689" y="7191"/>
                    <a:pt x="4653" y="7083"/>
                  </a:cubicBezTo>
                  <a:cubicBezTo>
                    <a:pt x="4581" y="6975"/>
                    <a:pt x="4473" y="6903"/>
                    <a:pt x="4365" y="6866"/>
                  </a:cubicBezTo>
                  <a:cubicBezTo>
                    <a:pt x="4292" y="6866"/>
                    <a:pt x="4076" y="6794"/>
                    <a:pt x="3788" y="6722"/>
                  </a:cubicBezTo>
                  <a:cubicBezTo>
                    <a:pt x="3355" y="6578"/>
                    <a:pt x="2742" y="6398"/>
                    <a:pt x="2164" y="6217"/>
                  </a:cubicBezTo>
                  <a:cubicBezTo>
                    <a:pt x="1623" y="6037"/>
                    <a:pt x="1119" y="5857"/>
                    <a:pt x="902" y="5748"/>
                  </a:cubicBezTo>
                  <a:cubicBezTo>
                    <a:pt x="902" y="5712"/>
                    <a:pt x="830" y="5604"/>
                    <a:pt x="794" y="5388"/>
                  </a:cubicBezTo>
                  <a:cubicBezTo>
                    <a:pt x="650" y="4811"/>
                    <a:pt x="578" y="3693"/>
                    <a:pt x="578" y="2683"/>
                  </a:cubicBezTo>
                  <a:cubicBezTo>
                    <a:pt x="578" y="2091"/>
                    <a:pt x="611" y="1499"/>
                    <a:pt x="613" y="1069"/>
                  </a:cubicBezTo>
                  <a:close/>
                  <a:moveTo>
                    <a:pt x="354" y="0"/>
                  </a:moveTo>
                  <a:cubicBezTo>
                    <a:pt x="323" y="0"/>
                    <a:pt x="289" y="5"/>
                    <a:pt x="253" y="14"/>
                  </a:cubicBezTo>
                  <a:cubicBezTo>
                    <a:pt x="145" y="50"/>
                    <a:pt x="73" y="158"/>
                    <a:pt x="73" y="302"/>
                  </a:cubicBezTo>
                  <a:cubicBezTo>
                    <a:pt x="73" y="302"/>
                    <a:pt x="0" y="1420"/>
                    <a:pt x="0" y="2683"/>
                  </a:cubicBezTo>
                  <a:cubicBezTo>
                    <a:pt x="0" y="3440"/>
                    <a:pt x="0" y="4197"/>
                    <a:pt x="73" y="4847"/>
                  </a:cubicBezTo>
                  <a:cubicBezTo>
                    <a:pt x="109" y="5171"/>
                    <a:pt x="181" y="5460"/>
                    <a:pt x="217" y="5676"/>
                  </a:cubicBezTo>
                  <a:cubicBezTo>
                    <a:pt x="253" y="5784"/>
                    <a:pt x="289" y="5893"/>
                    <a:pt x="361" y="6001"/>
                  </a:cubicBezTo>
                  <a:cubicBezTo>
                    <a:pt x="397" y="6109"/>
                    <a:pt x="469" y="6181"/>
                    <a:pt x="614" y="6253"/>
                  </a:cubicBezTo>
                  <a:cubicBezTo>
                    <a:pt x="794" y="6362"/>
                    <a:pt x="1082" y="6470"/>
                    <a:pt x="1443" y="6614"/>
                  </a:cubicBezTo>
                  <a:cubicBezTo>
                    <a:pt x="1984" y="6794"/>
                    <a:pt x="2597" y="6975"/>
                    <a:pt x="3138" y="7155"/>
                  </a:cubicBezTo>
                  <a:cubicBezTo>
                    <a:pt x="3565" y="7277"/>
                    <a:pt x="3940" y="7373"/>
                    <a:pt x="4111" y="7422"/>
                  </a:cubicBezTo>
                  <a:lnTo>
                    <a:pt x="4111" y="7422"/>
                  </a:lnTo>
                  <a:cubicBezTo>
                    <a:pt x="4105" y="7478"/>
                    <a:pt x="4069" y="7648"/>
                    <a:pt x="4004" y="7876"/>
                  </a:cubicBezTo>
                  <a:cubicBezTo>
                    <a:pt x="3932" y="8129"/>
                    <a:pt x="3824" y="8489"/>
                    <a:pt x="3679" y="8958"/>
                  </a:cubicBezTo>
                  <a:cubicBezTo>
                    <a:pt x="3571" y="9319"/>
                    <a:pt x="3535" y="9716"/>
                    <a:pt x="3535" y="10113"/>
                  </a:cubicBezTo>
                  <a:cubicBezTo>
                    <a:pt x="3535" y="10726"/>
                    <a:pt x="3643" y="11339"/>
                    <a:pt x="3896" y="11880"/>
                  </a:cubicBezTo>
                  <a:cubicBezTo>
                    <a:pt x="4148" y="12421"/>
                    <a:pt x="4509" y="12926"/>
                    <a:pt x="5014" y="13214"/>
                  </a:cubicBezTo>
                  <a:cubicBezTo>
                    <a:pt x="5483" y="13467"/>
                    <a:pt x="5915" y="13647"/>
                    <a:pt x="6312" y="13647"/>
                  </a:cubicBezTo>
                  <a:cubicBezTo>
                    <a:pt x="6673" y="13647"/>
                    <a:pt x="6997" y="13503"/>
                    <a:pt x="7250" y="13250"/>
                  </a:cubicBezTo>
                  <a:cubicBezTo>
                    <a:pt x="7466" y="12998"/>
                    <a:pt x="7575" y="12637"/>
                    <a:pt x="7611" y="12204"/>
                  </a:cubicBezTo>
                  <a:cubicBezTo>
                    <a:pt x="7647" y="11988"/>
                    <a:pt x="7755" y="11591"/>
                    <a:pt x="7899" y="11158"/>
                  </a:cubicBezTo>
                  <a:cubicBezTo>
                    <a:pt x="8152" y="10509"/>
                    <a:pt x="8548" y="9680"/>
                    <a:pt x="8837" y="8922"/>
                  </a:cubicBezTo>
                  <a:cubicBezTo>
                    <a:pt x="9162" y="8129"/>
                    <a:pt x="9414" y="7371"/>
                    <a:pt x="9414" y="6722"/>
                  </a:cubicBezTo>
                  <a:cubicBezTo>
                    <a:pt x="9414" y="6470"/>
                    <a:pt x="9378" y="6253"/>
                    <a:pt x="9234" y="6037"/>
                  </a:cubicBezTo>
                  <a:cubicBezTo>
                    <a:pt x="8873" y="5460"/>
                    <a:pt x="8404" y="4883"/>
                    <a:pt x="7755" y="4414"/>
                  </a:cubicBezTo>
                  <a:cubicBezTo>
                    <a:pt x="7070" y="3945"/>
                    <a:pt x="6240" y="3584"/>
                    <a:pt x="5086" y="3440"/>
                  </a:cubicBezTo>
                  <a:cubicBezTo>
                    <a:pt x="4148" y="3332"/>
                    <a:pt x="2994" y="2502"/>
                    <a:pt x="2092" y="1673"/>
                  </a:cubicBezTo>
                  <a:cubicBezTo>
                    <a:pt x="1660" y="1276"/>
                    <a:pt x="1263" y="879"/>
                    <a:pt x="1010" y="591"/>
                  </a:cubicBezTo>
                  <a:cubicBezTo>
                    <a:pt x="866" y="447"/>
                    <a:pt x="758" y="338"/>
                    <a:pt x="686" y="230"/>
                  </a:cubicBezTo>
                  <a:cubicBezTo>
                    <a:pt x="614" y="158"/>
                    <a:pt x="578" y="122"/>
                    <a:pt x="578" y="122"/>
                  </a:cubicBezTo>
                  <a:cubicBezTo>
                    <a:pt x="523" y="41"/>
                    <a:pt x="449" y="0"/>
                    <a:pt x="354"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4840;p64">
              <a:extLst>
                <a:ext uri="{FF2B5EF4-FFF2-40B4-BE49-F238E27FC236}">
                  <a16:creationId xmlns:a16="http://schemas.microsoft.com/office/drawing/2014/main" id="{DA2CDB5F-3865-B58F-B644-491583E201B8}"/>
                </a:ext>
              </a:extLst>
            </p:cNvPr>
            <p:cNvSpPr/>
            <p:nvPr/>
          </p:nvSpPr>
          <p:spPr>
            <a:xfrm>
              <a:off x="2313200" y="4261075"/>
              <a:ext cx="151500" cy="319325"/>
            </a:xfrm>
            <a:custGeom>
              <a:avLst/>
              <a:gdLst/>
              <a:ahLst/>
              <a:cxnLst/>
              <a:rect l="l" t="t" r="r" b="b"/>
              <a:pathLst>
                <a:path w="6060" h="12773" extrusionOk="0">
                  <a:moveTo>
                    <a:pt x="2142" y="1"/>
                  </a:moveTo>
                  <a:cubicBezTo>
                    <a:pt x="1757" y="1"/>
                    <a:pt x="1370" y="155"/>
                    <a:pt x="1011" y="482"/>
                  </a:cubicBezTo>
                  <a:cubicBezTo>
                    <a:pt x="1" y="1384"/>
                    <a:pt x="614" y="3440"/>
                    <a:pt x="830" y="4522"/>
                  </a:cubicBezTo>
                  <a:cubicBezTo>
                    <a:pt x="1263" y="6470"/>
                    <a:pt x="1552" y="8453"/>
                    <a:pt x="2237" y="10329"/>
                  </a:cubicBezTo>
                  <a:cubicBezTo>
                    <a:pt x="2525" y="11086"/>
                    <a:pt x="2850" y="12529"/>
                    <a:pt x="3788" y="12709"/>
                  </a:cubicBezTo>
                  <a:cubicBezTo>
                    <a:pt x="3980" y="12752"/>
                    <a:pt x="4157" y="12772"/>
                    <a:pt x="4321" y="12772"/>
                  </a:cubicBezTo>
                  <a:cubicBezTo>
                    <a:pt x="5540" y="12772"/>
                    <a:pt x="5992" y="11639"/>
                    <a:pt x="6024" y="10112"/>
                  </a:cubicBezTo>
                  <a:cubicBezTo>
                    <a:pt x="6060" y="7371"/>
                    <a:pt x="4798" y="3296"/>
                    <a:pt x="4509" y="2430"/>
                  </a:cubicBezTo>
                  <a:cubicBezTo>
                    <a:pt x="3999" y="900"/>
                    <a:pt x="3074" y="1"/>
                    <a:pt x="21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4841;p64">
              <a:extLst>
                <a:ext uri="{FF2B5EF4-FFF2-40B4-BE49-F238E27FC236}">
                  <a16:creationId xmlns:a16="http://schemas.microsoft.com/office/drawing/2014/main" id="{4E9CFC2A-99BB-A826-AE6A-6445AD8AD3E8}"/>
                </a:ext>
              </a:extLst>
            </p:cNvPr>
            <p:cNvSpPr/>
            <p:nvPr/>
          </p:nvSpPr>
          <p:spPr>
            <a:xfrm>
              <a:off x="2316800" y="4254175"/>
              <a:ext cx="154225" cy="333650"/>
            </a:xfrm>
            <a:custGeom>
              <a:avLst/>
              <a:gdLst/>
              <a:ahLst/>
              <a:cxnLst/>
              <a:rect l="l" t="t" r="r" b="b"/>
              <a:pathLst>
                <a:path w="6169" h="13346" extrusionOk="0">
                  <a:moveTo>
                    <a:pt x="2021" y="578"/>
                  </a:moveTo>
                  <a:cubicBezTo>
                    <a:pt x="2381" y="578"/>
                    <a:pt x="2778" y="758"/>
                    <a:pt x="3139" y="1119"/>
                  </a:cubicBezTo>
                  <a:cubicBezTo>
                    <a:pt x="3499" y="1516"/>
                    <a:pt x="3824" y="2057"/>
                    <a:pt x="4076" y="2814"/>
                  </a:cubicBezTo>
                  <a:cubicBezTo>
                    <a:pt x="4365" y="3644"/>
                    <a:pt x="5591" y="7539"/>
                    <a:pt x="5555" y="10208"/>
                  </a:cubicBezTo>
                  <a:cubicBezTo>
                    <a:pt x="5555" y="10280"/>
                    <a:pt x="5555" y="10316"/>
                    <a:pt x="5555" y="10388"/>
                  </a:cubicBezTo>
                  <a:cubicBezTo>
                    <a:pt x="5555" y="11146"/>
                    <a:pt x="5447" y="11759"/>
                    <a:pt x="5195" y="12156"/>
                  </a:cubicBezTo>
                  <a:cubicBezTo>
                    <a:pt x="5086" y="12336"/>
                    <a:pt x="4942" y="12516"/>
                    <a:pt x="4798" y="12588"/>
                  </a:cubicBezTo>
                  <a:cubicBezTo>
                    <a:pt x="4617" y="12697"/>
                    <a:pt x="4401" y="12769"/>
                    <a:pt x="4149" y="12769"/>
                  </a:cubicBezTo>
                  <a:cubicBezTo>
                    <a:pt x="4004" y="12769"/>
                    <a:pt x="3860" y="12733"/>
                    <a:pt x="3680" y="12697"/>
                  </a:cubicBezTo>
                  <a:cubicBezTo>
                    <a:pt x="3535" y="12661"/>
                    <a:pt x="3391" y="12588"/>
                    <a:pt x="3247" y="12444"/>
                  </a:cubicBezTo>
                  <a:cubicBezTo>
                    <a:pt x="3031" y="12228"/>
                    <a:pt x="2886" y="11903"/>
                    <a:pt x="2742" y="11542"/>
                  </a:cubicBezTo>
                  <a:cubicBezTo>
                    <a:pt x="2598" y="11182"/>
                    <a:pt x="2490" y="10785"/>
                    <a:pt x="2381" y="10497"/>
                  </a:cubicBezTo>
                  <a:cubicBezTo>
                    <a:pt x="1696" y="8657"/>
                    <a:pt x="1408" y="6709"/>
                    <a:pt x="975" y="4762"/>
                  </a:cubicBezTo>
                  <a:cubicBezTo>
                    <a:pt x="867" y="4113"/>
                    <a:pt x="614" y="3175"/>
                    <a:pt x="614" y="2345"/>
                  </a:cubicBezTo>
                  <a:cubicBezTo>
                    <a:pt x="614" y="1768"/>
                    <a:pt x="722" y="1299"/>
                    <a:pt x="1047" y="1011"/>
                  </a:cubicBezTo>
                  <a:cubicBezTo>
                    <a:pt x="1371" y="722"/>
                    <a:pt x="1696" y="578"/>
                    <a:pt x="2021" y="578"/>
                  </a:cubicBezTo>
                  <a:close/>
                  <a:moveTo>
                    <a:pt x="2021" y="1"/>
                  </a:moveTo>
                  <a:cubicBezTo>
                    <a:pt x="1516" y="1"/>
                    <a:pt x="1047" y="181"/>
                    <a:pt x="650" y="542"/>
                  </a:cubicBezTo>
                  <a:cubicBezTo>
                    <a:pt x="145" y="1011"/>
                    <a:pt x="1" y="1696"/>
                    <a:pt x="1" y="2345"/>
                  </a:cubicBezTo>
                  <a:cubicBezTo>
                    <a:pt x="1" y="3283"/>
                    <a:pt x="289" y="4257"/>
                    <a:pt x="398" y="4870"/>
                  </a:cubicBezTo>
                  <a:cubicBezTo>
                    <a:pt x="830" y="6818"/>
                    <a:pt x="1119" y="8801"/>
                    <a:pt x="1804" y="10713"/>
                  </a:cubicBezTo>
                  <a:cubicBezTo>
                    <a:pt x="1949" y="11074"/>
                    <a:pt x="2093" y="11615"/>
                    <a:pt x="2345" y="12156"/>
                  </a:cubicBezTo>
                  <a:cubicBezTo>
                    <a:pt x="2453" y="12408"/>
                    <a:pt x="2634" y="12661"/>
                    <a:pt x="2814" y="12841"/>
                  </a:cubicBezTo>
                  <a:cubicBezTo>
                    <a:pt x="2994" y="13057"/>
                    <a:pt x="3247" y="13238"/>
                    <a:pt x="3572" y="13274"/>
                  </a:cubicBezTo>
                  <a:cubicBezTo>
                    <a:pt x="3788" y="13346"/>
                    <a:pt x="3968" y="13346"/>
                    <a:pt x="4149" y="13346"/>
                  </a:cubicBezTo>
                  <a:cubicBezTo>
                    <a:pt x="4509" y="13346"/>
                    <a:pt x="4834" y="13274"/>
                    <a:pt x="5086" y="13129"/>
                  </a:cubicBezTo>
                  <a:cubicBezTo>
                    <a:pt x="5483" y="12877"/>
                    <a:pt x="5772" y="12480"/>
                    <a:pt x="5916" y="12011"/>
                  </a:cubicBezTo>
                  <a:cubicBezTo>
                    <a:pt x="6096" y="11542"/>
                    <a:pt x="6168" y="11001"/>
                    <a:pt x="6168" y="10424"/>
                  </a:cubicBezTo>
                  <a:cubicBezTo>
                    <a:pt x="6168" y="10352"/>
                    <a:pt x="6168" y="10280"/>
                    <a:pt x="6168" y="10208"/>
                  </a:cubicBezTo>
                  <a:cubicBezTo>
                    <a:pt x="6168" y="7359"/>
                    <a:pt x="4942" y="3499"/>
                    <a:pt x="4654" y="2634"/>
                  </a:cubicBezTo>
                  <a:cubicBezTo>
                    <a:pt x="4401" y="1804"/>
                    <a:pt x="4004" y="1155"/>
                    <a:pt x="3572" y="722"/>
                  </a:cubicBezTo>
                  <a:cubicBezTo>
                    <a:pt x="3103" y="253"/>
                    <a:pt x="2562" y="1"/>
                    <a:pt x="202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4842;p64">
              <a:extLst>
                <a:ext uri="{FF2B5EF4-FFF2-40B4-BE49-F238E27FC236}">
                  <a16:creationId xmlns:a16="http://schemas.microsoft.com/office/drawing/2014/main" id="{BAC1F942-A22E-7A78-1435-14B48B71444A}"/>
                </a:ext>
              </a:extLst>
            </p:cNvPr>
            <p:cNvSpPr/>
            <p:nvPr/>
          </p:nvSpPr>
          <p:spPr>
            <a:xfrm>
              <a:off x="2431325" y="4289025"/>
              <a:ext cx="151500" cy="319325"/>
            </a:xfrm>
            <a:custGeom>
              <a:avLst/>
              <a:gdLst/>
              <a:ahLst/>
              <a:cxnLst/>
              <a:rect l="l" t="t" r="r" b="b"/>
              <a:pathLst>
                <a:path w="6060" h="12773" extrusionOk="0">
                  <a:moveTo>
                    <a:pt x="2113" y="1"/>
                  </a:moveTo>
                  <a:cubicBezTo>
                    <a:pt x="1723" y="1"/>
                    <a:pt x="1333" y="155"/>
                    <a:pt x="974" y="482"/>
                  </a:cubicBezTo>
                  <a:cubicBezTo>
                    <a:pt x="0" y="1384"/>
                    <a:pt x="577" y="3440"/>
                    <a:pt x="830" y="4522"/>
                  </a:cubicBezTo>
                  <a:cubicBezTo>
                    <a:pt x="1227" y="6470"/>
                    <a:pt x="1515" y="8453"/>
                    <a:pt x="2201" y="10329"/>
                  </a:cubicBezTo>
                  <a:cubicBezTo>
                    <a:pt x="2489" y="11086"/>
                    <a:pt x="2814" y="12493"/>
                    <a:pt x="3751" y="12709"/>
                  </a:cubicBezTo>
                  <a:cubicBezTo>
                    <a:pt x="3944" y="12752"/>
                    <a:pt x="4121" y="12772"/>
                    <a:pt x="4285" y="12772"/>
                  </a:cubicBezTo>
                  <a:cubicBezTo>
                    <a:pt x="5503" y="12772"/>
                    <a:pt x="5956" y="11639"/>
                    <a:pt x="5988" y="10112"/>
                  </a:cubicBezTo>
                  <a:cubicBezTo>
                    <a:pt x="6060" y="7335"/>
                    <a:pt x="4761" y="3296"/>
                    <a:pt x="4473" y="2430"/>
                  </a:cubicBezTo>
                  <a:cubicBezTo>
                    <a:pt x="3988" y="900"/>
                    <a:pt x="3053" y="1"/>
                    <a:pt x="211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4843;p64">
              <a:extLst>
                <a:ext uri="{FF2B5EF4-FFF2-40B4-BE49-F238E27FC236}">
                  <a16:creationId xmlns:a16="http://schemas.microsoft.com/office/drawing/2014/main" id="{9D0E9007-FC5E-BD6C-CD83-92AD212C987A}"/>
                </a:ext>
              </a:extLst>
            </p:cNvPr>
            <p:cNvSpPr/>
            <p:nvPr/>
          </p:nvSpPr>
          <p:spPr>
            <a:xfrm>
              <a:off x="2434025" y="4281225"/>
              <a:ext cx="154225" cy="334550"/>
            </a:xfrm>
            <a:custGeom>
              <a:avLst/>
              <a:gdLst/>
              <a:ahLst/>
              <a:cxnLst/>
              <a:rect l="l" t="t" r="r" b="b"/>
              <a:pathLst>
                <a:path w="6169" h="13382" extrusionOk="0">
                  <a:moveTo>
                    <a:pt x="2020" y="614"/>
                  </a:moveTo>
                  <a:cubicBezTo>
                    <a:pt x="2381" y="614"/>
                    <a:pt x="2778" y="794"/>
                    <a:pt x="3138" y="1155"/>
                  </a:cubicBezTo>
                  <a:cubicBezTo>
                    <a:pt x="3499" y="1516"/>
                    <a:pt x="3860" y="2093"/>
                    <a:pt x="4076" y="2814"/>
                  </a:cubicBezTo>
                  <a:cubicBezTo>
                    <a:pt x="4365" y="3680"/>
                    <a:pt x="5591" y="7539"/>
                    <a:pt x="5591" y="10208"/>
                  </a:cubicBezTo>
                  <a:cubicBezTo>
                    <a:pt x="5591" y="10280"/>
                    <a:pt x="5591" y="10352"/>
                    <a:pt x="5591" y="10424"/>
                  </a:cubicBezTo>
                  <a:cubicBezTo>
                    <a:pt x="5555" y="11146"/>
                    <a:pt x="5447" y="11759"/>
                    <a:pt x="5230" y="12192"/>
                  </a:cubicBezTo>
                  <a:cubicBezTo>
                    <a:pt x="5086" y="12372"/>
                    <a:pt x="4978" y="12516"/>
                    <a:pt x="4798" y="12624"/>
                  </a:cubicBezTo>
                  <a:cubicBezTo>
                    <a:pt x="4617" y="12733"/>
                    <a:pt x="4437" y="12769"/>
                    <a:pt x="4148" y="12769"/>
                  </a:cubicBezTo>
                  <a:cubicBezTo>
                    <a:pt x="4040" y="12769"/>
                    <a:pt x="3860" y="12769"/>
                    <a:pt x="3716" y="12733"/>
                  </a:cubicBezTo>
                  <a:cubicBezTo>
                    <a:pt x="3535" y="12697"/>
                    <a:pt x="3391" y="12588"/>
                    <a:pt x="3247" y="12444"/>
                  </a:cubicBezTo>
                  <a:cubicBezTo>
                    <a:pt x="3066" y="12264"/>
                    <a:pt x="2886" y="11903"/>
                    <a:pt x="2742" y="11542"/>
                  </a:cubicBezTo>
                  <a:cubicBezTo>
                    <a:pt x="2597" y="11182"/>
                    <a:pt x="2489" y="10821"/>
                    <a:pt x="2381" y="10533"/>
                  </a:cubicBezTo>
                  <a:cubicBezTo>
                    <a:pt x="1732" y="8693"/>
                    <a:pt x="1407" y="6746"/>
                    <a:pt x="1010" y="4762"/>
                  </a:cubicBezTo>
                  <a:cubicBezTo>
                    <a:pt x="866" y="4113"/>
                    <a:pt x="614" y="3175"/>
                    <a:pt x="614" y="2381"/>
                  </a:cubicBezTo>
                  <a:cubicBezTo>
                    <a:pt x="614" y="1804"/>
                    <a:pt x="758" y="1299"/>
                    <a:pt x="1083" y="1011"/>
                  </a:cubicBezTo>
                  <a:cubicBezTo>
                    <a:pt x="1407" y="722"/>
                    <a:pt x="1696" y="614"/>
                    <a:pt x="2020" y="614"/>
                  </a:cubicBezTo>
                  <a:close/>
                  <a:moveTo>
                    <a:pt x="2020" y="1"/>
                  </a:moveTo>
                  <a:cubicBezTo>
                    <a:pt x="1551" y="1"/>
                    <a:pt x="1083" y="217"/>
                    <a:pt x="650" y="578"/>
                  </a:cubicBezTo>
                  <a:cubicBezTo>
                    <a:pt x="145" y="1047"/>
                    <a:pt x="1" y="1732"/>
                    <a:pt x="1" y="2381"/>
                  </a:cubicBezTo>
                  <a:cubicBezTo>
                    <a:pt x="37" y="3319"/>
                    <a:pt x="289" y="4257"/>
                    <a:pt x="397" y="4906"/>
                  </a:cubicBezTo>
                  <a:cubicBezTo>
                    <a:pt x="830" y="6818"/>
                    <a:pt x="1119" y="8801"/>
                    <a:pt x="1840" y="10749"/>
                  </a:cubicBezTo>
                  <a:cubicBezTo>
                    <a:pt x="1948" y="11074"/>
                    <a:pt x="2093" y="11651"/>
                    <a:pt x="2345" y="12156"/>
                  </a:cubicBezTo>
                  <a:cubicBezTo>
                    <a:pt x="2489" y="12408"/>
                    <a:pt x="2634" y="12661"/>
                    <a:pt x="2814" y="12877"/>
                  </a:cubicBezTo>
                  <a:cubicBezTo>
                    <a:pt x="3030" y="13093"/>
                    <a:pt x="3283" y="13238"/>
                    <a:pt x="3571" y="13310"/>
                  </a:cubicBezTo>
                  <a:cubicBezTo>
                    <a:pt x="3788" y="13346"/>
                    <a:pt x="3968" y="13382"/>
                    <a:pt x="4148" y="13382"/>
                  </a:cubicBezTo>
                  <a:cubicBezTo>
                    <a:pt x="4509" y="13382"/>
                    <a:pt x="4834" y="13310"/>
                    <a:pt x="5122" y="13129"/>
                  </a:cubicBezTo>
                  <a:cubicBezTo>
                    <a:pt x="5519" y="12877"/>
                    <a:pt x="5771" y="12480"/>
                    <a:pt x="5916" y="12047"/>
                  </a:cubicBezTo>
                  <a:cubicBezTo>
                    <a:pt x="6096" y="11579"/>
                    <a:pt x="6168" y="11038"/>
                    <a:pt x="6168" y="10424"/>
                  </a:cubicBezTo>
                  <a:cubicBezTo>
                    <a:pt x="6168" y="10352"/>
                    <a:pt x="6168" y="10280"/>
                    <a:pt x="6168" y="10208"/>
                  </a:cubicBezTo>
                  <a:cubicBezTo>
                    <a:pt x="6168" y="7395"/>
                    <a:pt x="4942" y="3500"/>
                    <a:pt x="4653" y="2634"/>
                  </a:cubicBezTo>
                  <a:cubicBezTo>
                    <a:pt x="4401" y="1840"/>
                    <a:pt x="4040" y="1191"/>
                    <a:pt x="3571" y="722"/>
                  </a:cubicBezTo>
                  <a:cubicBezTo>
                    <a:pt x="3138" y="290"/>
                    <a:pt x="2597" y="1"/>
                    <a:pt x="20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4844;p64">
              <a:extLst>
                <a:ext uri="{FF2B5EF4-FFF2-40B4-BE49-F238E27FC236}">
                  <a16:creationId xmlns:a16="http://schemas.microsoft.com/office/drawing/2014/main" id="{E607BB88-20FF-FB2C-A54E-58A506EF7729}"/>
                </a:ext>
              </a:extLst>
            </p:cNvPr>
            <p:cNvSpPr/>
            <p:nvPr/>
          </p:nvSpPr>
          <p:spPr>
            <a:xfrm>
              <a:off x="3493500" y="4624625"/>
              <a:ext cx="241675" cy="332750"/>
            </a:xfrm>
            <a:custGeom>
              <a:avLst/>
              <a:gdLst/>
              <a:ahLst/>
              <a:cxnLst/>
              <a:rect l="l" t="t" r="r" b="b"/>
              <a:pathLst>
                <a:path w="9667" h="13310" extrusionOk="0">
                  <a:moveTo>
                    <a:pt x="7152" y="0"/>
                  </a:moveTo>
                  <a:cubicBezTo>
                    <a:pt x="6332" y="0"/>
                    <a:pt x="5421" y="554"/>
                    <a:pt x="4653" y="1630"/>
                  </a:cubicBezTo>
                  <a:cubicBezTo>
                    <a:pt x="4076" y="2459"/>
                    <a:pt x="1371" y="6246"/>
                    <a:pt x="541" y="9312"/>
                  </a:cubicBezTo>
                  <a:cubicBezTo>
                    <a:pt x="0" y="11223"/>
                    <a:pt x="181" y="12846"/>
                    <a:pt x="2020" y="13279"/>
                  </a:cubicBezTo>
                  <a:cubicBezTo>
                    <a:pt x="2105" y="13300"/>
                    <a:pt x="2188" y="13309"/>
                    <a:pt x="2269" y="13309"/>
                  </a:cubicBezTo>
                  <a:cubicBezTo>
                    <a:pt x="3193" y="13309"/>
                    <a:pt x="3903" y="12070"/>
                    <a:pt x="4401" y="11440"/>
                  </a:cubicBezTo>
                  <a:cubicBezTo>
                    <a:pt x="5735" y="9709"/>
                    <a:pt x="6709" y="7725"/>
                    <a:pt x="7791" y="5777"/>
                  </a:cubicBezTo>
                  <a:cubicBezTo>
                    <a:pt x="8368" y="4695"/>
                    <a:pt x="9666" y="2784"/>
                    <a:pt x="8945" y="1305"/>
                  </a:cubicBezTo>
                  <a:cubicBezTo>
                    <a:pt x="8523" y="428"/>
                    <a:pt x="7873" y="0"/>
                    <a:pt x="71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4845;p64">
              <a:extLst>
                <a:ext uri="{FF2B5EF4-FFF2-40B4-BE49-F238E27FC236}">
                  <a16:creationId xmlns:a16="http://schemas.microsoft.com/office/drawing/2014/main" id="{7747F9AC-8065-2E51-1F9A-BD26EE21004C}"/>
                </a:ext>
              </a:extLst>
            </p:cNvPr>
            <p:cNvSpPr/>
            <p:nvPr/>
          </p:nvSpPr>
          <p:spPr>
            <a:xfrm>
              <a:off x="3492600" y="4617575"/>
              <a:ext cx="237175" cy="347150"/>
            </a:xfrm>
            <a:custGeom>
              <a:avLst/>
              <a:gdLst/>
              <a:ahLst/>
              <a:cxnLst/>
              <a:rect l="l" t="t" r="r" b="b"/>
              <a:pathLst>
                <a:path w="9487" h="13886" extrusionOk="0">
                  <a:moveTo>
                    <a:pt x="7178" y="577"/>
                  </a:moveTo>
                  <a:cubicBezTo>
                    <a:pt x="7502" y="577"/>
                    <a:pt x="7755" y="685"/>
                    <a:pt x="8007" y="866"/>
                  </a:cubicBezTo>
                  <a:cubicBezTo>
                    <a:pt x="8260" y="1046"/>
                    <a:pt x="8512" y="1298"/>
                    <a:pt x="8693" y="1695"/>
                  </a:cubicBezTo>
                  <a:cubicBezTo>
                    <a:pt x="8837" y="1984"/>
                    <a:pt x="8909" y="2236"/>
                    <a:pt x="8909" y="2561"/>
                  </a:cubicBezTo>
                  <a:cubicBezTo>
                    <a:pt x="8909" y="3138"/>
                    <a:pt x="8693" y="3751"/>
                    <a:pt x="8404" y="4364"/>
                  </a:cubicBezTo>
                  <a:cubicBezTo>
                    <a:pt x="8115" y="4941"/>
                    <a:pt x="7791" y="5482"/>
                    <a:pt x="7538" y="5915"/>
                  </a:cubicBezTo>
                  <a:cubicBezTo>
                    <a:pt x="6456" y="7863"/>
                    <a:pt x="5519" y="9846"/>
                    <a:pt x="4220" y="11542"/>
                  </a:cubicBezTo>
                  <a:cubicBezTo>
                    <a:pt x="3932" y="11866"/>
                    <a:pt x="3643" y="12335"/>
                    <a:pt x="3319" y="12696"/>
                  </a:cubicBezTo>
                  <a:cubicBezTo>
                    <a:pt x="3138" y="12876"/>
                    <a:pt x="2958" y="13020"/>
                    <a:pt x="2814" y="13128"/>
                  </a:cubicBezTo>
                  <a:cubicBezTo>
                    <a:pt x="2633" y="13237"/>
                    <a:pt x="2453" y="13309"/>
                    <a:pt x="2309" y="13309"/>
                  </a:cubicBezTo>
                  <a:cubicBezTo>
                    <a:pt x="2237" y="13309"/>
                    <a:pt x="2200" y="13273"/>
                    <a:pt x="2128" y="13273"/>
                  </a:cubicBezTo>
                  <a:cubicBezTo>
                    <a:pt x="1551" y="13128"/>
                    <a:pt x="1191" y="12876"/>
                    <a:pt x="974" y="12551"/>
                  </a:cubicBezTo>
                  <a:cubicBezTo>
                    <a:pt x="722" y="12227"/>
                    <a:pt x="614" y="11758"/>
                    <a:pt x="614" y="11253"/>
                  </a:cubicBezTo>
                  <a:cubicBezTo>
                    <a:pt x="614" y="10784"/>
                    <a:pt x="722" y="10243"/>
                    <a:pt x="866" y="9666"/>
                  </a:cubicBezTo>
                  <a:cubicBezTo>
                    <a:pt x="1696" y="6709"/>
                    <a:pt x="4328" y="2885"/>
                    <a:pt x="4942" y="2092"/>
                  </a:cubicBezTo>
                  <a:cubicBezTo>
                    <a:pt x="5663" y="1082"/>
                    <a:pt x="6529" y="577"/>
                    <a:pt x="7178" y="577"/>
                  </a:cubicBezTo>
                  <a:close/>
                  <a:moveTo>
                    <a:pt x="7178" y="0"/>
                  </a:moveTo>
                  <a:cubicBezTo>
                    <a:pt x="6240" y="0"/>
                    <a:pt x="5266" y="613"/>
                    <a:pt x="4437" y="1731"/>
                  </a:cubicBezTo>
                  <a:cubicBezTo>
                    <a:pt x="3860" y="2597"/>
                    <a:pt x="1155" y="6348"/>
                    <a:pt x="289" y="9522"/>
                  </a:cubicBezTo>
                  <a:cubicBezTo>
                    <a:pt x="109" y="10099"/>
                    <a:pt x="0" y="10712"/>
                    <a:pt x="0" y="11253"/>
                  </a:cubicBezTo>
                  <a:cubicBezTo>
                    <a:pt x="0" y="11866"/>
                    <a:pt x="145" y="12407"/>
                    <a:pt x="469" y="12876"/>
                  </a:cubicBezTo>
                  <a:cubicBezTo>
                    <a:pt x="794" y="13345"/>
                    <a:pt x="1299" y="13669"/>
                    <a:pt x="1984" y="13850"/>
                  </a:cubicBezTo>
                  <a:cubicBezTo>
                    <a:pt x="2092" y="13886"/>
                    <a:pt x="2200" y="13886"/>
                    <a:pt x="2309" y="13886"/>
                  </a:cubicBezTo>
                  <a:cubicBezTo>
                    <a:pt x="2597" y="13886"/>
                    <a:pt x="2886" y="13778"/>
                    <a:pt x="3102" y="13633"/>
                  </a:cubicBezTo>
                  <a:cubicBezTo>
                    <a:pt x="3463" y="13417"/>
                    <a:pt x="3787" y="13092"/>
                    <a:pt x="4040" y="12768"/>
                  </a:cubicBezTo>
                  <a:cubicBezTo>
                    <a:pt x="4292" y="12443"/>
                    <a:pt x="4509" y="12119"/>
                    <a:pt x="4689" y="11902"/>
                  </a:cubicBezTo>
                  <a:cubicBezTo>
                    <a:pt x="6024" y="10135"/>
                    <a:pt x="6997" y="8151"/>
                    <a:pt x="8079" y="6204"/>
                  </a:cubicBezTo>
                  <a:cubicBezTo>
                    <a:pt x="8296" y="5807"/>
                    <a:pt x="8656" y="5230"/>
                    <a:pt x="8945" y="4617"/>
                  </a:cubicBezTo>
                  <a:cubicBezTo>
                    <a:pt x="9234" y="3967"/>
                    <a:pt x="9486" y="3282"/>
                    <a:pt x="9486" y="2561"/>
                  </a:cubicBezTo>
                  <a:cubicBezTo>
                    <a:pt x="9486" y="2164"/>
                    <a:pt x="9414" y="1803"/>
                    <a:pt x="9234" y="1443"/>
                  </a:cubicBezTo>
                  <a:cubicBezTo>
                    <a:pt x="9017" y="974"/>
                    <a:pt x="8729" y="613"/>
                    <a:pt x="8368" y="361"/>
                  </a:cubicBezTo>
                  <a:cubicBezTo>
                    <a:pt x="8007" y="108"/>
                    <a:pt x="7611" y="0"/>
                    <a:pt x="7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4846;p64">
              <a:extLst>
                <a:ext uri="{FF2B5EF4-FFF2-40B4-BE49-F238E27FC236}">
                  <a16:creationId xmlns:a16="http://schemas.microsoft.com/office/drawing/2014/main" id="{0A953BA4-0C1F-5E25-0DAB-C56D01F2ECE4}"/>
                </a:ext>
              </a:extLst>
            </p:cNvPr>
            <p:cNvSpPr/>
            <p:nvPr/>
          </p:nvSpPr>
          <p:spPr>
            <a:xfrm>
              <a:off x="3610725" y="4730250"/>
              <a:ext cx="182150" cy="250325"/>
            </a:xfrm>
            <a:custGeom>
              <a:avLst/>
              <a:gdLst/>
              <a:ahLst/>
              <a:cxnLst/>
              <a:rect l="l" t="t" r="r" b="b"/>
              <a:pathLst>
                <a:path w="7286" h="10013" extrusionOk="0">
                  <a:moveTo>
                    <a:pt x="5370" y="1"/>
                  </a:moveTo>
                  <a:cubicBezTo>
                    <a:pt x="4757" y="1"/>
                    <a:pt x="4076" y="419"/>
                    <a:pt x="3499" y="1228"/>
                  </a:cubicBezTo>
                  <a:cubicBezTo>
                    <a:pt x="3066" y="1841"/>
                    <a:pt x="1046" y="4690"/>
                    <a:pt x="397" y="6998"/>
                  </a:cubicBezTo>
                  <a:cubicBezTo>
                    <a:pt x="0" y="8441"/>
                    <a:pt x="144" y="9631"/>
                    <a:pt x="1515" y="9992"/>
                  </a:cubicBezTo>
                  <a:cubicBezTo>
                    <a:pt x="1577" y="10006"/>
                    <a:pt x="1637" y="10013"/>
                    <a:pt x="1697" y="10013"/>
                  </a:cubicBezTo>
                  <a:cubicBezTo>
                    <a:pt x="2403" y="10013"/>
                    <a:pt x="2952" y="9084"/>
                    <a:pt x="3318" y="8585"/>
                  </a:cubicBezTo>
                  <a:cubicBezTo>
                    <a:pt x="4328" y="7323"/>
                    <a:pt x="5050" y="5808"/>
                    <a:pt x="5843" y="4366"/>
                  </a:cubicBezTo>
                  <a:cubicBezTo>
                    <a:pt x="6312" y="3536"/>
                    <a:pt x="7286" y="2093"/>
                    <a:pt x="6709" y="975"/>
                  </a:cubicBezTo>
                  <a:cubicBezTo>
                    <a:pt x="6389" y="320"/>
                    <a:pt x="5905" y="1"/>
                    <a:pt x="537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4847;p64">
              <a:extLst>
                <a:ext uri="{FF2B5EF4-FFF2-40B4-BE49-F238E27FC236}">
                  <a16:creationId xmlns:a16="http://schemas.microsoft.com/office/drawing/2014/main" id="{47D1ACD8-154F-5868-FED0-E3B61401CA12}"/>
                </a:ext>
              </a:extLst>
            </p:cNvPr>
            <p:cNvSpPr/>
            <p:nvPr/>
          </p:nvSpPr>
          <p:spPr>
            <a:xfrm>
              <a:off x="3608925" y="4723050"/>
              <a:ext cx="181250" cy="265125"/>
            </a:xfrm>
            <a:custGeom>
              <a:avLst/>
              <a:gdLst/>
              <a:ahLst/>
              <a:cxnLst/>
              <a:rect l="l" t="t" r="r" b="b"/>
              <a:pathLst>
                <a:path w="7250" h="10605" extrusionOk="0">
                  <a:moveTo>
                    <a:pt x="5446" y="614"/>
                  </a:moveTo>
                  <a:cubicBezTo>
                    <a:pt x="5663" y="614"/>
                    <a:pt x="5843" y="650"/>
                    <a:pt x="6023" y="794"/>
                  </a:cubicBezTo>
                  <a:cubicBezTo>
                    <a:pt x="6204" y="903"/>
                    <a:pt x="6384" y="1119"/>
                    <a:pt x="6528" y="1408"/>
                  </a:cubicBezTo>
                  <a:cubicBezTo>
                    <a:pt x="6600" y="1588"/>
                    <a:pt x="6672" y="1804"/>
                    <a:pt x="6672" y="2021"/>
                  </a:cubicBezTo>
                  <a:cubicBezTo>
                    <a:pt x="6672" y="2417"/>
                    <a:pt x="6492" y="2886"/>
                    <a:pt x="6312" y="3319"/>
                  </a:cubicBezTo>
                  <a:cubicBezTo>
                    <a:pt x="6095" y="3752"/>
                    <a:pt x="5843" y="4185"/>
                    <a:pt x="5663" y="4509"/>
                  </a:cubicBezTo>
                  <a:cubicBezTo>
                    <a:pt x="4833" y="5952"/>
                    <a:pt x="4112" y="7467"/>
                    <a:pt x="3138" y="8693"/>
                  </a:cubicBezTo>
                  <a:cubicBezTo>
                    <a:pt x="2958" y="8946"/>
                    <a:pt x="2741" y="9306"/>
                    <a:pt x="2489" y="9559"/>
                  </a:cubicBezTo>
                  <a:cubicBezTo>
                    <a:pt x="2344" y="9703"/>
                    <a:pt x="2236" y="9811"/>
                    <a:pt x="2128" y="9883"/>
                  </a:cubicBezTo>
                  <a:cubicBezTo>
                    <a:pt x="1984" y="9955"/>
                    <a:pt x="1876" y="9991"/>
                    <a:pt x="1767" y="9991"/>
                  </a:cubicBezTo>
                  <a:lnTo>
                    <a:pt x="1659" y="9991"/>
                  </a:lnTo>
                  <a:cubicBezTo>
                    <a:pt x="1226" y="9883"/>
                    <a:pt x="1010" y="9703"/>
                    <a:pt x="830" y="9450"/>
                  </a:cubicBezTo>
                  <a:cubicBezTo>
                    <a:pt x="685" y="9234"/>
                    <a:pt x="577" y="8909"/>
                    <a:pt x="577" y="8549"/>
                  </a:cubicBezTo>
                  <a:cubicBezTo>
                    <a:pt x="577" y="8188"/>
                    <a:pt x="649" y="7791"/>
                    <a:pt x="757" y="7359"/>
                  </a:cubicBezTo>
                  <a:cubicBezTo>
                    <a:pt x="1371" y="5158"/>
                    <a:pt x="3390" y="2309"/>
                    <a:pt x="3823" y="1696"/>
                  </a:cubicBezTo>
                  <a:cubicBezTo>
                    <a:pt x="4364" y="939"/>
                    <a:pt x="4977" y="614"/>
                    <a:pt x="5446" y="614"/>
                  </a:cubicBezTo>
                  <a:close/>
                  <a:moveTo>
                    <a:pt x="5446" y="1"/>
                  </a:moveTo>
                  <a:cubicBezTo>
                    <a:pt x="4689" y="1"/>
                    <a:pt x="3931" y="506"/>
                    <a:pt x="3318" y="1371"/>
                  </a:cubicBezTo>
                  <a:cubicBezTo>
                    <a:pt x="2885" y="1985"/>
                    <a:pt x="866" y="4834"/>
                    <a:pt x="180" y="7214"/>
                  </a:cubicBezTo>
                  <a:cubicBezTo>
                    <a:pt x="72" y="7683"/>
                    <a:pt x="0" y="8116"/>
                    <a:pt x="0" y="8549"/>
                  </a:cubicBezTo>
                  <a:cubicBezTo>
                    <a:pt x="0" y="8982"/>
                    <a:pt x="72" y="9450"/>
                    <a:pt x="325" y="9811"/>
                  </a:cubicBezTo>
                  <a:cubicBezTo>
                    <a:pt x="577" y="10172"/>
                    <a:pt x="1010" y="10424"/>
                    <a:pt x="1515" y="10569"/>
                  </a:cubicBezTo>
                  <a:cubicBezTo>
                    <a:pt x="1623" y="10569"/>
                    <a:pt x="1695" y="10605"/>
                    <a:pt x="1767" y="10605"/>
                  </a:cubicBezTo>
                  <a:cubicBezTo>
                    <a:pt x="2020" y="10605"/>
                    <a:pt x="2236" y="10496"/>
                    <a:pt x="2417" y="10388"/>
                  </a:cubicBezTo>
                  <a:cubicBezTo>
                    <a:pt x="2705" y="10208"/>
                    <a:pt x="2921" y="9955"/>
                    <a:pt x="3138" y="9739"/>
                  </a:cubicBezTo>
                  <a:cubicBezTo>
                    <a:pt x="3318" y="9487"/>
                    <a:pt x="3499" y="9234"/>
                    <a:pt x="3607" y="9054"/>
                  </a:cubicBezTo>
                  <a:cubicBezTo>
                    <a:pt x="4653" y="7755"/>
                    <a:pt x="5374" y="6241"/>
                    <a:pt x="6168" y="4798"/>
                  </a:cubicBezTo>
                  <a:cubicBezTo>
                    <a:pt x="6348" y="4473"/>
                    <a:pt x="6600" y="4040"/>
                    <a:pt x="6853" y="3572"/>
                  </a:cubicBezTo>
                  <a:cubicBezTo>
                    <a:pt x="7069" y="3103"/>
                    <a:pt x="7250" y="2562"/>
                    <a:pt x="7250" y="2021"/>
                  </a:cubicBezTo>
                  <a:cubicBezTo>
                    <a:pt x="7250" y="1732"/>
                    <a:pt x="7213" y="1408"/>
                    <a:pt x="7069" y="1119"/>
                  </a:cubicBezTo>
                  <a:cubicBezTo>
                    <a:pt x="6889" y="758"/>
                    <a:pt x="6636" y="506"/>
                    <a:pt x="6384" y="289"/>
                  </a:cubicBezTo>
                  <a:cubicBezTo>
                    <a:pt x="6095" y="109"/>
                    <a:pt x="5771" y="1"/>
                    <a:pt x="544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4848;p64">
              <a:extLst>
                <a:ext uri="{FF2B5EF4-FFF2-40B4-BE49-F238E27FC236}">
                  <a16:creationId xmlns:a16="http://schemas.microsoft.com/office/drawing/2014/main" id="{6DD88DE3-E51C-D0AE-F553-F2A8DE00B7B7}"/>
                </a:ext>
              </a:extLst>
            </p:cNvPr>
            <p:cNvSpPr/>
            <p:nvPr/>
          </p:nvSpPr>
          <p:spPr>
            <a:xfrm>
              <a:off x="3129225" y="4525600"/>
              <a:ext cx="300275" cy="286350"/>
            </a:xfrm>
            <a:custGeom>
              <a:avLst/>
              <a:gdLst/>
              <a:ahLst/>
              <a:cxnLst/>
              <a:rect l="l" t="t" r="r" b="b"/>
              <a:pathLst>
                <a:path w="12011" h="11454" extrusionOk="0">
                  <a:moveTo>
                    <a:pt x="12011" y="0"/>
                  </a:moveTo>
                  <a:cubicBezTo>
                    <a:pt x="12010" y="0"/>
                    <a:pt x="9320" y="1568"/>
                    <a:pt x="7073" y="1568"/>
                  </a:cubicBezTo>
                  <a:cubicBezTo>
                    <a:pt x="6680" y="1568"/>
                    <a:pt x="6301" y="1520"/>
                    <a:pt x="5951" y="1407"/>
                  </a:cubicBezTo>
                  <a:cubicBezTo>
                    <a:pt x="5202" y="1153"/>
                    <a:pt x="4541" y="1047"/>
                    <a:pt x="3953" y="1047"/>
                  </a:cubicBezTo>
                  <a:cubicBezTo>
                    <a:pt x="2702" y="1047"/>
                    <a:pt x="1782" y="1528"/>
                    <a:pt x="1046" y="2092"/>
                  </a:cubicBezTo>
                  <a:cubicBezTo>
                    <a:pt x="0" y="2922"/>
                    <a:pt x="1154" y="8043"/>
                    <a:pt x="830" y="9486"/>
                  </a:cubicBezTo>
                  <a:cubicBezTo>
                    <a:pt x="535" y="10797"/>
                    <a:pt x="1223" y="11453"/>
                    <a:pt x="2435" y="11453"/>
                  </a:cubicBezTo>
                  <a:cubicBezTo>
                    <a:pt x="2556" y="11453"/>
                    <a:pt x="2682" y="11447"/>
                    <a:pt x="2814" y="11433"/>
                  </a:cubicBezTo>
                  <a:cubicBezTo>
                    <a:pt x="4256" y="11289"/>
                    <a:pt x="5302" y="9450"/>
                    <a:pt x="5338" y="7719"/>
                  </a:cubicBezTo>
                  <a:cubicBezTo>
                    <a:pt x="5373" y="6079"/>
                    <a:pt x="5307" y="5553"/>
                    <a:pt x="5596" y="5553"/>
                  </a:cubicBezTo>
                  <a:cubicBezTo>
                    <a:pt x="5606" y="5553"/>
                    <a:pt x="5616" y="5553"/>
                    <a:pt x="5627" y="5555"/>
                  </a:cubicBezTo>
                  <a:cubicBezTo>
                    <a:pt x="5955" y="5587"/>
                    <a:pt x="8371" y="6038"/>
                    <a:pt x="9430" y="6038"/>
                  </a:cubicBezTo>
                  <a:cubicBezTo>
                    <a:pt x="9535" y="6038"/>
                    <a:pt x="9627" y="6033"/>
                    <a:pt x="9702" y="6023"/>
                  </a:cubicBezTo>
                  <a:cubicBezTo>
                    <a:pt x="10568" y="5951"/>
                    <a:pt x="12011" y="0"/>
                    <a:pt x="1201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4849;p64">
              <a:extLst>
                <a:ext uri="{FF2B5EF4-FFF2-40B4-BE49-F238E27FC236}">
                  <a16:creationId xmlns:a16="http://schemas.microsoft.com/office/drawing/2014/main" id="{C1BDC719-CD42-50C6-0A43-59EF5CEC3A99}"/>
                </a:ext>
              </a:extLst>
            </p:cNvPr>
            <p:cNvSpPr/>
            <p:nvPr/>
          </p:nvSpPr>
          <p:spPr>
            <a:xfrm>
              <a:off x="3136425" y="4518300"/>
              <a:ext cx="300300" cy="301275"/>
            </a:xfrm>
            <a:custGeom>
              <a:avLst/>
              <a:gdLst/>
              <a:ahLst/>
              <a:cxnLst/>
              <a:rect l="l" t="t" r="r" b="b"/>
              <a:pathLst>
                <a:path w="12012" h="12051" extrusionOk="0">
                  <a:moveTo>
                    <a:pt x="11248" y="899"/>
                  </a:moveTo>
                  <a:cubicBezTo>
                    <a:pt x="11228" y="980"/>
                    <a:pt x="11206" y="1067"/>
                    <a:pt x="11182" y="1158"/>
                  </a:cubicBezTo>
                  <a:cubicBezTo>
                    <a:pt x="10965" y="1987"/>
                    <a:pt x="10605" y="3250"/>
                    <a:pt x="10244" y="4296"/>
                  </a:cubicBezTo>
                  <a:cubicBezTo>
                    <a:pt x="10064" y="4801"/>
                    <a:pt x="9847" y="5269"/>
                    <a:pt x="9667" y="5594"/>
                  </a:cubicBezTo>
                  <a:cubicBezTo>
                    <a:pt x="9595" y="5774"/>
                    <a:pt x="9523" y="5883"/>
                    <a:pt x="9450" y="5955"/>
                  </a:cubicBezTo>
                  <a:lnTo>
                    <a:pt x="9378" y="6027"/>
                  </a:lnTo>
                  <a:lnTo>
                    <a:pt x="9198" y="6027"/>
                  </a:lnTo>
                  <a:cubicBezTo>
                    <a:pt x="8729" y="6027"/>
                    <a:pt x="7827" y="5919"/>
                    <a:pt x="7070" y="5810"/>
                  </a:cubicBezTo>
                  <a:cubicBezTo>
                    <a:pt x="6673" y="5738"/>
                    <a:pt x="6277" y="5702"/>
                    <a:pt x="5988" y="5630"/>
                  </a:cubicBezTo>
                  <a:cubicBezTo>
                    <a:pt x="5699" y="5594"/>
                    <a:pt x="5483" y="5558"/>
                    <a:pt x="5375" y="5558"/>
                  </a:cubicBezTo>
                  <a:lnTo>
                    <a:pt x="5303" y="5522"/>
                  </a:lnTo>
                  <a:cubicBezTo>
                    <a:pt x="5231" y="5522"/>
                    <a:pt x="5122" y="5558"/>
                    <a:pt x="5050" y="5630"/>
                  </a:cubicBezTo>
                  <a:cubicBezTo>
                    <a:pt x="4906" y="5702"/>
                    <a:pt x="4870" y="5847"/>
                    <a:pt x="4834" y="5991"/>
                  </a:cubicBezTo>
                  <a:cubicBezTo>
                    <a:pt x="4798" y="6171"/>
                    <a:pt x="4762" y="6424"/>
                    <a:pt x="4762" y="6748"/>
                  </a:cubicBezTo>
                  <a:cubicBezTo>
                    <a:pt x="4762" y="7073"/>
                    <a:pt x="4762" y="7470"/>
                    <a:pt x="4762" y="8011"/>
                  </a:cubicBezTo>
                  <a:cubicBezTo>
                    <a:pt x="4726" y="8804"/>
                    <a:pt x="4473" y="9670"/>
                    <a:pt x="4076" y="10283"/>
                  </a:cubicBezTo>
                  <a:cubicBezTo>
                    <a:pt x="3644" y="10932"/>
                    <a:pt x="3103" y="11365"/>
                    <a:pt x="2490" y="11437"/>
                  </a:cubicBezTo>
                  <a:lnTo>
                    <a:pt x="2129" y="11437"/>
                  </a:lnTo>
                  <a:cubicBezTo>
                    <a:pt x="1660" y="11437"/>
                    <a:pt x="1299" y="11329"/>
                    <a:pt x="1119" y="11148"/>
                  </a:cubicBezTo>
                  <a:cubicBezTo>
                    <a:pt x="903" y="11004"/>
                    <a:pt x="758" y="10752"/>
                    <a:pt x="758" y="10355"/>
                  </a:cubicBezTo>
                  <a:cubicBezTo>
                    <a:pt x="758" y="10211"/>
                    <a:pt x="794" y="10030"/>
                    <a:pt x="830" y="9850"/>
                  </a:cubicBezTo>
                  <a:cubicBezTo>
                    <a:pt x="866" y="9634"/>
                    <a:pt x="903" y="9345"/>
                    <a:pt x="903" y="9057"/>
                  </a:cubicBezTo>
                  <a:cubicBezTo>
                    <a:pt x="903" y="7794"/>
                    <a:pt x="614" y="5847"/>
                    <a:pt x="614" y="4368"/>
                  </a:cubicBezTo>
                  <a:cubicBezTo>
                    <a:pt x="614" y="3899"/>
                    <a:pt x="650" y="3502"/>
                    <a:pt x="686" y="3178"/>
                  </a:cubicBezTo>
                  <a:cubicBezTo>
                    <a:pt x="758" y="2889"/>
                    <a:pt x="866" y="2709"/>
                    <a:pt x="975" y="2637"/>
                  </a:cubicBezTo>
                  <a:cubicBezTo>
                    <a:pt x="1660" y="2096"/>
                    <a:pt x="2490" y="1663"/>
                    <a:pt x="3680" y="1627"/>
                  </a:cubicBezTo>
                  <a:cubicBezTo>
                    <a:pt x="4221" y="1627"/>
                    <a:pt x="4870" y="1735"/>
                    <a:pt x="5591" y="1987"/>
                  </a:cubicBezTo>
                  <a:cubicBezTo>
                    <a:pt x="5952" y="2096"/>
                    <a:pt x="6385" y="2168"/>
                    <a:pt x="6818" y="2168"/>
                  </a:cubicBezTo>
                  <a:cubicBezTo>
                    <a:pt x="8008" y="2168"/>
                    <a:pt x="9234" y="1735"/>
                    <a:pt x="10208" y="1338"/>
                  </a:cubicBezTo>
                  <a:cubicBezTo>
                    <a:pt x="10615" y="1187"/>
                    <a:pt x="10971" y="1031"/>
                    <a:pt x="11248" y="899"/>
                  </a:cubicBezTo>
                  <a:close/>
                  <a:moveTo>
                    <a:pt x="11678" y="0"/>
                  </a:moveTo>
                  <a:cubicBezTo>
                    <a:pt x="11630" y="0"/>
                    <a:pt x="11584" y="12"/>
                    <a:pt x="11542" y="40"/>
                  </a:cubicBezTo>
                  <a:cubicBezTo>
                    <a:pt x="11542" y="40"/>
                    <a:pt x="11506" y="76"/>
                    <a:pt x="11434" y="112"/>
                  </a:cubicBezTo>
                  <a:cubicBezTo>
                    <a:pt x="11182" y="256"/>
                    <a:pt x="10496" y="617"/>
                    <a:pt x="9631" y="941"/>
                  </a:cubicBezTo>
                  <a:cubicBezTo>
                    <a:pt x="8765" y="1266"/>
                    <a:pt x="7719" y="1555"/>
                    <a:pt x="6818" y="1555"/>
                  </a:cubicBezTo>
                  <a:cubicBezTo>
                    <a:pt x="6421" y="1555"/>
                    <a:pt x="6096" y="1518"/>
                    <a:pt x="5772" y="1410"/>
                  </a:cubicBezTo>
                  <a:cubicBezTo>
                    <a:pt x="4978" y="1158"/>
                    <a:pt x="4293" y="1050"/>
                    <a:pt x="3680" y="1050"/>
                  </a:cubicBezTo>
                  <a:cubicBezTo>
                    <a:pt x="2345" y="1050"/>
                    <a:pt x="1335" y="1555"/>
                    <a:pt x="578" y="2168"/>
                  </a:cubicBezTo>
                  <a:cubicBezTo>
                    <a:pt x="325" y="2384"/>
                    <a:pt x="181" y="2709"/>
                    <a:pt x="109" y="3069"/>
                  </a:cubicBezTo>
                  <a:cubicBezTo>
                    <a:pt x="37" y="3430"/>
                    <a:pt x="1" y="3863"/>
                    <a:pt x="1" y="4368"/>
                  </a:cubicBezTo>
                  <a:cubicBezTo>
                    <a:pt x="1" y="5883"/>
                    <a:pt x="289" y="7866"/>
                    <a:pt x="289" y="9057"/>
                  </a:cubicBezTo>
                  <a:cubicBezTo>
                    <a:pt x="289" y="9345"/>
                    <a:pt x="289" y="9561"/>
                    <a:pt x="253" y="9706"/>
                  </a:cubicBezTo>
                  <a:cubicBezTo>
                    <a:pt x="181" y="9922"/>
                    <a:pt x="181" y="10139"/>
                    <a:pt x="181" y="10355"/>
                  </a:cubicBezTo>
                  <a:cubicBezTo>
                    <a:pt x="181" y="10860"/>
                    <a:pt x="362" y="11329"/>
                    <a:pt x="722" y="11617"/>
                  </a:cubicBezTo>
                  <a:cubicBezTo>
                    <a:pt x="1083" y="11906"/>
                    <a:pt x="1552" y="12050"/>
                    <a:pt x="2129" y="12050"/>
                  </a:cubicBezTo>
                  <a:cubicBezTo>
                    <a:pt x="2273" y="12050"/>
                    <a:pt x="2417" y="12050"/>
                    <a:pt x="2562" y="12014"/>
                  </a:cubicBezTo>
                  <a:cubicBezTo>
                    <a:pt x="3391" y="11942"/>
                    <a:pt x="4076" y="11365"/>
                    <a:pt x="4581" y="10607"/>
                  </a:cubicBezTo>
                  <a:cubicBezTo>
                    <a:pt x="5050" y="9886"/>
                    <a:pt x="5303" y="8948"/>
                    <a:pt x="5339" y="8047"/>
                  </a:cubicBezTo>
                  <a:cubicBezTo>
                    <a:pt x="5375" y="7217"/>
                    <a:pt x="5375" y="6640"/>
                    <a:pt x="5375" y="6351"/>
                  </a:cubicBezTo>
                  <a:cubicBezTo>
                    <a:pt x="5394" y="6256"/>
                    <a:pt x="5403" y="6191"/>
                    <a:pt x="5407" y="6145"/>
                  </a:cubicBezTo>
                  <a:lnTo>
                    <a:pt x="5407" y="6145"/>
                  </a:lnTo>
                  <a:cubicBezTo>
                    <a:pt x="5514" y="6160"/>
                    <a:pt x="5679" y="6193"/>
                    <a:pt x="5880" y="6243"/>
                  </a:cubicBezTo>
                  <a:cubicBezTo>
                    <a:pt x="6782" y="6388"/>
                    <a:pt x="8368" y="6640"/>
                    <a:pt x="9198" y="6640"/>
                  </a:cubicBezTo>
                  <a:lnTo>
                    <a:pt x="9450" y="6640"/>
                  </a:lnTo>
                  <a:cubicBezTo>
                    <a:pt x="9595" y="6604"/>
                    <a:pt x="9703" y="6568"/>
                    <a:pt x="9775" y="6496"/>
                  </a:cubicBezTo>
                  <a:cubicBezTo>
                    <a:pt x="9955" y="6351"/>
                    <a:pt x="10064" y="6171"/>
                    <a:pt x="10172" y="5919"/>
                  </a:cubicBezTo>
                  <a:cubicBezTo>
                    <a:pt x="10605" y="5125"/>
                    <a:pt x="11073" y="3755"/>
                    <a:pt x="11398" y="2564"/>
                  </a:cubicBezTo>
                  <a:cubicBezTo>
                    <a:pt x="11759" y="1374"/>
                    <a:pt x="12011" y="364"/>
                    <a:pt x="12011" y="364"/>
                  </a:cubicBezTo>
                  <a:cubicBezTo>
                    <a:pt x="12011" y="256"/>
                    <a:pt x="11975" y="148"/>
                    <a:pt x="11903" y="76"/>
                  </a:cubicBezTo>
                  <a:cubicBezTo>
                    <a:pt x="11836" y="31"/>
                    <a:pt x="11756" y="0"/>
                    <a:pt x="116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4850;p64">
              <a:extLst>
                <a:ext uri="{FF2B5EF4-FFF2-40B4-BE49-F238E27FC236}">
                  <a16:creationId xmlns:a16="http://schemas.microsoft.com/office/drawing/2014/main" id="{6BAACF2D-52BE-F784-18B9-217B0E583204}"/>
                </a:ext>
              </a:extLst>
            </p:cNvPr>
            <p:cNvSpPr/>
            <p:nvPr/>
          </p:nvSpPr>
          <p:spPr>
            <a:xfrm>
              <a:off x="3441200" y="4492850"/>
              <a:ext cx="241675" cy="331975"/>
            </a:xfrm>
            <a:custGeom>
              <a:avLst/>
              <a:gdLst/>
              <a:ahLst/>
              <a:cxnLst/>
              <a:rect l="l" t="t" r="r" b="b"/>
              <a:pathLst>
                <a:path w="9667" h="13279" extrusionOk="0">
                  <a:moveTo>
                    <a:pt x="7141" y="0"/>
                  </a:moveTo>
                  <a:cubicBezTo>
                    <a:pt x="6323" y="0"/>
                    <a:pt x="5408" y="554"/>
                    <a:pt x="4617" y="1635"/>
                  </a:cubicBezTo>
                  <a:cubicBezTo>
                    <a:pt x="4040" y="2428"/>
                    <a:pt x="1371" y="6215"/>
                    <a:pt x="542" y="9281"/>
                  </a:cubicBezTo>
                  <a:cubicBezTo>
                    <a:pt x="1" y="11193"/>
                    <a:pt x="181" y="12816"/>
                    <a:pt x="2020" y="13248"/>
                  </a:cubicBezTo>
                  <a:cubicBezTo>
                    <a:pt x="2102" y="13269"/>
                    <a:pt x="2182" y="13278"/>
                    <a:pt x="2261" y="13278"/>
                  </a:cubicBezTo>
                  <a:cubicBezTo>
                    <a:pt x="3162" y="13278"/>
                    <a:pt x="3903" y="12039"/>
                    <a:pt x="4401" y="11409"/>
                  </a:cubicBezTo>
                  <a:cubicBezTo>
                    <a:pt x="5735" y="9714"/>
                    <a:pt x="6673" y="7694"/>
                    <a:pt x="7755" y="5783"/>
                  </a:cubicBezTo>
                  <a:cubicBezTo>
                    <a:pt x="8368" y="4701"/>
                    <a:pt x="9667" y="2753"/>
                    <a:pt x="8909" y="1274"/>
                  </a:cubicBezTo>
                  <a:cubicBezTo>
                    <a:pt x="8490" y="419"/>
                    <a:pt x="7852" y="0"/>
                    <a:pt x="71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4851;p64">
              <a:extLst>
                <a:ext uri="{FF2B5EF4-FFF2-40B4-BE49-F238E27FC236}">
                  <a16:creationId xmlns:a16="http://schemas.microsoft.com/office/drawing/2014/main" id="{99080200-BD4A-FD23-77DC-C998FF3BFBF8}"/>
                </a:ext>
              </a:extLst>
            </p:cNvPr>
            <p:cNvSpPr/>
            <p:nvPr/>
          </p:nvSpPr>
          <p:spPr>
            <a:xfrm>
              <a:off x="3440300" y="4485025"/>
              <a:ext cx="237175" cy="348075"/>
            </a:xfrm>
            <a:custGeom>
              <a:avLst/>
              <a:gdLst/>
              <a:ahLst/>
              <a:cxnLst/>
              <a:rect l="l" t="t" r="r" b="b"/>
              <a:pathLst>
                <a:path w="9487" h="13923" extrusionOk="0">
                  <a:moveTo>
                    <a:pt x="7178" y="613"/>
                  </a:moveTo>
                  <a:cubicBezTo>
                    <a:pt x="7466" y="613"/>
                    <a:pt x="7755" y="685"/>
                    <a:pt x="8007" y="866"/>
                  </a:cubicBezTo>
                  <a:cubicBezTo>
                    <a:pt x="8260" y="1046"/>
                    <a:pt x="8512" y="1335"/>
                    <a:pt x="8693" y="1731"/>
                  </a:cubicBezTo>
                  <a:cubicBezTo>
                    <a:pt x="8837" y="1984"/>
                    <a:pt x="8873" y="2272"/>
                    <a:pt x="8873" y="2561"/>
                  </a:cubicBezTo>
                  <a:cubicBezTo>
                    <a:pt x="8873" y="3138"/>
                    <a:pt x="8657" y="3751"/>
                    <a:pt x="8404" y="4364"/>
                  </a:cubicBezTo>
                  <a:cubicBezTo>
                    <a:pt x="8116" y="4941"/>
                    <a:pt x="7791" y="5518"/>
                    <a:pt x="7539" y="5951"/>
                  </a:cubicBezTo>
                  <a:cubicBezTo>
                    <a:pt x="6457" y="7863"/>
                    <a:pt x="5483" y="9883"/>
                    <a:pt x="4184" y="11542"/>
                  </a:cubicBezTo>
                  <a:cubicBezTo>
                    <a:pt x="3932" y="11866"/>
                    <a:pt x="3643" y="12335"/>
                    <a:pt x="3283" y="12696"/>
                  </a:cubicBezTo>
                  <a:cubicBezTo>
                    <a:pt x="3138" y="12876"/>
                    <a:pt x="2958" y="13056"/>
                    <a:pt x="2778" y="13129"/>
                  </a:cubicBezTo>
                  <a:cubicBezTo>
                    <a:pt x="2597" y="13237"/>
                    <a:pt x="2453" y="13309"/>
                    <a:pt x="2273" y="13309"/>
                  </a:cubicBezTo>
                  <a:cubicBezTo>
                    <a:pt x="2237" y="13309"/>
                    <a:pt x="2165" y="13309"/>
                    <a:pt x="2128" y="13273"/>
                  </a:cubicBezTo>
                  <a:cubicBezTo>
                    <a:pt x="1551" y="13129"/>
                    <a:pt x="1191" y="12876"/>
                    <a:pt x="938" y="12552"/>
                  </a:cubicBezTo>
                  <a:cubicBezTo>
                    <a:pt x="722" y="12227"/>
                    <a:pt x="614" y="11794"/>
                    <a:pt x="614" y="11253"/>
                  </a:cubicBezTo>
                  <a:cubicBezTo>
                    <a:pt x="614" y="10784"/>
                    <a:pt x="686" y="10243"/>
                    <a:pt x="866" y="9666"/>
                  </a:cubicBezTo>
                  <a:cubicBezTo>
                    <a:pt x="1660" y="6709"/>
                    <a:pt x="4329" y="2922"/>
                    <a:pt x="4906" y="2128"/>
                  </a:cubicBezTo>
                  <a:cubicBezTo>
                    <a:pt x="5663" y="1082"/>
                    <a:pt x="6493" y="613"/>
                    <a:pt x="7178" y="613"/>
                  </a:cubicBezTo>
                  <a:close/>
                  <a:moveTo>
                    <a:pt x="7178" y="0"/>
                  </a:moveTo>
                  <a:cubicBezTo>
                    <a:pt x="6204" y="0"/>
                    <a:pt x="5230" y="649"/>
                    <a:pt x="4437" y="1767"/>
                  </a:cubicBezTo>
                  <a:cubicBezTo>
                    <a:pt x="3824" y="2597"/>
                    <a:pt x="1155" y="6384"/>
                    <a:pt x="253" y="9522"/>
                  </a:cubicBezTo>
                  <a:cubicBezTo>
                    <a:pt x="109" y="10135"/>
                    <a:pt x="0" y="10712"/>
                    <a:pt x="0" y="11253"/>
                  </a:cubicBezTo>
                  <a:cubicBezTo>
                    <a:pt x="0" y="11866"/>
                    <a:pt x="145" y="12443"/>
                    <a:pt x="433" y="12912"/>
                  </a:cubicBezTo>
                  <a:cubicBezTo>
                    <a:pt x="758" y="13345"/>
                    <a:pt x="1299" y="13706"/>
                    <a:pt x="1984" y="13850"/>
                  </a:cubicBezTo>
                  <a:cubicBezTo>
                    <a:pt x="2092" y="13886"/>
                    <a:pt x="2201" y="13922"/>
                    <a:pt x="2273" y="13922"/>
                  </a:cubicBezTo>
                  <a:cubicBezTo>
                    <a:pt x="2597" y="13922"/>
                    <a:pt x="2850" y="13814"/>
                    <a:pt x="3102" y="13670"/>
                  </a:cubicBezTo>
                  <a:cubicBezTo>
                    <a:pt x="3463" y="13417"/>
                    <a:pt x="3751" y="13129"/>
                    <a:pt x="4004" y="12804"/>
                  </a:cubicBezTo>
                  <a:cubicBezTo>
                    <a:pt x="4256" y="12479"/>
                    <a:pt x="4509" y="12155"/>
                    <a:pt x="4653" y="11902"/>
                  </a:cubicBezTo>
                  <a:cubicBezTo>
                    <a:pt x="6024" y="10171"/>
                    <a:pt x="6998" y="8151"/>
                    <a:pt x="8043" y="6240"/>
                  </a:cubicBezTo>
                  <a:cubicBezTo>
                    <a:pt x="8296" y="5807"/>
                    <a:pt x="8657" y="5266"/>
                    <a:pt x="8945" y="4617"/>
                  </a:cubicBezTo>
                  <a:cubicBezTo>
                    <a:pt x="9234" y="3968"/>
                    <a:pt x="9486" y="3282"/>
                    <a:pt x="9486" y="2561"/>
                  </a:cubicBezTo>
                  <a:cubicBezTo>
                    <a:pt x="9486" y="2200"/>
                    <a:pt x="9414" y="1804"/>
                    <a:pt x="9234" y="1443"/>
                  </a:cubicBezTo>
                  <a:cubicBezTo>
                    <a:pt x="9017" y="974"/>
                    <a:pt x="8693" y="613"/>
                    <a:pt x="8368" y="361"/>
                  </a:cubicBezTo>
                  <a:cubicBezTo>
                    <a:pt x="8007" y="144"/>
                    <a:pt x="7611" y="0"/>
                    <a:pt x="7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4852;p64">
              <a:extLst>
                <a:ext uri="{FF2B5EF4-FFF2-40B4-BE49-F238E27FC236}">
                  <a16:creationId xmlns:a16="http://schemas.microsoft.com/office/drawing/2014/main" id="{5C27CC65-27F2-DD0D-F419-A92B97197D51}"/>
                </a:ext>
              </a:extLst>
            </p:cNvPr>
            <p:cNvSpPr/>
            <p:nvPr/>
          </p:nvSpPr>
          <p:spPr>
            <a:xfrm>
              <a:off x="3309550" y="4463625"/>
              <a:ext cx="241675" cy="332350"/>
            </a:xfrm>
            <a:custGeom>
              <a:avLst/>
              <a:gdLst/>
              <a:ahLst/>
              <a:cxnLst/>
              <a:rect l="l" t="t" r="r" b="b"/>
              <a:pathLst>
                <a:path w="9667" h="13294" extrusionOk="0">
                  <a:moveTo>
                    <a:pt x="7156" y="1"/>
                  </a:moveTo>
                  <a:cubicBezTo>
                    <a:pt x="6330" y="1"/>
                    <a:pt x="5411" y="565"/>
                    <a:pt x="4617" y="1650"/>
                  </a:cubicBezTo>
                  <a:cubicBezTo>
                    <a:pt x="4040" y="2443"/>
                    <a:pt x="1371" y="6230"/>
                    <a:pt x="542" y="9296"/>
                  </a:cubicBezTo>
                  <a:cubicBezTo>
                    <a:pt x="1" y="11207"/>
                    <a:pt x="181" y="12830"/>
                    <a:pt x="2021" y="13263"/>
                  </a:cubicBezTo>
                  <a:cubicBezTo>
                    <a:pt x="2102" y="13284"/>
                    <a:pt x="2182" y="13293"/>
                    <a:pt x="2262" y="13293"/>
                  </a:cubicBezTo>
                  <a:cubicBezTo>
                    <a:pt x="3163" y="13293"/>
                    <a:pt x="3904" y="12054"/>
                    <a:pt x="4401" y="11424"/>
                  </a:cubicBezTo>
                  <a:cubicBezTo>
                    <a:pt x="5735" y="9729"/>
                    <a:pt x="6673" y="7709"/>
                    <a:pt x="7755" y="5797"/>
                  </a:cubicBezTo>
                  <a:cubicBezTo>
                    <a:pt x="8368" y="4715"/>
                    <a:pt x="9667" y="2768"/>
                    <a:pt x="8945" y="1289"/>
                  </a:cubicBezTo>
                  <a:cubicBezTo>
                    <a:pt x="8511" y="421"/>
                    <a:pt x="7868" y="1"/>
                    <a:pt x="715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4853;p64">
              <a:extLst>
                <a:ext uri="{FF2B5EF4-FFF2-40B4-BE49-F238E27FC236}">
                  <a16:creationId xmlns:a16="http://schemas.microsoft.com/office/drawing/2014/main" id="{68C8B453-F0A1-BD2E-7A57-63631E85C613}"/>
                </a:ext>
              </a:extLst>
            </p:cNvPr>
            <p:cNvSpPr/>
            <p:nvPr/>
          </p:nvSpPr>
          <p:spPr>
            <a:xfrm>
              <a:off x="3308650" y="4456175"/>
              <a:ext cx="237175" cy="347150"/>
            </a:xfrm>
            <a:custGeom>
              <a:avLst/>
              <a:gdLst/>
              <a:ahLst/>
              <a:cxnLst/>
              <a:rect l="l" t="t" r="r" b="b"/>
              <a:pathLst>
                <a:path w="9487" h="13886" extrusionOk="0">
                  <a:moveTo>
                    <a:pt x="7109" y="611"/>
                  </a:moveTo>
                  <a:cubicBezTo>
                    <a:pt x="7132" y="611"/>
                    <a:pt x="7155" y="612"/>
                    <a:pt x="7178" y="613"/>
                  </a:cubicBezTo>
                  <a:cubicBezTo>
                    <a:pt x="7467" y="613"/>
                    <a:pt x="7755" y="685"/>
                    <a:pt x="8008" y="866"/>
                  </a:cubicBezTo>
                  <a:cubicBezTo>
                    <a:pt x="8260" y="1046"/>
                    <a:pt x="8513" y="1298"/>
                    <a:pt x="8693" y="1695"/>
                  </a:cubicBezTo>
                  <a:cubicBezTo>
                    <a:pt x="8837" y="1984"/>
                    <a:pt x="8873" y="2272"/>
                    <a:pt x="8873" y="2561"/>
                  </a:cubicBezTo>
                  <a:cubicBezTo>
                    <a:pt x="8873" y="3138"/>
                    <a:pt x="8657" y="3751"/>
                    <a:pt x="8404" y="4364"/>
                  </a:cubicBezTo>
                  <a:cubicBezTo>
                    <a:pt x="8116" y="4941"/>
                    <a:pt x="7791" y="5482"/>
                    <a:pt x="7539" y="5951"/>
                  </a:cubicBezTo>
                  <a:cubicBezTo>
                    <a:pt x="6457" y="7863"/>
                    <a:pt x="5483" y="9846"/>
                    <a:pt x="4184" y="11542"/>
                  </a:cubicBezTo>
                  <a:cubicBezTo>
                    <a:pt x="3932" y="11866"/>
                    <a:pt x="3643" y="12335"/>
                    <a:pt x="3319" y="12696"/>
                  </a:cubicBezTo>
                  <a:cubicBezTo>
                    <a:pt x="3139" y="12876"/>
                    <a:pt x="2958" y="13020"/>
                    <a:pt x="2778" y="13128"/>
                  </a:cubicBezTo>
                  <a:cubicBezTo>
                    <a:pt x="2634" y="13237"/>
                    <a:pt x="2453" y="13309"/>
                    <a:pt x="2309" y="13309"/>
                  </a:cubicBezTo>
                  <a:cubicBezTo>
                    <a:pt x="2237" y="13309"/>
                    <a:pt x="2165" y="13309"/>
                    <a:pt x="2129" y="13273"/>
                  </a:cubicBezTo>
                  <a:cubicBezTo>
                    <a:pt x="1552" y="13128"/>
                    <a:pt x="1191" y="12876"/>
                    <a:pt x="938" y="12551"/>
                  </a:cubicBezTo>
                  <a:cubicBezTo>
                    <a:pt x="722" y="12227"/>
                    <a:pt x="614" y="11794"/>
                    <a:pt x="614" y="11253"/>
                  </a:cubicBezTo>
                  <a:cubicBezTo>
                    <a:pt x="614" y="10784"/>
                    <a:pt x="686" y="10243"/>
                    <a:pt x="866" y="9666"/>
                  </a:cubicBezTo>
                  <a:cubicBezTo>
                    <a:pt x="1660" y="6709"/>
                    <a:pt x="4329" y="2921"/>
                    <a:pt x="4906" y="2092"/>
                  </a:cubicBezTo>
                  <a:cubicBezTo>
                    <a:pt x="5638" y="1116"/>
                    <a:pt x="6437" y="611"/>
                    <a:pt x="7109" y="611"/>
                  </a:cubicBezTo>
                  <a:close/>
                  <a:moveTo>
                    <a:pt x="7178" y="0"/>
                  </a:moveTo>
                  <a:cubicBezTo>
                    <a:pt x="6204" y="0"/>
                    <a:pt x="5230" y="613"/>
                    <a:pt x="4437" y="1767"/>
                  </a:cubicBezTo>
                  <a:cubicBezTo>
                    <a:pt x="3824" y="2597"/>
                    <a:pt x="1155" y="6384"/>
                    <a:pt x="289" y="9522"/>
                  </a:cubicBezTo>
                  <a:cubicBezTo>
                    <a:pt x="109" y="10135"/>
                    <a:pt x="1" y="10712"/>
                    <a:pt x="1" y="11253"/>
                  </a:cubicBezTo>
                  <a:cubicBezTo>
                    <a:pt x="1" y="11866"/>
                    <a:pt x="145" y="12443"/>
                    <a:pt x="470" y="12876"/>
                  </a:cubicBezTo>
                  <a:cubicBezTo>
                    <a:pt x="758" y="13345"/>
                    <a:pt x="1299" y="13706"/>
                    <a:pt x="1984" y="13850"/>
                  </a:cubicBezTo>
                  <a:cubicBezTo>
                    <a:pt x="2093" y="13886"/>
                    <a:pt x="2201" y="13886"/>
                    <a:pt x="2309" y="13886"/>
                  </a:cubicBezTo>
                  <a:cubicBezTo>
                    <a:pt x="2598" y="13886"/>
                    <a:pt x="2850" y="13814"/>
                    <a:pt x="3102" y="13633"/>
                  </a:cubicBezTo>
                  <a:cubicBezTo>
                    <a:pt x="3463" y="13417"/>
                    <a:pt x="3752" y="13092"/>
                    <a:pt x="4004" y="12768"/>
                  </a:cubicBezTo>
                  <a:cubicBezTo>
                    <a:pt x="4257" y="12443"/>
                    <a:pt x="4509" y="12119"/>
                    <a:pt x="4653" y="11902"/>
                  </a:cubicBezTo>
                  <a:cubicBezTo>
                    <a:pt x="6024" y="10171"/>
                    <a:pt x="6998" y="8151"/>
                    <a:pt x="8044" y="6240"/>
                  </a:cubicBezTo>
                  <a:cubicBezTo>
                    <a:pt x="8296" y="5807"/>
                    <a:pt x="8657" y="5230"/>
                    <a:pt x="8945" y="4617"/>
                  </a:cubicBezTo>
                  <a:cubicBezTo>
                    <a:pt x="9234" y="3967"/>
                    <a:pt x="9486" y="3282"/>
                    <a:pt x="9486" y="2561"/>
                  </a:cubicBezTo>
                  <a:cubicBezTo>
                    <a:pt x="9486" y="2200"/>
                    <a:pt x="9414" y="1803"/>
                    <a:pt x="9234" y="1443"/>
                  </a:cubicBezTo>
                  <a:cubicBezTo>
                    <a:pt x="9017" y="974"/>
                    <a:pt x="8693" y="613"/>
                    <a:pt x="8368" y="361"/>
                  </a:cubicBezTo>
                  <a:cubicBezTo>
                    <a:pt x="8008" y="108"/>
                    <a:pt x="7611" y="0"/>
                    <a:pt x="717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4854;p64">
              <a:extLst>
                <a:ext uri="{FF2B5EF4-FFF2-40B4-BE49-F238E27FC236}">
                  <a16:creationId xmlns:a16="http://schemas.microsoft.com/office/drawing/2014/main" id="{9DE81C60-98F9-B1B8-FC58-D8B84188E661}"/>
                </a:ext>
              </a:extLst>
            </p:cNvPr>
            <p:cNvSpPr/>
            <p:nvPr/>
          </p:nvSpPr>
          <p:spPr>
            <a:xfrm>
              <a:off x="1841625" y="4237050"/>
              <a:ext cx="1703300" cy="1232625"/>
            </a:xfrm>
            <a:custGeom>
              <a:avLst/>
              <a:gdLst/>
              <a:ahLst/>
              <a:cxnLst/>
              <a:rect l="l" t="t" r="r" b="b"/>
              <a:pathLst>
                <a:path w="68132" h="49305" extrusionOk="0">
                  <a:moveTo>
                    <a:pt x="1" y="1"/>
                  </a:moveTo>
                  <a:lnTo>
                    <a:pt x="10712" y="29287"/>
                  </a:lnTo>
                  <a:lnTo>
                    <a:pt x="68131" y="49304"/>
                  </a:lnTo>
                  <a:lnTo>
                    <a:pt x="64849" y="21352"/>
                  </a:lnTo>
                  <a:lnTo>
                    <a:pt x="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1" name="Google Shape;4855;p64">
              <a:extLst>
                <a:ext uri="{FF2B5EF4-FFF2-40B4-BE49-F238E27FC236}">
                  <a16:creationId xmlns:a16="http://schemas.microsoft.com/office/drawing/2014/main" id="{554B6535-B8B5-F2CC-72A4-9D610FEC2860}"/>
                </a:ext>
              </a:extLst>
            </p:cNvPr>
            <p:cNvSpPr/>
            <p:nvPr/>
          </p:nvSpPr>
          <p:spPr>
            <a:xfrm>
              <a:off x="1833500" y="4229500"/>
              <a:ext cx="1718625" cy="1247750"/>
            </a:xfrm>
            <a:custGeom>
              <a:avLst/>
              <a:gdLst/>
              <a:ahLst/>
              <a:cxnLst/>
              <a:rect l="l" t="t" r="r" b="b"/>
              <a:pathLst>
                <a:path w="68745" h="49910" extrusionOk="0">
                  <a:moveTo>
                    <a:pt x="828" y="780"/>
                  </a:moveTo>
                  <a:lnTo>
                    <a:pt x="64886" y="21871"/>
                  </a:lnTo>
                  <a:lnTo>
                    <a:pt x="68096" y="49174"/>
                  </a:lnTo>
                  <a:lnTo>
                    <a:pt x="11254" y="29337"/>
                  </a:lnTo>
                  <a:lnTo>
                    <a:pt x="828" y="780"/>
                  </a:lnTo>
                  <a:close/>
                  <a:moveTo>
                    <a:pt x="341" y="0"/>
                  </a:moveTo>
                  <a:cubicBezTo>
                    <a:pt x="253" y="0"/>
                    <a:pt x="162" y="34"/>
                    <a:pt x="109" y="86"/>
                  </a:cubicBezTo>
                  <a:cubicBezTo>
                    <a:pt x="37" y="195"/>
                    <a:pt x="1" y="303"/>
                    <a:pt x="37" y="411"/>
                  </a:cubicBezTo>
                  <a:lnTo>
                    <a:pt x="10749" y="29697"/>
                  </a:lnTo>
                  <a:cubicBezTo>
                    <a:pt x="10785" y="29770"/>
                    <a:pt x="10857" y="29842"/>
                    <a:pt x="10929" y="29878"/>
                  </a:cubicBezTo>
                  <a:lnTo>
                    <a:pt x="68348" y="49895"/>
                  </a:lnTo>
                  <a:cubicBezTo>
                    <a:pt x="68380" y="49906"/>
                    <a:pt x="68411" y="49910"/>
                    <a:pt x="68442" y="49910"/>
                  </a:cubicBezTo>
                  <a:cubicBezTo>
                    <a:pt x="68517" y="49910"/>
                    <a:pt x="68586" y="49884"/>
                    <a:pt x="68637" y="49859"/>
                  </a:cubicBezTo>
                  <a:cubicBezTo>
                    <a:pt x="68709" y="49787"/>
                    <a:pt x="68745" y="49679"/>
                    <a:pt x="68745" y="49570"/>
                  </a:cubicBezTo>
                  <a:lnTo>
                    <a:pt x="65463" y="21618"/>
                  </a:lnTo>
                  <a:cubicBezTo>
                    <a:pt x="65427" y="21510"/>
                    <a:pt x="65355" y="21402"/>
                    <a:pt x="65246" y="21366"/>
                  </a:cubicBezTo>
                  <a:lnTo>
                    <a:pt x="434" y="14"/>
                  </a:lnTo>
                  <a:cubicBezTo>
                    <a:pt x="405" y="5"/>
                    <a:pt x="373" y="0"/>
                    <a:pt x="341"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2" name="Google Shape;4856;p64">
              <a:extLst>
                <a:ext uri="{FF2B5EF4-FFF2-40B4-BE49-F238E27FC236}">
                  <a16:creationId xmlns:a16="http://schemas.microsoft.com/office/drawing/2014/main" id="{36A3066E-7E9A-FE28-1C35-0D8FE9E2A7C1}"/>
                </a:ext>
              </a:extLst>
            </p:cNvPr>
            <p:cNvSpPr/>
            <p:nvPr/>
          </p:nvSpPr>
          <p:spPr>
            <a:xfrm>
              <a:off x="5068725" y="3813275"/>
              <a:ext cx="471600" cy="14450"/>
            </a:xfrm>
            <a:custGeom>
              <a:avLst/>
              <a:gdLst/>
              <a:ahLst/>
              <a:cxnLst/>
              <a:rect l="l" t="t" r="r" b="b"/>
              <a:pathLst>
                <a:path w="18864" h="578" extrusionOk="0">
                  <a:moveTo>
                    <a:pt x="325" y="0"/>
                  </a:moveTo>
                  <a:cubicBezTo>
                    <a:pt x="145" y="0"/>
                    <a:pt x="1" y="108"/>
                    <a:pt x="1" y="289"/>
                  </a:cubicBezTo>
                  <a:cubicBezTo>
                    <a:pt x="1" y="469"/>
                    <a:pt x="145" y="577"/>
                    <a:pt x="325" y="577"/>
                  </a:cubicBezTo>
                  <a:lnTo>
                    <a:pt x="18539" y="577"/>
                  </a:lnTo>
                  <a:cubicBezTo>
                    <a:pt x="18719" y="577"/>
                    <a:pt x="18864" y="469"/>
                    <a:pt x="18864" y="289"/>
                  </a:cubicBezTo>
                  <a:cubicBezTo>
                    <a:pt x="18864" y="108"/>
                    <a:pt x="18719" y="0"/>
                    <a:pt x="18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3" name="Google Shape;4857;p64">
              <a:extLst>
                <a:ext uri="{FF2B5EF4-FFF2-40B4-BE49-F238E27FC236}">
                  <a16:creationId xmlns:a16="http://schemas.microsoft.com/office/drawing/2014/main" id="{65ACA877-CD75-2EA2-EE7A-8EA266BF7B17}"/>
                </a:ext>
              </a:extLst>
            </p:cNvPr>
            <p:cNvSpPr/>
            <p:nvPr/>
          </p:nvSpPr>
          <p:spPr>
            <a:xfrm>
              <a:off x="4743225" y="3813275"/>
              <a:ext cx="174050" cy="14450"/>
            </a:xfrm>
            <a:custGeom>
              <a:avLst/>
              <a:gdLst/>
              <a:ahLst/>
              <a:cxnLst/>
              <a:rect l="l" t="t" r="r" b="b"/>
              <a:pathLst>
                <a:path w="6962" h="578" extrusionOk="0">
                  <a:moveTo>
                    <a:pt x="289" y="0"/>
                  </a:moveTo>
                  <a:cubicBezTo>
                    <a:pt x="145" y="0"/>
                    <a:pt x="0" y="108"/>
                    <a:pt x="0" y="289"/>
                  </a:cubicBezTo>
                  <a:cubicBezTo>
                    <a:pt x="0" y="469"/>
                    <a:pt x="145" y="577"/>
                    <a:pt x="289" y="577"/>
                  </a:cubicBezTo>
                  <a:lnTo>
                    <a:pt x="6673" y="577"/>
                  </a:lnTo>
                  <a:cubicBezTo>
                    <a:pt x="6853" y="577"/>
                    <a:pt x="6961" y="469"/>
                    <a:pt x="6961" y="289"/>
                  </a:cubicBezTo>
                  <a:cubicBezTo>
                    <a:pt x="6961" y="108"/>
                    <a:pt x="6853" y="0"/>
                    <a:pt x="6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4" name="Google Shape;4858;p64">
              <a:extLst>
                <a:ext uri="{FF2B5EF4-FFF2-40B4-BE49-F238E27FC236}">
                  <a16:creationId xmlns:a16="http://schemas.microsoft.com/office/drawing/2014/main" id="{E4591BCF-8DCE-E5BC-7E14-6A8A587AFE9A}"/>
                </a:ext>
              </a:extLst>
            </p:cNvPr>
            <p:cNvSpPr/>
            <p:nvPr/>
          </p:nvSpPr>
          <p:spPr>
            <a:xfrm>
              <a:off x="5445625" y="3896225"/>
              <a:ext cx="94700" cy="15350"/>
            </a:xfrm>
            <a:custGeom>
              <a:avLst/>
              <a:gdLst/>
              <a:ahLst/>
              <a:cxnLst/>
              <a:rect l="l" t="t" r="r" b="b"/>
              <a:pathLst>
                <a:path w="3788" h="614" extrusionOk="0">
                  <a:moveTo>
                    <a:pt x="289" y="0"/>
                  </a:moveTo>
                  <a:cubicBezTo>
                    <a:pt x="145" y="0"/>
                    <a:pt x="1" y="145"/>
                    <a:pt x="1" y="289"/>
                  </a:cubicBezTo>
                  <a:cubicBezTo>
                    <a:pt x="1" y="469"/>
                    <a:pt x="145" y="613"/>
                    <a:pt x="289" y="613"/>
                  </a:cubicBezTo>
                  <a:lnTo>
                    <a:pt x="3463" y="613"/>
                  </a:lnTo>
                  <a:cubicBezTo>
                    <a:pt x="3643" y="613"/>
                    <a:pt x="3788" y="469"/>
                    <a:pt x="3788" y="289"/>
                  </a:cubicBezTo>
                  <a:cubicBezTo>
                    <a:pt x="3788" y="145"/>
                    <a:pt x="3643" y="0"/>
                    <a:pt x="3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5" name="Google Shape;4859;p64">
              <a:extLst>
                <a:ext uri="{FF2B5EF4-FFF2-40B4-BE49-F238E27FC236}">
                  <a16:creationId xmlns:a16="http://schemas.microsoft.com/office/drawing/2014/main" id="{626D2B49-0AD5-3F89-E8AE-AD90A9DB8572}"/>
                </a:ext>
              </a:extLst>
            </p:cNvPr>
            <p:cNvSpPr/>
            <p:nvPr/>
          </p:nvSpPr>
          <p:spPr>
            <a:xfrm>
              <a:off x="5221125" y="3896225"/>
              <a:ext cx="174025" cy="15350"/>
            </a:xfrm>
            <a:custGeom>
              <a:avLst/>
              <a:gdLst/>
              <a:ahLst/>
              <a:cxnLst/>
              <a:rect l="l" t="t" r="r" b="b"/>
              <a:pathLst>
                <a:path w="6961" h="614" extrusionOk="0">
                  <a:moveTo>
                    <a:pt x="289" y="0"/>
                  </a:moveTo>
                  <a:cubicBezTo>
                    <a:pt x="144" y="0"/>
                    <a:pt x="0" y="145"/>
                    <a:pt x="0" y="289"/>
                  </a:cubicBezTo>
                  <a:cubicBezTo>
                    <a:pt x="0" y="469"/>
                    <a:pt x="144" y="613"/>
                    <a:pt x="289" y="613"/>
                  </a:cubicBezTo>
                  <a:lnTo>
                    <a:pt x="6672" y="613"/>
                  </a:lnTo>
                  <a:cubicBezTo>
                    <a:pt x="6817" y="613"/>
                    <a:pt x="6961" y="469"/>
                    <a:pt x="6961" y="289"/>
                  </a:cubicBezTo>
                  <a:cubicBezTo>
                    <a:pt x="6961" y="145"/>
                    <a:pt x="6817" y="0"/>
                    <a:pt x="6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7" name="Google Shape;4860;p64">
              <a:extLst>
                <a:ext uri="{FF2B5EF4-FFF2-40B4-BE49-F238E27FC236}">
                  <a16:creationId xmlns:a16="http://schemas.microsoft.com/office/drawing/2014/main" id="{073042CF-798D-AB2A-DAA1-876A68B21869}"/>
                </a:ext>
              </a:extLst>
            </p:cNvPr>
            <p:cNvSpPr/>
            <p:nvPr/>
          </p:nvSpPr>
          <p:spPr>
            <a:xfrm>
              <a:off x="4743225" y="3896225"/>
              <a:ext cx="384150" cy="15350"/>
            </a:xfrm>
            <a:custGeom>
              <a:avLst/>
              <a:gdLst/>
              <a:ahLst/>
              <a:cxnLst/>
              <a:rect l="l" t="t" r="r" b="b"/>
              <a:pathLst>
                <a:path w="15366" h="614" extrusionOk="0">
                  <a:moveTo>
                    <a:pt x="289" y="0"/>
                  </a:moveTo>
                  <a:cubicBezTo>
                    <a:pt x="145" y="0"/>
                    <a:pt x="0" y="145"/>
                    <a:pt x="0" y="289"/>
                  </a:cubicBezTo>
                  <a:cubicBezTo>
                    <a:pt x="0" y="469"/>
                    <a:pt x="145" y="613"/>
                    <a:pt x="289" y="613"/>
                  </a:cubicBezTo>
                  <a:lnTo>
                    <a:pt x="15077" y="613"/>
                  </a:lnTo>
                  <a:cubicBezTo>
                    <a:pt x="15221" y="613"/>
                    <a:pt x="15365" y="469"/>
                    <a:pt x="15365" y="289"/>
                  </a:cubicBezTo>
                  <a:cubicBezTo>
                    <a:pt x="15365" y="145"/>
                    <a:pt x="15221" y="0"/>
                    <a:pt x="150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8" name="Google Shape;4861;p64">
              <a:extLst>
                <a:ext uri="{FF2B5EF4-FFF2-40B4-BE49-F238E27FC236}">
                  <a16:creationId xmlns:a16="http://schemas.microsoft.com/office/drawing/2014/main" id="{3540508E-A05A-8292-3B12-4529CE938C86}"/>
                </a:ext>
              </a:extLst>
            </p:cNvPr>
            <p:cNvSpPr/>
            <p:nvPr/>
          </p:nvSpPr>
          <p:spPr>
            <a:xfrm>
              <a:off x="5120125" y="3979175"/>
              <a:ext cx="420200" cy="15350"/>
            </a:xfrm>
            <a:custGeom>
              <a:avLst/>
              <a:gdLst/>
              <a:ahLst/>
              <a:cxnLst/>
              <a:rect l="l" t="t" r="r" b="b"/>
              <a:pathLst>
                <a:path w="16808" h="614" extrusionOk="0">
                  <a:moveTo>
                    <a:pt x="289" y="1"/>
                  </a:moveTo>
                  <a:cubicBezTo>
                    <a:pt x="109" y="1"/>
                    <a:pt x="1" y="145"/>
                    <a:pt x="1" y="325"/>
                  </a:cubicBezTo>
                  <a:cubicBezTo>
                    <a:pt x="1" y="469"/>
                    <a:pt x="109" y="614"/>
                    <a:pt x="289" y="614"/>
                  </a:cubicBezTo>
                  <a:lnTo>
                    <a:pt x="16483" y="614"/>
                  </a:lnTo>
                  <a:cubicBezTo>
                    <a:pt x="16663" y="614"/>
                    <a:pt x="16808" y="469"/>
                    <a:pt x="16808" y="325"/>
                  </a:cubicBezTo>
                  <a:cubicBezTo>
                    <a:pt x="16808" y="145"/>
                    <a:pt x="16663" y="1"/>
                    <a:pt x="164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9" name="Google Shape;4862;p64">
              <a:extLst>
                <a:ext uri="{FF2B5EF4-FFF2-40B4-BE49-F238E27FC236}">
                  <a16:creationId xmlns:a16="http://schemas.microsoft.com/office/drawing/2014/main" id="{E1780B56-216A-9954-5410-E47CAE5EF99D}"/>
                </a:ext>
              </a:extLst>
            </p:cNvPr>
            <p:cNvSpPr/>
            <p:nvPr/>
          </p:nvSpPr>
          <p:spPr>
            <a:xfrm>
              <a:off x="4743225" y="3979175"/>
              <a:ext cx="304800" cy="15350"/>
            </a:xfrm>
            <a:custGeom>
              <a:avLst/>
              <a:gdLst/>
              <a:ahLst/>
              <a:cxnLst/>
              <a:rect l="l" t="t" r="r" b="b"/>
              <a:pathLst>
                <a:path w="12192" h="614" extrusionOk="0">
                  <a:moveTo>
                    <a:pt x="289" y="1"/>
                  </a:moveTo>
                  <a:cubicBezTo>
                    <a:pt x="145" y="1"/>
                    <a:pt x="0" y="145"/>
                    <a:pt x="0" y="325"/>
                  </a:cubicBezTo>
                  <a:cubicBezTo>
                    <a:pt x="0" y="469"/>
                    <a:pt x="145" y="614"/>
                    <a:pt x="289" y="614"/>
                  </a:cubicBezTo>
                  <a:lnTo>
                    <a:pt x="11903" y="614"/>
                  </a:lnTo>
                  <a:cubicBezTo>
                    <a:pt x="12047" y="614"/>
                    <a:pt x="12191" y="469"/>
                    <a:pt x="12191" y="325"/>
                  </a:cubicBezTo>
                  <a:cubicBezTo>
                    <a:pt x="12191" y="145"/>
                    <a:pt x="12047" y="1"/>
                    <a:pt x="11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0" name="Google Shape;4863;p64">
              <a:extLst>
                <a:ext uri="{FF2B5EF4-FFF2-40B4-BE49-F238E27FC236}">
                  <a16:creationId xmlns:a16="http://schemas.microsoft.com/office/drawing/2014/main" id="{B5B7EDE2-13DB-F8F3-C19E-90EBBB979009}"/>
                </a:ext>
              </a:extLst>
            </p:cNvPr>
            <p:cNvSpPr/>
            <p:nvPr/>
          </p:nvSpPr>
          <p:spPr>
            <a:xfrm>
              <a:off x="5350950" y="4062125"/>
              <a:ext cx="189375" cy="15350"/>
            </a:xfrm>
            <a:custGeom>
              <a:avLst/>
              <a:gdLst/>
              <a:ahLst/>
              <a:cxnLst/>
              <a:rect l="l" t="t" r="r" b="b"/>
              <a:pathLst>
                <a:path w="7575" h="614" extrusionOk="0">
                  <a:moveTo>
                    <a:pt x="325" y="1"/>
                  </a:moveTo>
                  <a:cubicBezTo>
                    <a:pt x="145" y="1"/>
                    <a:pt x="1" y="145"/>
                    <a:pt x="1" y="325"/>
                  </a:cubicBezTo>
                  <a:cubicBezTo>
                    <a:pt x="1" y="470"/>
                    <a:pt x="145" y="614"/>
                    <a:pt x="325" y="614"/>
                  </a:cubicBezTo>
                  <a:lnTo>
                    <a:pt x="7250" y="614"/>
                  </a:lnTo>
                  <a:cubicBezTo>
                    <a:pt x="7430" y="614"/>
                    <a:pt x="7575" y="470"/>
                    <a:pt x="7575" y="325"/>
                  </a:cubicBezTo>
                  <a:cubicBezTo>
                    <a:pt x="7575" y="145"/>
                    <a:pt x="7430" y="1"/>
                    <a:pt x="7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1" name="Google Shape;4864;p64">
              <a:extLst>
                <a:ext uri="{FF2B5EF4-FFF2-40B4-BE49-F238E27FC236}">
                  <a16:creationId xmlns:a16="http://schemas.microsoft.com/office/drawing/2014/main" id="{E05D7B6E-A48F-F44E-67F3-037A55DEB444}"/>
                </a:ext>
              </a:extLst>
            </p:cNvPr>
            <p:cNvSpPr/>
            <p:nvPr/>
          </p:nvSpPr>
          <p:spPr>
            <a:xfrm>
              <a:off x="4917250" y="4062125"/>
              <a:ext cx="376925" cy="15350"/>
            </a:xfrm>
            <a:custGeom>
              <a:avLst/>
              <a:gdLst/>
              <a:ahLst/>
              <a:cxnLst/>
              <a:rect l="l" t="t" r="r" b="b"/>
              <a:pathLst>
                <a:path w="15077" h="614" extrusionOk="0">
                  <a:moveTo>
                    <a:pt x="289" y="1"/>
                  </a:moveTo>
                  <a:cubicBezTo>
                    <a:pt x="109" y="1"/>
                    <a:pt x="0" y="145"/>
                    <a:pt x="0" y="325"/>
                  </a:cubicBezTo>
                  <a:cubicBezTo>
                    <a:pt x="0" y="470"/>
                    <a:pt x="109" y="614"/>
                    <a:pt x="289" y="614"/>
                  </a:cubicBezTo>
                  <a:lnTo>
                    <a:pt x="14752" y="614"/>
                  </a:lnTo>
                  <a:cubicBezTo>
                    <a:pt x="14932" y="614"/>
                    <a:pt x="15076" y="470"/>
                    <a:pt x="15076" y="325"/>
                  </a:cubicBezTo>
                  <a:cubicBezTo>
                    <a:pt x="15076" y="145"/>
                    <a:pt x="14932" y="1"/>
                    <a:pt x="14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2" name="Google Shape;4865;p64">
              <a:extLst>
                <a:ext uri="{FF2B5EF4-FFF2-40B4-BE49-F238E27FC236}">
                  <a16:creationId xmlns:a16="http://schemas.microsoft.com/office/drawing/2014/main" id="{0D6E4338-3921-8117-3782-0448EFE379E6}"/>
                </a:ext>
              </a:extLst>
            </p:cNvPr>
            <p:cNvSpPr/>
            <p:nvPr/>
          </p:nvSpPr>
          <p:spPr>
            <a:xfrm>
              <a:off x="4743225" y="4062125"/>
              <a:ext cx="109125" cy="15350"/>
            </a:xfrm>
            <a:custGeom>
              <a:avLst/>
              <a:gdLst/>
              <a:ahLst/>
              <a:cxnLst/>
              <a:rect l="l" t="t" r="r" b="b"/>
              <a:pathLst>
                <a:path w="4365" h="614" extrusionOk="0">
                  <a:moveTo>
                    <a:pt x="289" y="1"/>
                  </a:moveTo>
                  <a:cubicBezTo>
                    <a:pt x="145" y="1"/>
                    <a:pt x="0" y="145"/>
                    <a:pt x="0" y="325"/>
                  </a:cubicBezTo>
                  <a:cubicBezTo>
                    <a:pt x="0" y="470"/>
                    <a:pt x="145" y="614"/>
                    <a:pt x="289" y="614"/>
                  </a:cubicBezTo>
                  <a:lnTo>
                    <a:pt x="4076" y="614"/>
                  </a:lnTo>
                  <a:cubicBezTo>
                    <a:pt x="4220" y="614"/>
                    <a:pt x="4365" y="470"/>
                    <a:pt x="4365" y="325"/>
                  </a:cubicBezTo>
                  <a:cubicBezTo>
                    <a:pt x="4365" y="145"/>
                    <a:pt x="4220" y="1"/>
                    <a:pt x="40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3" name="Google Shape;4866;p64">
              <a:extLst>
                <a:ext uri="{FF2B5EF4-FFF2-40B4-BE49-F238E27FC236}">
                  <a16:creationId xmlns:a16="http://schemas.microsoft.com/office/drawing/2014/main" id="{F81F7AB8-20DA-A6D8-CE21-8E4E950A229A}"/>
                </a:ext>
              </a:extLst>
            </p:cNvPr>
            <p:cNvSpPr/>
            <p:nvPr/>
          </p:nvSpPr>
          <p:spPr>
            <a:xfrm>
              <a:off x="5068725" y="4135175"/>
              <a:ext cx="471600" cy="15350"/>
            </a:xfrm>
            <a:custGeom>
              <a:avLst/>
              <a:gdLst/>
              <a:ahLst/>
              <a:cxnLst/>
              <a:rect l="l" t="t" r="r" b="b"/>
              <a:pathLst>
                <a:path w="18864" h="614" extrusionOk="0">
                  <a:moveTo>
                    <a:pt x="325" y="0"/>
                  </a:moveTo>
                  <a:cubicBezTo>
                    <a:pt x="145" y="0"/>
                    <a:pt x="1" y="144"/>
                    <a:pt x="1" y="325"/>
                  </a:cubicBezTo>
                  <a:cubicBezTo>
                    <a:pt x="1" y="469"/>
                    <a:pt x="145" y="613"/>
                    <a:pt x="325" y="613"/>
                  </a:cubicBezTo>
                  <a:lnTo>
                    <a:pt x="18539" y="613"/>
                  </a:lnTo>
                  <a:cubicBezTo>
                    <a:pt x="18719" y="613"/>
                    <a:pt x="18864" y="469"/>
                    <a:pt x="18864" y="325"/>
                  </a:cubicBezTo>
                  <a:cubicBezTo>
                    <a:pt x="18864" y="144"/>
                    <a:pt x="18719" y="0"/>
                    <a:pt x="1853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4867;p64">
              <a:extLst>
                <a:ext uri="{FF2B5EF4-FFF2-40B4-BE49-F238E27FC236}">
                  <a16:creationId xmlns:a16="http://schemas.microsoft.com/office/drawing/2014/main" id="{330B4D61-BD4D-22FC-105E-D2EEC008E5B3}"/>
                </a:ext>
              </a:extLst>
            </p:cNvPr>
            <p:cNvSpPr/>
            <p:nvPr/>
          </p:nvSpPr>
          <p:spPr>
            <a:xfrm>
              <a:off x="4743225" y="4135175"/>
              <a:ext cx="174050" cy="15350"/>
            </a:xfrm>
            <a:custGeom>
              <a:avLst/>
              <a:gdLst/>
              <a:ahLst/>
              <a:cxnLst/>
              <a:rect l="l" t="t" r="r" b="b"/>
              <a:pathLst>
                <a:path w="6962" h="614" extrusionOk="0">
                  <a:moveTo>
                    <a:pt x="289" y="0"/>
                  </a:moveTo>
                  <a:cubicBezTo>
                    <a:pt x="145" y="0"/>
                    <a:pt x="0" y="144"/>
                    <a:pt x="0" y="325"/>
                  </a:cubicBezTo>
                  <a:cubicBezTo>
                    <a:pt x="0" y="469"/>
                    <a:pt x="145" y="613"/>
                    <a:pt x="289" y="613"/>
                  </a:cubicBezTo>
                  <a:lnTo>
                    <a:pt x="6673" y="613"/>
                  </a:lnTo>
                  <a:cubicBezTo>
                    <a:pt x="6853" y="613"/>
                    <a:pt x="6961" y="469"/>
                    <a:pt x="6961" y="325"/>
                  </a:cubicBezTo>
                  <a:cubicBezTo>
                    <a:pt x="6961" y="144"/>
                    <a:pt x="6853" y="0"/>
                    <a:pt x="667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4868;p64">
              <a:extLst>
                <a:ext uri="{FF2B5EF4-FFF2-40B4-BE49-F238E27FC236}">
                  <a16:creationId xmlns:a16="http://schemas.microsoft.com/office/drawing/2014/main" id="{552F8054-2F7C-1FC0-7819-E4080345C17B}"/>
                </a:ext>
              </a:extLst>
            </p:cNvPr>
            <p:cNvSpPr/>
            <p:nvPr/>
          </p:nvSpPr>
          <p:spPr>
            <a:xfrm>
              <a:off x="5445625" y="4218125"/>
              <a:ext cx="94700" cy="15350"/>
            </a:xfrm>
            <a:custGeom>
              <a:avLst/>
              <a:gdLst/>
              <a:ahLst/>
              <a:cxnLst/>
              <a:rect l="l" t="t" r="r" b="b"/>
              <a:pathLst>
                <a:path w="3788" h="614" extrusionOk="0">
                  <a:moveTo>
                    <a:pt x="289" y="0"/>
                  </a:moveTo>
                  <a:cubicBezTo>
                    <a:pt x="145" y="0"/>
                    <a:pt x="1" y="145"/>
                    <a:pt x="1" y="325"/>
                  </a:cubicBezTo>
                  <a:cubicBezTo>
                    <a:pt x="1" y="469"/>
                    <a:pt x="145" y="613"/>
                    <a:pt x="289" y="613"/>
                  </a:cubicBezTo>
                  <a:lnTo>
                    <a:pt x="3463" y="613"/>
                  </a:lnTo>
                  <a:cubicBezTo>
                    <a:pt x="3643" y="613"/>
                    <a:pt x="3788" y="469"/>
                    <a:pt x="3788" y="325"/>
                  </a:cubicBezTo>
                  <a:cubicBezTo>
                    <a:pt x="3788" y="145"/>
                    <a:pt x="3643" y="0"/>
                    <a:pt x="3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4869;p64">
              <a:extLst>
                <a:ext uri="{FF2B5EF4-FFF2-40B4-BE49-F238E27FC236}">
                  <a16:creationId xmlns:a16="http://schemas.microsoft.com/office/drawing/2014/main" id="{0C2BE221-6CC3-FDD4-76F9-76B0787D9C8D}"/>
                </a:ext>
              </a:extLst>
            </p:cNvPr>
            <p:cNvSpPr/>
            <p:nvPr/>
          </p:nvSpPr>
          <p:spPr>
            <a:xfrm>
              <a:off x="5221125" y="4218125"/>
              <a:ext cx="174025" cy="15350"/>
            </a:xfrm>
            <a:custGeom>
              <a:avLst/>
              <a:gdLst/>
              <a:ahLst/>
              <a:cxnLst/>
              <a:rect l="l" t="t" r="r" b="b"/>
              <a:pathLst>
                <a:path w="6961" h="614" extrusionOk="0">
                  <a:moveTo>
                    <a:pt x="289" y="0"/>
                  </a:moveTo>
                  <a:cubicBezTo>
                    <a:pt x="144" y="0"/>
                    <a:pt x="0" y="145"/>
                    <a:pt x="0" y="325"/>
                  </a:cubicBezTo>
                  <a:cubicBezTo>
                    <a:pt x="0" y="469"/>
                    <a:pt x="144" y="613"/>
                    <a:pt x="289" y="613"/>
                  </a:cubicBezTo>
                  <a:lnTo>
                    <a:pt x="6672" y="613"/>
                  </a:lnTo>
                  <a:cubicBezTo>
                    <a:pt x="6817" y="613"/>
                    <a:pt x="6961" y="469"/>
                    <a:pt x="6961" y="325"/>
                  </a:cubicBezTo>
                  <a:cubicBezTo>
                    <a:pt x="6961" y="145"/>
                    <a:pt x="6817" y="0"/>
                    <a:pt x="6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7" name="Google Shape;4870;p64">
              <a:extLst>
                <a:ext uri="{FF2B5EF4-FFF2-40B4-BE49-F238E27FC236}">
                  <a16:creationId xmlns:a16="http://schemas.microsoft.com/office/drawing/2014/main" id="{F01E6798-515F-C372-E02E-24AB59E66687}"/>
                </a:ext>
              </a:extLst>
            </p:cNvPr>
            <p:cNvSpPr/>
            <p:nvPr/>
          </p:nvSpPr>
          <p:spPr>
            <a:xfrm>
              <a:off x="4743225" y="4218125"/>
              <a:ext cx="384150" cy="15350"/>
            </a:xfrm>
            <a:custGeom>
              <a:avLst/>
              <a:gdLst/>
              <a:ahLst/>
              <a:cxnLst/>
              <a:rect l="l" t="t" r="r" b="b"/>
              <a:pathLst>
                <a:path w="15366" h="614" extrusionOk="0">
                  <a:moveTo>
                    <a:pt x="289" y="0"/>
                  </a:moveTo>
                  <a:cubicBezTo>
                    <a:pt x="145" y="0"/>
                    <a:pt x="0" y="145"/>
                    <a:pt x="0" y="325"/>
                  </a:cubicBezTo>
                  <a:cubicBezTo>
                    <a:pt x="0" y="469"/>
                    <a:pt x="145" y="613"/>
                    <a:pt x="289" y="613"/>
                  </a:cubicBezTo>
                  <a:lnTo>
                    <a:pt x="15077" y="613"/>
                  </a:lnTo>
                  <a:cubicBezTo>
                    <a:pt x="15221" y="613"/>
                    <a:pt x="15365" y="469"/>
                    <a:pt x="15365" y="325"/>
                  </a:cubicBezTo>
                  <a:cubicBezTo>
                    <a:pt x="15365" y="145"/>
                    <a:pt x="15221" y="0"/>
                    <a:pt x="150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8" name="Google Shape;4871;p64">
              <a:extLst>
                <a:ext uri="{FF2B5EF4-FFF2-40B4-BE49-F238E27FC236}">
                  <a16:creationId xmlns:a16="http://schemas.microsoft.com/office/drawing/2014/main" id="{543A824E-F04F-470C-43ED-F47F9707C9FC}"/>
                </a:ext>
              </a:extLst>
            </p:cNvPr>
            <p:cNvSpPr/>
            <p:nvPr/>
          </p:nvSpPr>
          <p:spPr>
            <a:xfrm>
              <a:off x="5120125" y="4301975"/>
              <a:ext cx="420200" cy="14450"/>
            </a:xfrm>
            <a:custGeom>
              <a:avLst/>
              <a:gdLst/>
              <a:ahLst/>
              <a:cxnLst/>
              <a:rect l="l" t="t" r="r" b="b"/>
              <a:pathLst>
                <a:path w="16808" h="578" extrusionOk="0">
                  <a:moveTo>
                    <a:pt x="289" y="1"/>
                  </a:moveTo>
                  <a:cubicBezTo>
                    <a:pt x="109" y="1"/>
                    <a:pt x="1" y="109"/>
                    <a:pt x="1" y="289"/>
                  </a:cubicBezTo>
                  <a:cubicBezTo>
                    <a:pt x="1" y="469"/>
                    <a:pt x="109" y="578"/>
                    <a:pt x="289" y="578"/>
                  </a:cubicBezTo>
                  <a:lnTo>
                    <a:pt x="16483" y="578"/>
                  </a:lnTo>
                  <a:cubicBezTo>
                    <a:pt x="16663" y="578"/>
                    <a:pt x="16808" y="469"/>
                    <a:pt x="16808" y="289"/>
                  </a:cubicBezTo>
                  <a:cubicBezTo>
                    <a:pt x="16808" y="109"/>
                    <a:pt x="16663" y="1"/>
                    <a:pt x="164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9" name="Google Shape;4872;p64">
              <a:extLst>
                <a:ext uri="{FF2B5EF4-FFF2-40B4-BE49-F238E27FC236}">
                  <a16:creationId xmlns:a16="http://schemas.microsoft.com/office/drawing/2014/main" id="{3BDA9327-4974-E86E-8650-BEE0C6A57147}"/>
                </a:ext>
              </a:extLst>
            </p:cNvPr>
            <p:cNvSpPr/>
            <p:nvPr/>
          </p:nvSpPr>
          <p:spPr>
            <a:xfrm>
              <a:off x="4743225" y="4301975"/>
              <a:ext cx="304800" cy="14450"/>
            </a:xfrm>
            <a:custGeom>
              <a:avLst/>
              <a:gdLst/>
              <a:ahLst/>
              <a:cxnLst/>
              <a:rect l="l" t="t" r="r" b="b"/>
              <a:pathLst>
                <a:path w="12192" h="578" extrusionOk="0">
                  <a:moveTo>
                    <a:pt x="289" y="1"/>
                  </a:moveTo>
                  <a:cubicBezTo>
                    <a:pt x="145" y="1"/>
                    <a:pt x="0" y="109"/>
                    <a:pt x="0" y="289"/>
                  </a:cubicBezTo>
                  <a:cubicBezTo>
                    <a:pt x="0" y="469"/>
                    <a:pt x="145" y="578"/>
                    <a:pt x="289" y="578"/>
                  </a:cubicBezTo>
                  <a:lnTo>
                    <a:pt x="11903" y="578"/>
                  </a:lnTo>
                  <a:cubicBezTo>
                    <a:pt x="12047" y="578"/>
                    <a:pt x="12191" y="469"/>
                    <a:pt x="12191" y="289"/>
                  </a:cubicBezTo>
                  <a:cubicBezTo>
                    <a:pt x="12191" y="109"/>
                    <a:pt x="12047" y="1"/>
                    <a:pt x="1190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0" name="Google Shape;4873;p64">
              <a:extLst>
                <a:ext uri="{FF2B5EF4-FFF2-40B4-BE49-F238E27FC236}">
                  <a16:creationId xmlns:a16="http://schemas.microsoft.com/office/drawing/2014/main" id="{E98B62B3-5116-F310-585D-3AF92C180E09}"/>
                </a:ext>
              </a:extLst>
            </p:cNvPr>
            <p:cNvSpPr/>
            <p:nvPr/>
          </p:nvSpPr>
          <p:spPr>
            <a:xfrm>
              <a:off x="5445625" y="4457975"/>
              <a:ext cx="94700" cy="15350"/>
            </a:xfrm>
            <a:custGeom>
              <a:avLst/>
              <a:gdLst/>
              <a:ahLst/>
              <a:cxnLst/>
              <a:rect l="l" t="t" r="r" b="b"/>
              <a:pathLst>
                <a:path w="3788" h="614" extrusionOk="0">
                  <a:moveTo>
                    <a:pt x="289" y="0"/>
                  </a:moveTo>
                  <a:cubicBezTo>
                    <a:pt x="145" y="0"/>
                    <a:pt x="1" y="144"/>
                    <a:pt x="1" y="289"/>
                  </a:cubicBezTo>
                  <a:cubicBezTo>
                    <a:pt x="1" y="469"/>
                    <a:pt x="145" y="613"/>
                    <a:pt x="289" y="613"/>
                  </a:cubicBezTo>
                  <a:lnTo>
                    <a:pt x="3463" y="613"/>
                  </a:lnTo>
                  <a:cubicBezTo>
                    <a:pt x="3643" y="613"/>
                    <a:pt x="3788" y="469"/>
                    <a:pt x="3788" y="289"/>
                  </a:cubicBezTo>
                  <a:cubicBezTo>
                    <a:pt x="3788" y="144"/>
                    <a:pt x="3643" y="0"/>
                    <a:pt x="3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1" name="Google Shape;4874;p64">
              <a:extLst>
                <a:ext uri="{FF2B5EF4-FFF2-40B4-BE49-F238E27FC236}">
                  <a16:creationId xmlns:a16="http://schemas.microsoft.com/office/drawing/2014/main" id="{78E17400-BEE9-FEAF-66BB-C0FE5E83FB64}"/>
                </a:ext>
              </a:extLst>
            </p:cNvPr>
            <p:cNvSpPr/>
            <p:nvPr/>
          </p:nvSpPr>
          <p:spPr>
            <a:xfrm>
              <a:off x="5221125" y="4457975"/>
              <a:ext cx="174025" cy="15350"/>
            </a:xfrm>
            <a:custGeom>
              <a:avLst/>
              <a:gdLst/>
              <a:ahLst/>
              <a:cxnLst/>
              <a:rect l="l" t="t" r="r" b="b"/>
              <a:pathLst>
                <a:path w="6961" h="614" extrusionOk="0">
                  <a:moveTo>
                    <a:pt x="289" y="0"/>
                  </a:moveTo>
                  <a:cubicBezTo>
                    <a:pt x="144" y="0"/>
                    <a:pt x="0" y="144"/>
                    <a:pt x="0" y="289"/>
                  </a:cubicBezTo>
                  <a:cubicBezTo>
                    <a:pt x="0" y="469"/>
                    <a:pt x="144" y="613"/>
                    <a:pt x="289" y="613"/>
                  </a:cubicBezTo>
                  <a:lnTo>
                    <a:pt x="6672" y="613"/>
                  </a:lnTo>
                  <a:cubicBezTo>
                    <a:pt x="6817" y="613"/>
                    <a:pt x="6961" y="469"/>
                    <a:pt x="6961" y="289"/>
                  </a:cubicBezTo>
                  <a:cubicBezTo>
                    <a:pt x="6961" y="144"/>
                    <a:pt x="6817" y="0"/>
                    <a:pt x="6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2" name="Google Shape;4875;p64">
              <a:extLst>
                <a:ext uri="{FF2B5EF4-FFF2-40B4-BE49-F238E27FC236}">
                  <a16:creationId xmlns:a16="http://schemas.microsoft.com/office/drawing/2014/main" id="{B97DA790-04F5-C2CD-5B6D-25DD1FE24319}"/>
                </a:ext>
              </a:extLst>
            </p:cNvPr>
            <p:cNvSpPr/>
            <p:nvPr/>
          </p:nvSpPr>
          <p:spPr>
            <a:xfrm>
              <a:off x="4743225" y="4457975"/>
              <a:ext cx="384150" cy="15350"/>
            </a:xfrm>
            <a:custGeom>
              <a:avLst/>
              <a:gdLst/>
              <a:ahLst/>
              <a:cxnLst/>
              <a:rect l="l" t="t" r="r" b="b"/>
              <a:pathLst>
                <a:path w="15366" h="614" extrusionOk="0">
                  <a:moveTo>
                    <a:pt x="289" y="0"/>
                  </a:moveTo>
                  <a:cubicBezTo>
                    <a:pt x="145" y="0"/>
                    <a:pt x="0" y="144"/>
                    <a:pt x="0" y="289"/>
                  </a:cubicBezTo>
                  <a:cubicBezTo>
                    <a:pt x="0" y="469"/>
                    <a:pt x="145" y="613"/>
                    <a:pt x="289" y="613"/>
                  </a:cubicBezTo>
                  <a:lnTo>
                    <a:pt x="15077" y="613"/>
                  </a:lnTo>
                  <a:cubicBezTo>
                    <a:pt x="15221" y="613"/>
                    <a:pt x="15365" y="469"/>
                    <a:pt x="15365" y="289"/>
                  </a:cubicBezTo>
                  <a:cubicBezTo>
                    <a:pt x="15365" y="144"/>
                    <a:pt x="15221" y="0"/>
                    <a:pt x="150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3" name="Google Shape;4876;p64">
              <a:extLst>
                <a:ext uri="{FF2B5EF4-FFF2-40B4-BE49-F238E27FC236}">
                  <a16:creationId xmlns:a16="http://schemas.microsoft.com/office/drawing/2014/main" id="{3F9DDB06-909E-0FDB-AC0E-3A052075ED08}"/>
                </a:ext>
              </a:extLst>
            </p:cNvPr>
            <p:cNvSpPr/>
            <p:nvPr/>
          </p:nvSpPr>
          <p:spPr>
            <a:xfrm>
              <a:off x="5120125" y="4540925"/>
              <a:ext cx="420200" cy="15350"/>
            </a:xfrm>
            <a:custGeom>
              <a:avLst/>
              <a:gdLst/>
              <a:ahLst/>
              <a:cxnLst/>
              <a:rect l="l" t="t" r="r" b="b"/>
              <a:pathLst>
                <a:path w="16808" h="614" extrusionOk="0">
                  <a:moveTo>
                    <a:pt x="289" y="0"/>
                  </a:moveTo>
                  <a:cubicBezTo>
                    <a:pt x="109" y="0"/>
                    <a:pt x="1" y="145"/>
                    <a:pt x="1" y="325"/>
                  </a:cubicBezTo>
                  <a:cubicBezTo>
                    <a:pt x="1" y="469"/>
                    <a:pt x="109" y="613"/>
                    <a:pt x="289" y="613"/>
                  </a:cubicBezTo>
                  <a:lnTo>
                    <a:pt x="16483" y="613"/>
                  </a:lnTo>
                  <a:cubicBezTo>
                    <a:pt x="16663" y="613"/>
                    <a:pt x="16808" y="469"/>
                    <a:pt x="16808" y="325"/>
                  </a:cubicBezTo>
                  <a:cubicBezTo>
                    <a:pt x="16808" y="145"/>
                    <a:pt x="16663" y="0"/>
                    <a:pt x="16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4" name="Google Shape;4877;p64">
              <a:extLst>
                <a:ext uri="{FF2B5EF4-FFF2-40B4-BE49-F238E27FC236}">
                  <a16:creationId xmlns:a16="http://schemas.microsoft.com/office/drawing/2014/main" id="{A6A81A83-4B02-6F81-6CEC-B9352F1C98AA}"/>
                </a:ext>
              </a:extLst>
            </p:cNvPr>
            <p:cNvSpPr/>
            <p:nvPr/>
          </p:nvSpPr>
          <p:spPr>
            <a:xfrm>
              <a:off x="4743225" y="4540925"/>
              <a:ext cx="304800" cy="15350"/>
            </a:xfrm>
            <a:custGeom>
              <a:avLst/>
              <a:gdLst/>
              <a:ahLst/>
              <a:cxnLst/>
              <a:rect l="l" t="t" r="r" b="b"/>
              <a:pathLst>
                <a:path w="12192" h="614" extrusionOk="0">
                  <a:moveTo>
                    <a:pt x="289" y="0"/>
                  </a:moveTo>
                  <a:cubicBezTo>
                    <a:pt x="145" y="0"/>
                    <a:pt x="0" y="145"/>
                    <a:pt x="0" y="325"/>
                  </a:cubicBezTo>
                  <a:cubicBezTo>
                    <a:pt x="0" y="469"/>
                    <a:pt x="145" y="613"/>
                    <a:pt x="289" y="613"/>
                  </a:cubicBezTo>
                  <a:lnTo>
                    <a:pt x="11903" y="613"/>
                  </a:lnTo>
                  <a:cubicBezTo>
                    <a:pt x="12047" y="613"/>
                    <a:pt x="12191" y="469"/>
                    <a:pt x="12191" y="325"/>
                  </a:cubicBezTo>
                  <a:cubicBezTo>
                    <a:pt x="12191" y="145"/>
                    <a:pt x="12047" y="0"/>
                    <a:pt x="119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5" name="Google Shape;4878;p64">
              <a:extLst>
                <a:ext uri="{FF2B5EF4-FFF2-40B4-BE49-F238E27FC236}">
                  <a16:creationId xmlns:a16="http://schemas.microsoft.com/office/drawing/2014/main" id="{2284E750-7D04-B896-D5B3-6996ED1BFE4D}"/>
                </a:ext>
              </a:extLst>
            </p:cNvPr>
            <p:cNvSpPr/>
            <p:nvPr/>
          </p:nvSpPr>
          <p:spPr>
            <a:xfrm>
              <a:off x="5350950" y="4623875"/>
              <a:ext cx="189375" cy="15350"/>
            </a:xfrm>
            <a:custGeom>
              <a:avLst/>
              <a:gdLst/>
              <a:ahLst/>
              <a:cxnLst/>
              <a:rect l="l" t="t" r="r" b="b"/>
              <a:pathLst>
                <a:path w="7575" h="614" extrusionOk="0">
                  <a:moveTo>
                    <a:pt x="325" y="1"/>
                  </a:moveTo>
                  <a:cubicBezTo>
                    <a:pt x="145" y="1"/>
                    <a:pt x="1" y="145"/>
                    <a:pt x="1" y="325"/>
                  </a:cubicBezTo>
                  <a:cubicBezTo>
                    <a:pt x="1" y="469"/>
                    <a:pt x="145" y="614"/>
                    <a:pt x="325" y="614"/>
                  </a:cubicBezTo>
                  <a:lnTo>
                    <a:pt x="7250" y="614"/>
                  </a:lnTo>
                  <a:cubicBezTo>
                    <a:pt x="7430" y="614"/>
                    <a:pt x="7575" y="469"/>
                    <a:pt x="7575" y="325"/>
                  </a:cubicBezTo>
                  <a:cubicBezTo>
                    <a:pt x="7575" y="145"/>
                    <a:pt x="7430" y="1"/>
                    <a:pt x="725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6" name="Google Shape;4879;p64">
              <a:extLst>
                <a:ext uri="{FF2B5EF4-FFF2-40B4-BE49-F238E27FC236}">
                  <a16:creationId xmlns:a16="http://schemas.microsoft.com/office/drawing/2014/main" id="{21B7610D-6C23-75A9-0F10-6B2635146E09}"/>
                </a:ext>
              </a:extLst>
            </p:cNvPr>
            <p:cNvSpPr/>
            <p:nvPr/>
          </p:nvSpPr>
          <p:spPr>
            <a:xfrm>
              <a:off x="4917250" y="4623875"/>
              <a:ext cx="376925" cy="15350"/>
            </a:xfrm>
            <a:custGeom>
              <a:avLst/>
              <a:gdLst/>
              <a:ahLst/>
              <a:cxnLst/>
              <a:rect l="l" t="t" r="r" b="b"/>
              <a:pathLst>
                <a:path w="15077" h="614" extrusionOk="0">
                  <a:moveTo>
                    <a:pt x="289" y="1"/>
                  </a:moveTo>
                  <a:cubicBezTo>
                    <a:pt x="109" y="1"/>
                    <a:pt x="0" y="145"/>
                    <a:pt x="0" y="325"/>
                  </a:cubicBezTo>
                  <a:cubicBezTo>
                    <a:pt x="0" y="469"/>
                    <a:pt x="109" y="614"/>
                    <a:pt x="289" y="614"/>
                  </a:cubicBezTo>
                  <a:lnTo>
                    <a:pt x="14752" y="614"/>
                  </a:lnTo>
                  <a:cubicBezTo>
                    <a:pt x="14932" y="614"/>
                    <a:pt x="15076" y="469"/>
                    <a:pt x="15076" y="325"/>
                  </a:cubicBezTo>
                  <a:cubicBezTo>
                    <a:pt x="15076" y="145"/>
                    <a:pt x="14932" y="1"/>
                    <a:pt x="1475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7" name="Google Shape;4880;p64">
              <a:extLst>
                <a:ext uri="{FF2B5EF4-FFF2-40B4-BE49-F238E27FC236}">
                  <a16:creationId xmlns:a16="http://schemas.microsoft.com/office/drawing/2014/main" id="{7CEC8524-1212-F7BE-79D2-24EE19F987A1}"/>
                </a:ext>
              </a:extLst>
            </p:cNvPr>
            <p:cNvSpPr/>
            <p:nvPr/>
          </p:nvSpPr>
          <p:spPr>
            <a:xfrm>
              <a:off x="4743225" y="4623875"/>
              <a:ext cx="109125" cy="15350"/>
            </a:xfrm>
            <a:custGeom>
              <a:avLst/>
              <a:gdLst/>
              <a:ahLst/>
              <a:cxnLst/>
              <a:rect l="l" t="t" r="r" b="b"/>
              <a:pathLst>
                <a:path w="4365" h="614" extrusionOk="0">
                  <a:moveTo>
                    <a:pt x="289" y="1"/>
                  </a:moveTo>
                  <a:cubicBezTo>
                    <a:pt x="145" y="1"/>
                    <a:pt x="0" y="145"/>
                    <a:pt x="0" y="325"/>
                  </a:cubicBezTo>
                  <a:cubicBezTo>
                    <a:pt x="0" y="469"/>
                    <a:pt x="145" y="614"/>
                    <a:pt x="289" y="614"/>
                  </a:cubicBezTo>
                  <a:lnTo>
                    <a:pt x="4076" y="614"/>
                  </a:lnTo>
                  <a:cubicBezTo>
                    <a:pt x="4220" y="614"/>
                    <a:pt x="4365" y="469"/>
                    <a:pt x="4365" y="325"/>
                  </a:cubicBezTo>
                  <a:cubicBezTo>
                    <a:pt x="4365" y="145"/>
                    <a:pt x="4220" y="1"/>
                    <a:pt x="40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8" name="Google Shape;4881;p64">
              <a:extLst>
                <a:ext uri="{FF2B5EF4-FFF2-40B4-BE49-F238E27FC236}">
                  <a16:creationId xmlns:a16="http://schemas.microsoft.com/office/drawing/2014/main" id="{2A6951B3-5CC7-1306-33EB-606608A436FB}"/>
                </a:ext>
              </a:extLst>
            </p:cNvPr>
            <p:cNvSpPr/>
            <p:nvPr/>
          </p:nvSpPr>
          <p:spPr>
            <a:xfrm>
              <a:off x="5068725" y="4696900"/>
              <a:ext cx="471600" cy="15375"/>
            </a:xfrm>
            <a:custGeom>
              <a:avLst/>
              <a:gdLst/>
              <a:ahLst/>
              <a:cxnLst/>
              <a:rect l="l" t="t" r="r" b="b"/>
              <a:pathLst>
                <a:path w="18864" h="615" extrusionOk="0">
                  <a:moveTo>
                    <a:pt x="325" y="1"/>
                  </a:moveTo>
                  <a:cubicBezTo>
                    <a:pt x="145" y="1"/>
                    <a:pt x="1" y="145"/>
                    <a:pt x="1" y="289"/>
                  </a:cubicBezTo>
                  <a:cubicBezTo>
                    <a:pt x="1" y="470"/>
                    <a:pt x="145" y="614"/>
                    <a:pt x="325" y="614"/>
                  </a:cubicBezTo>
                  <a:lnTo>
                    <a:pt x="18539" y="614"/>
                  </a:lnTo>
                  <a:cubicBezTo>
                    <a:pt x="18719" y="614"/>
                    <a:pt x="18864" y="470"/>
                    <a:pt x="18864" y="289"/>
                  </a:cubicBezTo>
                  <a:cubicBezTo>
                    <a:pt x="18864" y="145"/>
                    <a:pt x="18719" y="1"/>
                    <a:pt x="18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9" name="Google Shape;4882;p64">
              <a:extLst>
                <a:ext uri="{FF2B5EF4-FFF2-40B4-BE49-F238E27FC236}">
                  <a16:creationId xmlns:a16="http://schemas.microsoft.com/office/drawing/2014/main" id="{5306A888-35AB-7F1F-E10E-23EC845F85DA}"/>
                </a:ext>
              </a:extLst>
            </p:cNvPr>
            <p:cNvSpPr/>
            <p:nvPr/>
          </p:nvSpPr>
          <p:spPr>
            <a:xfrm>
              <a:off x="4743225" y="4696900"/>
              <a:ext cx="174050" cy="15375"/>
            </a:xfrm>
            <a:custGeom>
              <a:avLst/>
              <a:gdLst/>
              <a:ahLst/>
              <a:cxnLst/>
              <a:rect l="l" t="t" r="r" b="b"/>
              <a:pathLst>
                <a:path w="6962" h="615" extrusionOk="0">
                  <a:moveTo>
                    <a:pt x="289" y="1"/>
                  </a:moveTo>
                  <a:cubicBezTo>
                    <a:pt x="145" y="1"/>
                    <a:pt x="0" y="145"/>
                    <a:pt x="0" y="289"/>
                  </a:cubicBezTo>
                  <a:cubicBezTo>
                    <a:pt x="0" y="470"/>
                    <a:pt x="145" y="614"/>
                    <a:pt x="289" y="614"/>
                  </a:cubicBezTo>
                  <a:lnTo>
                    <a:pt x="6673" y="614"/>
                  </a:lnTo>
                  <a:cubicBezTo>
                    <a:pt x="6853" y="614"/>
                    <a:pt x="6961" y="470"/>
                    <a:pt x="6961" y="289"/>
                  </a:cubicBezTo>
                  <a:cubicBezTo>
                    <a:pt x="6961" y="145"/>
                    <a:pt x="6853"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0" name="Google Shape;4883;p64">
              <a:extLst>
                <a:ext uri="{FF2B5EF4-FFF2-40B4-BE49-F238E27FC236}">
                  <a16:creationId xmlns:a16="http://schemas.microsoft.com/office/drawing/2014/main" id="{008ABB3F-9FE2-C8BE-9344-EB2367576EEB}"/>
                </a:ext>
              </a:extLst>
            </p:cNvPr>
            <p:cNvSpPr/>
            <p:nvPr/>
          </p:nvSpPr>
          <p:spPr>
            <a:xfrm>
              <a:off x="5445625" y="4779875"/>
              <a:ext cx="94700" cy="15350"/>
            </a:xfrm>
            <a:custGeom>
              <a:avLst/>
              <a:gdLst/>
              <a:ahLst/>
              <a:cxnLst/>
              <a:rect l="l" t="t" r="r" b="b"/>
              <a:pathLst>
                <a:path w="3788" h="614" extrusionOk="0">
                  <a:moveTo>
                    <a:pt x="289" y="0"/>
                  </a:moveTo>
                  <a:cubicBezTo>
                    <a:pt x="145" y="0"/>
                    <a:pt x="1" y="144"/>
                    <a:pt x="1" y="325"/>
                  </a:cubicBezTo>
                  <a:cubicBezTo>
                    <a:pt x="1" y="469"/>
                    <a:pt x="145" y="613"/>
                    <a:pt x="289" y="613"/>
                  </a:cubicBezTo>
                  <a:lnTo>
                    <a:pt x="3463" y="613"/>
                  </a:lnTo>
                  <a:cubicBezTo>
                    <a:pt x="3643" y="613"/>
                    <a:pt x="3788" y="469"/>
                    <a:pt x="3788" y="325"/>
                  </a:cubicBezTo>
                  <a:cubicBezTo>
                    <a:pt x="3788" y="144"/>
                    <a:pt x="3643" y="0"/>
                    <a:pt x="34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1" name="Google Shape;4884;p64">
              <a:extLst>
                <a:ext uri="{FF2B5EF4-FFF2-40B4-BE49-F238E27FC236}">
                  <a16:creationId xmlns:a16="http://schemas.microsoft.com/office/drawing/2014/main" id="{ACB921F1-3CEF-BC0E-1B52-40BFBD72B2BE}"/>
                </a:ext>
              </a:extLst>
            </p:cNvPr>
            <p:cNvSpPr/>
            <p:nvPr/>
          </p:nvSpPr>
          <p:spPr>
            <a:xfrm>
              <a:off x="5221125" y="4779875"/>
              <a:ext cx="174025" cy="15350"/>
            </a:xfrm>
            <a:custGeom>
              <a:avLst/>
              <a:gdLst/>
              <a:ahLst/>
              <a:cxnLst/>
              <a:rect l="l" t="t" r="r" b="b"/>
              <a:pathLst>
                <a:path w="6961" h="614" extrusionOk="0">
                  <a:moveTo>
                    <a:pt x="289" y="0"/>
                  </a:moveTo>
                  <a:cubicBezTo>
                    <a:pt x="144" y="0"/>
                    <a:pt x="0" y="144"/>
                    <a:pt x="0" y="325"/>
                  </a:cubicBezTo>
                  <a:cubicBezTo>
                    <a:pt x="0" y="469"/>
                    <a:pt x="144" y="613"/>
                    <a:pt x="289" y="613"/>
                  </a:cubicBezTo>
                  <a:lnTo>
                    <a:pt x="6672" y="613"/>
                  </a:lnTo>
                  <a:cubicBezTo>
                    <a:pt x="6817" y="613"/>
                    <a:pt x="6961" y="469"/>
                    <a:pt x="6961" y="325"/>
                  </a:cubicBezTo>
                  <a:cubicBezTo>
                    <a:pt x="6961" y="144"/>
                    <a:pt x="6817" y="0"/>
                    <a:pt x="667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2" name="Google Shape;4885;p64">
              <a:extLst>
                <a:ext uri="{FF2B5EF4-FFF2-40B4-BE49-F238E27FC236}">
                  <a16:creationId xmlns:a16="http://schemas.microsoft.com/office/drawing/2014/main" id="{A3E60268-E37B-4752-6627-864CC42E9EEA}"/>
                </a:ext>
              </a:extLst>
            </p:cNvPr>
            <p:cNvSpPr/>
            <p:nvPr/>
          </p:nvSpPr>
          <p:spPr>
            <a:xfrm>
              <a:off x="4743225" y="4779875"/>
              <a:ext cx="384150" cy="15350"/>
            </a:xfrm>
            <a:custGeom>
              <a:avLst/>
              <a:gdLst/>
              <a:ahLst/>
              <a:cxnLst/>
              <a:rect l="l" t="t" r="r" b="b"/>
              <a:pathLst>
                <a:path w="15366" h="614" extrusionOk="0">
                  <a:moveTo>
                    <a:pt x="289" y="0"/>
                  </a:moveTo>
                  <a:cubicBezTo>
                    <a:pt x="145" y="0"/>
                    <a:pt x="0" y="144"/>
                    <a:pt x="0" y="325"/>
                  </a:cubicBezTo>
                  <a:cubicBezTo>
                    <a:pt x="0" y="469"/>
                    <a:pt x="145" y="613"/>
                    <a:pt x="289" y="613"/>
                  </a:cubicBezTo>
                  <a:lnTo>
                    <a:pt x="15077" y="613"/>
                  </a:lnTo>
                  <a:cubicBezTo>
                    <a:pt x="15221" y="613"/>
                    <a:pt x="15365" y="469"/>
                    <a:pt x="15365" y="325"/>
                  </a:cubicBezTo>
                  <a:cubicBezTo>
                    <a:pt x="15365" y="144"/>
                    <a:pt x="15221" y="0"/>
                    <a:pt x="15077"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3" name="Google Shape;4886;p64">
              <a:extLst>
                <a:ext uri="{FF2B5EF4-FFF2-40B4-BE49-F238E27FC236}">
                  <a16:creationId xmlns:a16="http://schemas.microsoft.com/office/drawing/2014/main" id="{6149F58E-F23F-7DA2-65BB-50926D193446}"/>
                </a:ext>
              </a:extLst>
            </p:cNvPr>
            <p:cNvSpPr/>
            <p:nvPr/>
          </p:nvSpPr>
          <p:spPr>
            <a:xfrm>
              <a:off x="5619650" y="3718600"/>
              <a:ext cx="671775" cy="1228275"/>
            </a:xfrm>
            <a:custGeom>
              <a:avLst/>
              <a:gdLst/>
              <a:ahLst/>
              <a:cxnLst/>
              <a:rect l="l" t="t" r="r" b="b"/>
              <a:pathLst>
                <a:path w="26871" h="49131" extrusionOk="0">
                  <a:moveTo>
                    <a:pt x="17529" y="0"/>
                  </a:moveTo>
                  <a:cubicBezTo>
                    <a:pt x="17385" y="0"/>
                    <a:pt x="17277" y="108"/>
                    <a:pt x="17241" y="253"/>
                  </a:cubicBezTo>
                  <a:lnTo>
                    <a:pt x="12408" y="36428"/>
                  </a:lnTo>
                  <a:lnTo>
                    <a:pt x="8440" y="16302"/>
                  </a:lnTo>
                  <a:cubicBezTo>
                    <a:pt x="8404" y="16158"/>
                    <a:pt x="8296" y="16050"/>
                    <a:pt x="8152" y="16050"/>
                  </a:cubicBezTo>
                  <a:cubicBezTo>
                    <a:pt x="7972" y="16050"/>
                    <a:pt x="7863" y="16158"/>
                    <a:pt x="7863" y="16302"/>
                  </a:cubicBezTo>
                  <a:lnTo>
                    <a:pt x="4870" y="43569"/>
                  </a:lnTo>
                  <a:lnTo>
                    <a:pt x="2958" y="38159"/>
                  </a:lnTo>
                  <a:cubicBezTo>
                    <a:pt x="2927" y="38065"/>
                    <a:pt x="2815" y="37972"/>
                    <a:pt x="2691" y="37972"/>
                  </a:cubicBezTo>
                  <a:cubicBezTo>
                    <a:pt x="2672" y="37972"/>
                    <a:pt x="2653" y="37974"/>
                    <a:pt x="2634" y="37979"/>
                  </a:cubicBezTo>
                  <a:cubicBezTo>
                    <a:pt x="2525" y="37979"/>
                    <a:pt x="2417" y="38087"/>
                    <a:pt x="2381" y="38195"/>
                  </a:cubicBezTo>
                  <a:lnTo>
                    <a:pt x="37" y="48763"/>
                  </a:lnTo>
                  <a:cubicBezTo>
                    <a:pt x="1" y="48943"/>
                    <a:pt x="109" y="49087"/>
                    <a:pt x="253" y="49124"/>
                  </a:cubicBezTo>
                  <a:cubicBezTo>
                    <a:pt x="277" y="49128"/>
                    <a:pt x="300" y="49131"/>
                    <a:pt x="322" y="49131"/>
                  </a:cubicBezTo>
                  <a:cubicBezTo>
                    <a:pt x="470" y="49131"/>
                    <a:pt x="582" y="49032"/>
                    <a:pt x="614" y="48907"/>
                  </a:cubicBezTo>
                  <a:lnTo>
                    <a:pt x="2742" y="39349"/>
                  </a:lnTo>
                  <a:lnTo>
                    <a:pt x="4725" y="45012"/>
                  </a:lnTo>
                  <a:cubicBezTo>
                    <a:pt x="4798" y="45156"/>
                    <a:pt x="4906" y="45228"/>
                    <a:pt x="5050" y="45228"/>
                  </a:cubicBezTo>
                  <a:cubicBezTo>
                    <a:pt x="5194" y="45192"/>
                    <a:pt x="5303" y="45084"/>
                    <a:pt x="5303" y="44940"/>
                  </a:cubicBezTo>
                  <a:lnTo>
                    <a:pt x="8224" y="18358"/>
                  </a:lnTo>
                  <a:lnTo>
                    <a:pt x="12155" y="38339"/>
                  </a:lnTo>
                  <a:cubicBezTo>
                    <a:pt x="12191" y="38484"/>
                    <a:pt x="12300" y="38556"/>
                    <a:pt x="12444" y="38556"/>
                  </a:cubicBezTo>
                  <a:cubicBezTo>
                    <a:pt x="12624" y="38556"/>
                    <a:pt x="12732" y="38448"/>
                    <a:pt x="12732" y="38303"/>
                  </a:cubicBezTo>
                  <a:lnTo>
                    <a:pt x="17529" y="2633"/>
                  </a:lnTo>
                  <a:lnTo>
                    <a:pt x="22723" y="44182"/>
                  </a:lnTo>
                  <a:cubicBezTo>
                    <a:pt x="22723" y="44291"/>
                    <a:pt x="22831" y="44399"/>
                    <a:pt x="22975" y="44435"/>
                  </a:cubicBezTo>
                  <a:cubicBezTo>
                    <a:pt x="22995" y="44441"/>
                    <a:pt x="23015" y="44444"/>
                    <a:pt x="23036" y="44444"/>
                  </a:cubicBezTo>
                  <a:cubicBezTo>
                    <a:pt x="23131" y="44444"/>
                    <a:pt x="23234" y="44380"/>
                    <a:pt x="23264" y="44291"/>
                  </a:cubicBezTo>
                  <a:lnTo>
                    <a:pt x="25176" y="40792"/>
                  </a:lnTo>
                  <a:lnTo>
                    <a:pt x="26258" y="48474"/>
                  </a:lnTo>
                  <a:cubicBezTo>
                    <a:pt x="26258" y="48631"/>
                    <a:pt x="26367" y="48734"/>
                    <a:pt x="26514" y="48734"/>
                  </a:cubicBezTo>
                  <a:cubicBezTo>
                    <a:pt x="26536" y="48734"/>
                    <a:pt x="26559" y="48731"/>
                    <a:pt x="26582" y="48727"/>
                  </a:cubicBezTo>
                  <a:cubicBezTo>
                    <a:pt x="26726" y="48727"/>
                    <a:pt x="26871" y="48583"/>
                    <a:pt x="26835" y="48402"/>
                  </a:cubicBezTo>
                  <a:lnTo>
                    <a:pt x="25680" y="39782"/>
                  </a:lnTo>
                  <a:cubicBezTo>
                    <a:pt x="25644" y="39674"/>
                    <a:pt x="25536" y="39566"/>
                    <a:pt x="25428" y="39530"/>
                  </a:cubicBezTo>
                  <a:cubicBezTo>
                    <a:pt x="25284" y="39530"/>
                    <a:pt x="25176" y="39566"/>
                    <a:pt x="25103" y="39674"/>
                  </a:cubicBezTo>
                  <a:lnTo>
                    <a:pt x="23192" y="43172"/>
                  </a:lnTo>
                  <a:lnTo>
                    <a:pt x="17854" y="289"/>
                  </a:lnTo>
                  <a:cubicBezTo>
                    <a:pt x="17818" y="108"/>
                    <a:pt x="17710" y="0"/>
                    <a:pt x="1752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4" name="Google Shape;4887;p64">
              <a:extLst>
                <a:ext uri="{FF2B5EF4-FFF2-40B4-BE49-F238E27FC236}">
                  <a16:creationId xmlns:a16="http://schemas.microsoft.com/office/drawing/2014/main" id="{3AE35990-1D07-F4D6-676A-9ADDD2E6A946}"/>
                </a:ext>
              </a:extLst>
            </p:cNvPr>
            <p:cNvSpPr/>
            <p:nvPr/>
          </p:nvSpPr>
          <p:spPr>
            <a:xfrm>
              <a:off x="4803625" y="3226950"/>
              <a:ext cx="1458050" cy="440500"/>
            </a:xfrm>
            <a:custGeom>
              <a:avLst/>
              <a:gdLst/>
              <a:ahLst/>
              <a:cxnLst/>
              <a:rect l="l" t="t" r="r" b="b"/>
              <a:pathLst>
                <a:path w="58322" h="17620" extrusionOk="0">
                  <a:moveTo>
                    <a:pt x="57979" y="1"/>
                  </a:moveTo>
                  <a:cubicBezTo>
                    <a:pt x="57907" y="1"/>
                    <a:pt x="57835" y="28"/>
                    <a:pt x="57780" y="82"/>
                  </a:cubicBezTo>
                  <a:lnTo>
                    <a:pt x="44508" y="14112"/>
                  </a:lnTo>
                  <a:lnTo>
                    <a:pt x="32281" y="4879"/>
                  </a:lnTo>
                  <a:cubicBezTo>
                    <a:pt x="32216" y="4846"/>
                    <a:pt x="32151" y="4828"/>
                    <a:pt x="32090" y="4828"/>
                  </a:cubicBezTo>
                  <a:cubicBezTo>
                    <a:pt x="32014" y="4828"/>
                    <a:pt x="31944" y="4855"/>
                    <a:pt x="31884" y="4915"/>
                  </a:cubicBezTo>
                  <a:lnTo>
                    <a:pt x="23697" y="12344"/>
                  </a:lnTo>
                  <a:lnTo>
                    <a:pt x="13995" y="3652"/>
                  </a:lnTo>
                  <a:cubicBezTo>
                    <a:pt x="13941" y="3598"/>
                    <a:pt x="13869" y="3571"/>
                    <a:pt x="13797" y="3571"/>
                  </a:cubicBezTo>
                  <a:cubicBezTo>
                    <a:pt x="13724" y="3571"/>
                    <a:pt x="13652" y="3598"/>
                    <a:pt x="13598" y="3652"/>
                  </a:cubicBezTo>
                  <a:lnTo>
                    <a:pt x="145" y="17105"/>
                  </a:lnTo>
                  <a:cubicBezTo>
                    <a:pt x="1" y="17214"/>
                    <a:pt x="1" y="17430"/>
                    <a:pt x="145" y="17538"/>
                  </a:cubicBezTo>
                  <a:cubicBezTo>
                    <a:pt x="199" y="17592"/>
                    <a:pt x="271" y="17619"/>
                    <a:pt x="344" y="17619"/>
                  </a:cubicBezTo>
                  <a:cubicBezTo>
                    <a:pt x="416" y="17619"/>
                    <a:pt x="488" y="17592"/>
                    <a:pt x="542" y="17538"/>
                  </a:cubicBezTo>
                  <a:lnTo>
                    <a:pt x="13815" y="4265"/>
                  </a:lnTo>
                  <a:lnTo>
                    <a:pt x="23517" y="12958"/>
                  </a:lnTo>
                  <a:cubicBezTo>
                    <a:pt x="23571" y="13012"/>
                    <a:pt x="23643" y="13039"/>
                    <a:pt x="23715" y="13039"/>
                  </a:cubicBezTo>
                  <a:cubicBezTo>
                    <a:pt x="23787" y="13039"/>
                    <a:pt x="23859" y="13012"/>
                    <a:pt x="23913" y="12958"/>
                  </a:cubicBezTo>
                  <a:lnTo>
                    <a:pt x="32101" y="5528"/>
                  </a:lnTo>
                  <a:lnTo>
                    <a:pt x="44327" y="14761"/>
                  </a:lnTo>
                  <a:cubicBezTo>
                    <a:pt x="44388" y="14806"/>
                    <a:pt x="44455" y="14826"/>
                    <a:pt x="44520" y="14826"/>
                  </a:cubicBezTo>
                  <a:cubicBezTo>
                    <a:pt x="44610" y="14826"/>
                    <a:pt x="44697" y="14788"/>
                    <a:pt x="44760" y="14725"/>
                  </a:cubicBezTo>
                  <a:lnTo>
                    <a:pt x="58213" y="514"/>
                  </a:lnTo>
                  <a:cubicBezTo>
                    <a:pt x="58321" y="406"/>
                    <a:pt x="58321" y="190"/>
                    <a:pt x="58177" y="82"/>
                  </a:cubicBezTo>
                  <a:cubicBezTo>
                    <a:pt x="58123" y="28"/>
                    <a:pt x="58051" y="1"/>
                    <a:pt x="5797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5" name="Google Shape;4888;p64">
              <a:extLst>
                <a:ext uri="{FF2B5EF4-FFF2-40B4-BE49-F238E27FC236}">
                  <a16:creationId xmlns:a16="http://schemas.microsoft.com/office/drawing/2014/main" id="{53CE8657-6262-2612-02F9-77FF6309C4DF}"/>
                </a:ext>
              </a:extLst>
            </p:cNvPr>
            <p:cNvSpPr/>
            <p:nvPr/>
          </p:nvSpPr>
          <p:spPr>
            <a:xfrm>
              <a:off x="5103900" y="3278575"/>
              <a:ext cx="89275" cy="89275"/>
            </a:xfrm>
            <a:custGeom>
              <a:avLst/>
              <a:gdLst/>
              <a:ahLst/>
              <a:cxnLst/>
              <a:rect l="l" t="t" r="r" b="b"/>
              <a:pathLst>
                <a:path w="3571" h="3571" extrusionOk="0">
                  <a:moveTo>
                    <a:pt x="1804" y="0"/>
                  </a:moveTo>
                  <a:cubicBezTo>
                    <a:pt x="794" y="0"/>
                    <a:pt x="0" y="830"/>
                    <a:pt x="0" y="1804"/>
                  </a:cubicBezTo>
                  <a:cubicBezTo>
                    <a:pt x="0" y="2778"/>
                    <a:pt x="794" y="3571"/>
                    <a:pt x="1804" y="3571"/>
                  </a:cubicBezTo>
                  <a:cubicBezTo>
                    <a:pt x="2777" y="3571"/>
                    <a:pt x="3571" y="2778"/>
                    <a:pt x="3571" y="1804"/>
                  </a:cubicBezTo>
                  <a:cubicBezTo>
                    <a:pt x="3571" y="830"/>
                    <a:pt x="2777" y="0"/>
                    <a:pt x="18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6" name="Google Shape;4889;p64">
              <a:extLst>
                <a:ext uri="{FF2B5EF4-FFF2-40B4-BE49-F238E27FC236}">
                  <a16:creationId xmlns:a16="http://schemas.microsoft.com/office/drawing/2014/main" id="{41F9CE8A-79EB-2FD9-6D1A-0BF266A90F47}"/>
                </a:ext>
              </a:extLst>
            </p:cNvPr>
            <p:cNvSpPr/>
            <p:nvPr/>
          </p:nvSpPr>
          <p:spPr>
            <a:xfrm>
              <a:off x="5096675" y="3271350"/>
              <a:ext cx="103725" cy="103725"/>
            </a:xfrm>
            <a:custGeom>
              <a:avLst/>
              <a:gdLst/>
              <a:ahLst/>
              <a:cxnLst/>
              <a:rect l="l" t="t" r="r" b="b"/>
              <a:pathLst>
                <a:path w="4149" h="4149" extrusionOk="0">
                  <a:moveTo>
                    <a:pt x="2093" y="614"/>
                  </a:moveTo>
                  <a:cubicBezTo>
                    <a:pt x="2886" y="614"/>
                    <a:pt x="3571" y="1263"/>
                    <a:pt x="3571" y="2093"/>
                  </a:cubicBezTo>
                  <a:cubicBezTo>
                    <a:pt x="3571" y="2886"/>
                    <a:pt x="2886" y="3571"/>
                    <a:pt x="2093" y="3571"/>
                  </a:cubicBezTo>
                  <a:cubicBezTo>
                    <a:pt x="1263" y="3571"/>
                    <a:pt x="614" y="2886"/>
                    <a:pt x="614" y="2093"/>
                  </a:cubicBezTo>
                  <a:cubicBezTo>
                    <a:pt x="614" y="1263"/>
                    <a:pt x="1263" y="614"/>
                    <a:pt x="2093" y="614"/>
                  </a:cubicBezTo>
                  <a:close/>
                  <a:moveTo>
                    <a:pt x="2093" y="1"/>
                  </a:moveTo>
                  <a:cubicBezTo>
                    <a:pt x="939" y="1"/>
                    <a:pt x="1" y="939"/>
                    <a:pt x="1" y="2093"/>
                  </a:cubicBezTo>
                  <a:cubicBezTo>
                    <a:pt x="1" y="3247"/>
                    <a:pt x="939" y="4149"/>
                    <a:pt x="2093" y="4149"/>
                  </a:cubicBezTo>
                  <a:cubicBezTo>
                    <a:pt x="3211" y="4149"/>
                    <a:pt x="4148" y="3247"/>
                    <a:pt x="4148" y="2093"/>
                  </a:cubicBezTo>
                  <a:cubicBezTo>
                    <a:pt x="4148" y="939"/>
                    <a:pt x="3211" y="1"/>
                    <a:pt x="20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7" name="Google Shape;4890;p64">
              <a:extLst>
                <a:ext uri="{FF2B5EF4-FFF2-40B4-BE49-F238E27FC236}">
                  <a16:creationId xmlns:a16="http://schemas.microsoft.com/office/drawing/2014/main" id="{98D2DFCB-6D9A-660B-1A13-E455679E4C25}"/>
                </a:ext>
              </a:extLst>
            </p:cNvPr>
            <p:cNvSpPr/>
            <p:nvPr/>
          </p:nvSpPr>
          <p:spPr>
            <a:xfrm>
              <a:off x="5561050" y="3311025"/>
              <a:ext cx="89275" cy="88400"/>
            </a:xfrm>
            <a:custGeom>
              <a:avLst/>
              <a:gdLst/>
              <a:ahLst/>
              <a:cxnLst/>
              <a:rect l="l" t="t" r="r" b="b"/>
              <a:pathLst>
                <a:path w="3571" h="3536" extrusionOk="0">
                  <a:moveTo>
                    <a:pt x="1804" y="1"/>
                  </a:moveTo>
                  <a:cubicBezTo>
                    <a:pt x="794" y="1"/>
                    <a:pt x="0" y="794"/>
                    <a:pt x="0" y="1768"/>
                  </a:cubicBezTo>
                  <a:cubicBezTo>
                    <a:pt x="0" y="2742"/>
                    <a:pt x="794" y="3535"/>
                    <a:pt x="1804" y="3535"/>
                  </a:cubicBezTo>
                  <a:cubicBezTo>
                    <a:pt x="2777" y="3535"/>
                    <a:pt x="3571" y="2742"/>
                    <a:pt x="3571" y="1768"/>
                  </a:cubicBezTo>
                  <a:cubicBezTo>
                    <a:pt x="3571" y="794"/>
                    <a:pt x="2777" y="1"/>
                    <a:pt x="1804"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8" name="Google Shape;4891;p64">
              <a:extLst>
                <a:ext uri="{FF2B5EF4-FFF2-40B4-BE49-F238E27FC236}">
                  <a16:creationId xmlns:a16="http://schemas.microsoft.com/office/drawing/2014/main" id="{915FC4A3-54F5-3D6D-57A3-A75BB2212C13}"/>
                </a:ext>
              </a:extLst>
            </p:cNvPr>
            <p:cNvSpPr/>
            <p:nvPr/>
          </p:nvSpPr>
          <p:spPr>
            <a:xfrm>
              <a:off x="5553825" y="3302925"/>
              <a:ext cx="103725" cy="104600"/>
            </a:xfrm>
            <a:custGeom>
              <a:avLst/>
              <a:gdLst/>
              <a:ahLst/>
              <a:cxnLst/>
              <a:rect l="l" t="t" r="r" b="b"/>
              <a:pathLst>
                <a:path w="4149" h="4184" extrusionOk="0">
                  <a:moveTo>
                    <a:pt x="2093" y="613"/>
                  </a:moveTo>
                  <a:cubicBezTo>
                    <a:pt x="2886" y="613"/>
                    <a:pt x="3535" y="1263"/>
                    <a:pt x="3535" y="2092"/>
                  </a:cubicBezTo>
                  <a:cubicBezTo>
                    <a:pt x="3535" y="2922"/>
                    <a:pt x="2886" y="3571"/>
                    <a:pt x="2093" y="3571"/>
                  </a:cubicBezTo>
                  <a:cubicBezTo>
                    <a:pt x="1263" y="3571"/>
                    <a:pt x="614" y="2922"/>
                    <a:pt x="614" y="2092"/>
                  </a:cubicBezTo>
                  <a:cubicBezTo>
                    <a:pt x="614" y="1263"/>
                    <a:pt x="1263" y="613"/>
                    <a:pt x="2093" y="613"/>
                  </a:cubicBezTo>
                  <a:close/>
                  <a:moveTo>
                    <a:pt x="2093" y="0"/>
                  </a:moveTo>
                  <a:cubicBezTo>
                    <a:pt x="939" y="0"/>
                    <a:pt x="1" y="938"/>
                    <a:pt x="1" y="2092"/>
                  </a:cubicBezTo>
                  <a:cubicBezTo>
                    <a:pt x="1" y="3246"/>
                    <a:pt x="939" y="4184"/>
                    <a:pt x="2093" y="4184"/>
                  </a:cubicBezTo>
                  <a:cubicBezTo>
                    <a:pt x="3211" y="4184"/>
                    <a:pt x="4148" y="3246"/>
                    <a:pt x="4148" y="2092"/>
                  </a:cubicBezTo>
                  <a:cubicBezTo>
                    <a:pt x="4148" y="938"/>
                    <a:pt x="3211" y="0"/>
                    <a:pt x="209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9" name="Google Shape;4892;p64">
              <a:extLst>
                <a:ext uri="{FF2B5EF4-FFF2-40B4-BE49-F238E27FC236}">
                  <a16:creationId xmlns:a16="http://schemas.microsoft.com/office/drawing/2014/main" id="{A341AE3A-737A-444D-E2F8-52457BD123F2}"/>
                </a:ext>
              </a:extLst>
            </p:cNvPr>
            <p:cNvSpPr/>
            <p:nvPr/>
          </p:nvSpPr>
          <p:spPr>
            <a:xfrm>
              <a:off x="5872125" y="3545475"/>
              <a:ext cx="89300" cy="89275"/>
            </a:xfrm>
            <a:custGeom>
              <a:avLst/>
              <a:gdLst/>
              <a:ahLst/>
              <a:cxnLst/>
              <a:rect l="l" t="t" r="r" b="b"/>
              <a:pathLst>
                <a:path w="3572" h="3571" extrusionOk="0">
                  <a:moveTo>
                    <a:pt x="1768" y="0"/>
                  </a:moveTo>
                  <a:cubicBezTo>
                    <a:pt x="794" y="0"/>
                    <a:pt x="0" y="794"/>
                    <a:pt x="0" y="1768"/>
                  </a:cubicBezTo>
                  <a:cubicBezTo>
                    <a:pt x="0" y="2777"/>
                    <a:pt x="794" y="3571"/>
                    <a:pt x="1768" y="3571"/>
                  </a:cubicBezTo>
                  <a:cubicBezTo>
                    <a:pt x="2778" y="3571"/>
                    <a:pt x="3571" y="2777"/>
                    <a:pt x="3571" y="1768"/>
                  </a:cubicBezTo>
                  <a:cubicBezTo>
                    <a:pt x="3571" y="794"/>
                    <a:pt x="2778" y="0"/>
                    <a:pt x="1768"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0" name="Google Shape;4893;p64">
              <a:extLst>
                <a:ext uri="{FF2B5EF4-FFF2-40B4-BE49-F238E27FC236}">
                  <a16:creationId xmlns:a16="http://schemas.microsoft.com/office/drawing/2014/main" id="{4C7D450E-FE99-CE84-114A-300BD2A13CC4}"/>
                </a:ext>
              </a:extLst>
            </p:cNvPr>
            <p:cNvSpPr/>
            <p:nvPr/>
          </p:nvSpPr>
          <p:spPr>
            <a:xfrm>
              <a:off x="5864900" y="3538250"/>
              <a:ext cx="103725" cy="103725"/>
            </a:xfrm>
            <a:custGeom>
              <a:avLst/>
              <a:gdLst/>
              <a:ahLst/>
              <a:cxnLst/>
              <a:rect l="l" t="t" r="r" b="b"/>
              <a:pathLst>
                <a:path w="4149" h="4149" extrusionOk="0">
                  <a:moveTo>
                    <a:pt x="2057" y="578"/>
                  </a:moveTo>
                  <a:cubicBezTo>
                    <a:pt x="2886" y="614"/>
                    <a:pt x="3535" y="1263"/>
                    <a:pt x="3535" y="2057"/>
                  </a:cubicBezTo>
                  <a:cubicBezTo>
                    <a:pt x="3535" y="2886"/>
                    <a:pt x="2886" y="3535"/>
                    <a:pt x="2057" y="3535"/>
                  </a:cubicBezTo>
                  <a:cubicBezTo>
                    <a:pt x="1263" y="3535"/>
                    <a:pt x="614" y="2886"/>
                    <a:pt x="614" y="2057"/>
                  </a:cubicBezTo>
                  <a:cubicBezTo>
                    <a:pt x="614" y="1263"/>
                    <a:pt x="1263" y="614"/>
                    <a:pt x="2057" y="578"/>
                  </a:cubicBezTo>
                  <a:close/>
                  <a:moveTo>
                    <a:pt x="2057" y="1"/>
                  </a:moveTo>
                  <a:cubicBezTo>
                    <a:pt x="939" y="1"/>
                    <a:pt x="1" y="938"/>
                    <a:pt x="1" y="2057"/>
                  </a:cubicBezTo>
                  <a:cubicBezTo>
                    <a:pt x="1" y="3211"/>
                    <a:pt x="939" y="4148"/>
                    <a:pt x="2057" y="4148"/>
                  </a:cubicBezTo>
                  <a:cubicBezTo>
                    <a:pt x="3211" y="4148"/>
                    <a:pt x="4149" y="3211"/>
                    <a:pt x="4149" y="2057"/>
                  </a:cubicBezTo>
                  <a:cubicBezTo>
                    <a:pt x="4149" y="938"/>
                    <a:pt x="3211" y="1"/>
                    <a:pt x="205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1" name="Google Shape;4894;p64">
              <a:extLst>
                <a:ext uri="{FF2B5EF4-FFF2-40B4-BE49-F238E27FC236}">
                  <a16:creationId xmlns:a16="http://schemas.microsoft.com/office/drawing/2014/main" id="{E1B24DAA-381F-AC9E-65CB-BCECA24B5A9A}"/>
                </a:ext>
              </a:extLst>
            </p:cNvPr>
            <p:cNvSpPr/>
            <p:nvPr/>
          </p:nvSpPr>
          <p:spPr>
            <a:xfrm>
              <a:off x="6202150" y="3190200"/>
              <a:ext cx="89275" cy="88400"/>
            </a:xfrm>
            <a:custGeom>
              <a:avLst/>
              <a:gdLst/>
              <a:ahLst/>
              <a:cxnLst/>
              <a:rect l="l" t="t" r="r" b="b"/>
              <a:pathLst>
                <a:path w="3571" h="3536" extrusionOk="0">
                  <a:moveTo>
                    <a:pt x="1803" y="1"/>
                  </a:moveTo>
                  <a:cubicBezTo>
                    <a:pt x="793" y="1"/>
                    <a:pt x="0" y="794"/>
                    <a:pt x="0" y="1768"/>
                  </a:cubicBezTo>
                  <a:cubicBezTo>
                    <a:pt x="0" y="2742"/>
                    <a:pt x="793" y="3535"/>
                    <a:pt x="1803" y="3535"/>
                  </a:cubicBezTo>
                  <a:cubicBezTo>
                    <a:pt x="2777" y="3535"/>
                    <a:pt x="3571" y="2742"/>
                    <a:pt x="3571" y="1768"/>
                  </a:cubicBezTo>
                  <a:cubicBezTo>
                    <a:pt x="3571" y="794"/>
                    <a:pt x="2777" y="1"/>
                    <a:pt x="1803"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2" name="Google Shape;4895;p64">
              <a:extLst>
                <a:ext uri="{FF2B5EF4-FFF2-40B4-BE49-F238E27FC236}">
                  <a16:creationId xmlns:a16="http://schemas.microsoft.com/office/drawing/2014/main" id="{37AB6872-7C5C-C90B-8B31-D656D92DA1B2}"/>
                </a:ext>
              </a:extLst>
            </p:cNvPr>
            <p:cNvSpPr/>
            <p:nvPr/>
          </p:nvSpPr>
          <p:spPr>
            <a:xfrm>
              <a:off x="6194925" y="3183000"/>
              <a:ext cx="103725" cy="103700"/>
            </a:xfrm>
            <a:custGeom>
              <a:avLst/>
              <a:gdLst/>
              <a:ahLst/>
              <a:cxnLst/>
              <a:rect l="l" t="t" r="r" b="b"/>
              <a:pathLst>
                <a:path w="4149" h="4148" extrusionOk="0">
                  <a:moveTo>
                    <a:pt x="2092" y="577"/>
                  </a:moveTo>
                  <a:cubicBezTo>
                    <a:pt x="2886" y="577"/>
                    <a:pt x="3535" y="1263"/>
                    <a:pt x="3535" y="2056"/>
                  </a:cubicBezTo>
                  <a:cubicBezTo>
                    <a:pt x="3535" y="2886"/>
                    <a:pt x="2886" y="3535"/>
                    <a:pt x="2092" y="3535"/>
                  </a:cubicBezTo>
                  <a:cubicBezTo>
                    <a:pt x="1263" y="3535"/>
                    <a:pt x="614" y="2886"/>
                    <a:pt x="614" y="2056"/>
                  </a:cubicBezTo>
                  <a:cubicBezTo>
                    <a:pt x="614" y="1263"/>
                    <a:pt x="1263" y="577"/>
                    <a:pt x="2092" y="577"/>
                  </a:cubicBezTo>
                  <a:close/>
                  <a:moveTo>
                    <a:pt x="2092" y="0"/>
                  </a:moveTo>
                  <a:cubicBezTo>
                    <a:pt x="938" y="0"/>
                    <a:pt x="0" y="902"/>
                    <a:pt x="0" y="2056"/>
                  </a:cubicBezTo>
                  <a:cubicBezTo>
                    <a:pt x="0" y="3210"/>
                    <a:pt x="938" y="4148"/>
                    <a:pt x="2092" y="4148"/>
                  </a:cubicBezTo>
                  <a:cubicBezTo>
                    <a:pt x="3210" y="4148"/>
                    <a:pt x="4148" y="3210"/>
                    <a:pt x="4148" y="2056"/>
                  </a:cubicBezTo>
                  <a:cubicBezTo>
                    <a:pt x="4148" y="902"/>
                    <a:pt x="3210" y="0"/>
                    <a:pt x="209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3" name="Google Shape;4896;p64">
              <a:extLst>
                <a:ext uri="{FF2B5EF4-FFF2-40B4-BE49-F238E27FC236}">
                  <a16:creationId xmlns:a16="http://schemas.microsoft.com/office/drawing/2014/main" id="{CD07B1A4-C16A-04E1-D3CD-CDE6F0E35B57}"/>
                </a:ext>
              </a:extLst>
            </p:cNvPr>
            <p:cNvSpPr/>
            <p:nvPr/>
          </p:nvSpPr>
          <p:spPr>
            <a:xfrm>
              <a:off x="4767575" y="3615800"/>
              <a:ext cx="89275" cy="88400"/>
            </a:xfrm>
            <a:custGeom>
              <a:avLst/>
              <a:gdLst/>
              <a:ahLst/>
              <a:cxnLst/>
              <a:rect l="l" t="t" r="r" b="b"/>
              <a:pathLst>
                <a:path w="3571" h="3536" extrusionOk="0">
                  <a:moveTo>
                    <a:pt x="1804" y="0"/>
                  </a:moveTo>
                  <a:cubicBezTo>
                    <a:pt x="794" y="0"/>
                    <a:pt x="0" y="794"/>
                    <a:pt x="0" y="1768"/>
                  </a:cubicBezTo>
                  <a:cubicBezTo>
                    <a:pt x="0" y="2742"/>
                    <a:pt x="794" y="3535"/>
                    <a:pt x="1804" y="3535"/>
                  </a:cubicBezTo>
                  <a:cubicBezTo>
                    <a:pt x="2777" y="3535"/>
                    <a:pt x="3571" y="2742"/>
                    <a:pt x="3571" y="1768"/>
                  </a:cubicBezTo>
                  <a:cubicBezTo>
                    <a:pt x="3571" y="794"/>
                    <a:pt x="2777" y="0"/>
                    <a:pt x="1804"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4" name="Google Shape;4897;p64">
              <a:extLst>
                <a:ext uri="{FF2B5EF4-FFF2-40B4-BE49-F238E27FC236}">
                  <a16:creationId xmlns:a16="http://schemas.microsoft.com/office/drawing/2014/main" id="{4F0D86E3-DF38-3E03-1EA5-10B026DE0A90}"/>
                </a:ext>
              </a:extLst>
            </p:cNvPr>
            <p:cNvSpPr/>
            <p:nvPr/>
          </p:nvSpPr>
          <p:spPr>
            <a:xfrm>
              <a:off x="4760350" y="3607675"/>
              <a:ext cx="103725" cy="103725"/>
            </a:xfrm>
            <a:custGeom>
              <a:avLst/>
              <a:gdLst/>
              <a:ahLst/>
              <a:cxnLst/>
              <a:rect l="l" t="t" r="r" b="b"/>
              <a:pathLst>
                <a:path w="4149" h="4149" extrusionOk="0">
                  <a:moveTo>
                    <a:pt x="2093" y="614"/>
                  </a:moveTo>
                  <a:cubicBezTo>
                    <a:pt x="2886" y="614"/>
                    <a:pt x="3535" y="1263"/>
                    <a:pt x="3571" y="2093"/>
                  </a:cubicBezTo>
                  <a:cubicBezTo>
                    <a:pt x="3535" y="2886"/>
                    <a:pt x="2886" y="3572"/>
                    <a:pt x="2093" y="3572"/>
                  </a:cubicBezTo>
                  <a:cubicBezTo>
                    <a:pt x="1263" y="3572"/>
                    <a:pt x="614" y="2886"/>
                    <a:pt x="614" y="2093"/>
                  </a:cubicBezTo>
                  <a:cubicBezTo>
                    <a:pt x="614" y="1263"/>
                    <a:pt x="1263" y="614"/>
                    <a:pt x="2093" y="614"/>
                  </a:cubicBezTo>
                  <a:close/>
                  <a:moveTo>
                    <a:pt x="2093" y="1"/>
                  </a:moveTo>
                  <a:cubicBezTo>
                    <a:pt x="938" y="1"/>
                    <a:pt x="1" y="939"/>
                    <a:pt x="1" y="2093"/>
                  </a:cubicBezTo>
                  <a:cubicBezTo>
                    <a:pt x="1" y="3247"/>
                    <a:pt x="938" y="4149"/>
                    <a:pt x="2093" y="4149"/>
                  </a:cubicBezTo>
                  <a:cubicBezTo>
                    <a:pt x="3211" y="4149"/>
                    <a:pt x="4148" y="3247"/>
                    <a:pt x="4148" y="2093"/>
                  </a:cubicBezTo>
                  <a:cubicBezTo>
                    <a:pt x="4148" y="939"/>
                    <a:pt x="3211" y="1"/>
                    <a:pt x="209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5" name="Google Shape;4898;p64">
              <a:extLst>
                <a:ext uri="{FF2B5EF4-FFF2-40B4-BE49-F238E27FC236}">
                  <a16:creationId xmlns:a16="http://schemas.microsoft.com/office/drawing/2014/main" id="{23FE0780-2DD1-92E8-9ACB-0DB777FC99DA}"/>
                </a:ext>
              </a:extLst>
            </p:cNvPr>
            <p:cNvSpPr/>
            <p:nvPr/>
          </p:nvSpPr>
          <p:spPr>
            <a:xfrm>
              <a:off x="5351850" y="3488650"/>
              <a:ext cx="89300" cy="88400"/>
            </a:xfrm>
            <a:custGeom>
              <a:avLst/>
              <a:gdLst/>
              <a:ahLst/>
              <a:cxnLst/>
              <a:rect l="l" t="t" r="r" b="b"/>
              <a:pathLst>
                <a:path w="3572" h="3536" extrusionOk="0">
                  <a:moveTo>
                    <a:pt x="1768" y="1"/>
                  </a:moveTo>
                  <a:cubicBezTo>
                    <a:pt x="794" y="1"/>
                    <a:pt x="1" y="794"/>
                    <a:pt x="1" y="1768"/>
                  </a:cubicBezTo>
                  <a:cubicBezTo>
                    <a:pt x="1" y="2742"/>
                    <a:pt x="794" y="3536"/>
                    <a:pt x="1768" y="3536"/>
                  </a:cubicBezTo>
                  <a:cubicBezTo>
                    <a:pt x="2742" y="3536"/>
                    <a:pt x="3571" y="2742"/>
                    <a:pt x="3571" y="1768"/>
                  </a:cubicBezTo>
                  <a:cubicBezTo>
                    <a:pt x="3571" y="794"/>
                    <a:pt x="2742" y="1"/>
                    <a:pt x="17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6" name="Google Shape;4899;p64">
              <a:extLst>
                <a:ext uri="{FF2B5EF4-FFF2-40B4-BE49-F238E27FC236}">
                  <a16:creationId xmlns:a16="http://schemas.microsoft.com/office/drawing/2014/main" id="{08F41077-05FA-C383-3B3A-E6391B790138}"/>
                </a:ext>
              </a:extLst>
            </p:cNvPr>
            <p:cNvSpPr/>
            <p:nvPr/>
          </p:nvSpPr>
          <p:spPr>
            <a:xfrm>
              <a:off x="5344650" y="3480550"/>
              <a:ext cx="103700" cy="104625"/>
            </a:xfrm>
            <a:custGeom>
              <a:avLst/>
              <a:gdLst/>
              <a:ahLst/>
              <a:cxnLst/>
              <a:rect l="l" t="t" r="r" b="b"/>
              <a:pathLst>
                <a:path w="4148" h="4185" extrusionOk="0">
                  <a:moveTo>
                    <a:pt x="2056" y="614"/>
                  </a:moveTo>
                  <a:cubicBezTo>
                    <a:pt x="2886" y="614"/>
                    <a:pt x="3535" y="1263"/>
                    <a:pt x="3535" y="2092"/>
                  </a:cubicBezTo>
                  <a:cubicBezTo>
                    <a:pt x="3535" y="2922"/>
                    <a:pt x="2886" y="3571"/>
                    <a:pt x="2056" y="3571"/>
                  </a:cubicBezTo>
                  <a:cubicBezTo>
                    <a:pt x="1263" y="3571"/>
                    <a:pt x="577" y="2922"/>
                    <a:pt x="577" y="2092"/>
                  </a:cubicBezTo>
                  <a:cubicBezTo>
                    <a:pt x="577" y="1263"/>
                    <a:pt x="1263" y="614"/>
                    <a:pt x="2056" y="614"/>
                  </a:cubicBezTo>
                  <a:close/>
                  <a:moveTo>
                    <a:pt x="2056" y="0"/>
                  </a:moveTo>
                  <a:cubicBezTo>
                    <a:pt x="902" y="0"/>
                    <a:pt x="0" y="938"/>
                    <a:pt x="0" y="2092"/>
                  </a:cubicBezTo>
                  <a:cubicBezTo>
                    <a:pt x="0" y="3246"/>
                    <a:pt x="902" y="4184"/>
                    <a:pt x="2056" y="4184"/>
                  </a:cubicBezTo>
                  <a:cubicBezTo>
                    <a:pt x="3210" y="4184"/>
                    <a:pt x="4148" y="3246"/>
                    <a:pt x="4148" y="2092"/>
                  </a:cubicBezTo>
                  <a:cubicBezTo>
                    <a:pt x="4148" y="938"/>
                    <a:pt x="3210" y="0"/>
                    <a:pt x="205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7" name="Google Shape;4900;p64">
              <a:extLst>
                <a:ext uri="{FF2B5EF4-FFF2-40B4-BE49-F238E27FC236}">
                  <a16:creationId xmlns:a16="http://schemas.microsoft.com/office/drawing/2014/main" id="{5B4D004F-C0B3-10F7-5ECF-645E419EEB7A}"/>
                </a:ext>
              </a:extLst>
            </p:cNvPr>
            <p:cNvSpPr/>
            <p:nvPr/>
          </p:nvSpPr>
          <p:spPr>
            <a:xfrm>
              <a:off x="2393450" y="2124425"/>
              <a:ext cx="147900" cy="90200"/>
            </a:xfrm>
            <a:custGeom>
              <a:avLst/>
              <a:gdLst/>
              <a:ahLst/>
              <a:cxnLst/>
              <a:rect l="l" t="t" r="r" b="b"/>
              <a:pathLst>
                <a:path w="5916" h="3608" extrusionOk="0">
                  <a:moveTo>
                    <a:pt x="5563" y="0"/>
                  </a:moveTo>
                  <a:cubicBezTo>
                    <a:pt x="5511" y="0"/>
                    <a:pt x="5459" y="12"/>
                    <a:pt x="5411" y="36"/>
                  </a:cubicBezTo>
                  <a:lnTo>
                    <a:pt x="181" y="3066"/>
                  </a:lnTo>
                  <a:cubicBezTo>
                    <a:pt x="37" y="3138"/>
                    <a:pt x="1" y="3319"/>
                    <a:pt x="73" y="3463"/>
                  </a:cubicBezTo>
                  <a:cubicBezTo>
                    <a:pt x="145" y="3559"/>
                    <a:pt x="249" y="3607"/>
                    <a:pt x="353" y="3607"/>
                  </a:cubicBezTo>
                  <a:cubicBezTo>
                    <a:pt x="405" y="3607"/>
                    <a:pt x="457" y="3595"/>
                    <a:pt x="506" y="3571"/>
                  </a:cubicBezTo>
                  <a:lnTo>
                    <a:pt x="5735" y="578"/>
                  </a:lnTo>
                  <a:cubicBezTo>
                    <a:pt x="5880" y="469"/>
                    <a:pt x="5916" y="289"/>
                    <a:pt x="5843" y="145"/>
                  </a:cubicBezTo>
                  <a:cubicBezTo>
                    <a:pt x="5771" y="49"/>
                    <a:pt x="5667" y="0"/>
                    <a:pt x="556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8" name="Google Shape;4901;p64">
              <a:extLst>
                <a:ext uri="{FF2B5EF4-FFF2-40B4-BE49-F238E27FC236}">
                  <a16:creationId xmlns:a16="http://schemas.microsoft.com/office/drawing/2014/main" id="{FAFC6A49-4B83-D5F1-A27E-9E623005FE5C}"/>
                </a:ext>
              </a:extLst>
            </p:cNvPr>
            <p:cNvSpPr/>
            <p:nvPr/>
          </p:nvSpPr>
          <p:spPr>
            <a:xfrm>
              <a:off x="1756875" y="1902825"/>
              <a:ext cx="783575" cy="901950"/>
            </a:xfrm>
            <a:custGeom>
              <a:avLst/>
              <a:gdLst/>
              <a:ahLst/>
              <a:cxnLst/>
              <a:rect l="l" t="t" r="r" b="b"/>
              <a:pathLst>
                <a:path w="31343" h="36078" extrusionOk="0">
                  <a:moveTo>
                    <a:pt x="15653" y="641"/>
                  </a:moveTo>
                  <a:lnTo>
                    <a:pt x="30729" y="9333"/>
                  </a:lnTo>
                  <a:lnTo>
                    <a:pt x="30729" y="26718"/>
                  </a:lnTo>
                  <a:lnTo>
                    <a:pt x="15653" y="35446"/>
                  </a:lnTo>
                  <a:lnTo>
                    <a:pt x="613" y="26718"/>
                  </a:lnTo>
                  <a:lnTo>
                    <a:pt x="613" y="9358"/>
                  </a:lnTo>
                  <a:lnTo>
                    <a:pt x="15653" y="641"/>
                  </a:lnTo>
                  <a:close/>
                  <a:moveTo>
                    <a:pt x="15671" y="1"/>
                  </a:moveTo>
                  <a:cubicBezTo>
                    <a:pt x="15617" y="1"/>
                    <a:pt x="15563" y="10"/>
                    <a:pt x="15509" y="28"/>
                  </a:cubicBezTo>
                  <a:lnTo>
                    <a:pt x="144" y="8900"/>
                  </a:lnTo>
                  <a:cubicBezTo>
                    <a:pt x="72" y="8973"/>
                    <a:pt x="0" y="9045"/>
                    <a:pt x="0" y="9153"/>
                  </a:cubicBezTo>
                  <a:lnTo>
                    <a:pt x="0" y="26898"/>
                  </a:lnTo>
                  <a:cubicBezTo>
                    <a:pt x="0" y="27006"/>
                    <a:pt x="72" y="27114"/>
                    <a:pt x="144" y="27150"/>
                  </a:cubicBezTo>
                  <a:lnTo>
                    <a:pt x="15509" y="36023"/>
                  </a:lnTo>
                  <a:cubicBezTo>
                    <a:pt x="15563" y="36059"/>
                    <a:pt x="15617" y="36077"/>
                    <a:pt x="15671" y="36077"/>
                  </a:cubicBezTo>
                  <a:cubicBezTo>
                    <a:pt x="15725" y="36077"/>
                    <a:pt x="15780" y="36059"/>
                    <a:pt x="15834" y="36023"/>
                  </a:cubicBezTo>
                  <a:lnTo>
                    <a:pt x="31198" y="27150"/>
                  </a:lnTo>
                  <a:cubicBezTo>
                    <a:pt x="31270" y="27114"/>
                    <a:pt x="31343" y="27006"/>
                    <a:pt x="31343" y="26898"/>
                  </a:cubicBezTo>
                  <a:lnTo>
                    <a:pt x="31343" y="9153"/>
                  </a:lnTo>
                  <a:cubicBezTo>
                    <a:pt x="31343" y="9045"/>
                    <a:pt x="31270" y="8973"/>
                    <a:pt x="31198" y="8900"/>
                  </a:cubicBezTo>
                  <a:lnTo>
                    <a:pt x="15834" y="28"/>
                  </a:lnTo>
                  <a:cubicBezTo>
                    <a:pt x="15780" y="10"/>
                    <a:pt x="15725" y="1"/>
                    <a:pt x="1567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9" name="Google Shape;4902;p64">
              <a:extLst>
                <a:ext uri="{FF2B5EF4-FFF2-40B4-BE49-F238E27FC236}">
                  <a16:creationId xmlns:a16="http://schemas.microsoft.com/office/drawing/2014/main" id="{BEA9082E-781D-67D9-CB3A-6970B804BFBE}"/>
                </a:ext>
              </a:extLst>
            </p:cNvPr>
            <p:cNvSpPr/>
            <p:nvPr/>
          </p:nvSpPr>
          <p:spPr>
            <a:xfrm>
              <a:off x="1887600" y="2053425"/>
              <a:ext cx="522100" cy="600750"/>
            </a:xfrm>
            <a:custGeom>
              <a:avLst/>
              <a:gdLst/>
              <a:ahLst/>
              <a:cxnLst/>
              <a:rect l="l" t="t" r="r" b="b"/>
              <a:pathLst>
                <a:path w="20884" h="24030" extrusionOk="0">
                  <a:moveTo>
                    <a:pt x="10424" y="640"/>
                  </a:moveTo>
                  <a:lnTo>
                    <a:pt x="20271" y="6339"/>
                  </a:lnTo>
                  <a:lnTo>
                    <a:pt x="20271" y="17700"/>
                  </a:lnTo>
                  <a:lnTo>
                    <a:pt x="10424" y="23363"/>
                  </a:lnTo>
                  <a:lnTo>
                    <a:pt x="614" y="17700"/>
                  </a:lnTo>
                  <a:lnTo>
                    <a:pt x="614" y="6307"/>
                  </a:lnTo>
                  <a:lnTo>
                    <a:pt x="10424" y="640"/>
                  </a:lnTo>
                  <a:close/>
                  <a:moveTo>
                    <a:pt x="10442" y="0"/>
                  </a:moveTo>
                  <a:cubicBezTo>
                    <a:pt x="10388" y="0"/>
                    <a:pt x="10334" y="9"/>
                    <a:pt x="10280" y="27"/>
                  </a:cubicBezTo>
                  <a:lnTo>
                    <a:pt x="145" y="5906"/>
                  </a:lnTo>
                  <a:cubicBezTo>
                    <a:pt x="73" y="5942"/>
                    <a:pt x="1" y="6050"/>
                    <a:pt x="1" y="6159"/>
                  </a:cubicBezTo>
                  <a:lnTo>
                    <a:pt x="1" y="17880"/>
                  </a:lnTo>
                  <a:cubicBezTo>
                    <a:pt x="1" y="17989"/>
                    <a:pt x="73" y="18061"/>
                    <a:pt x="145" y="18133"/>
                  </a:cubicBezTo>
                  <a:lnTo>
                    <a:pt x="10280" y="23976"/>
                  </a:lnTo>
                  <a:cubicBezTo>
                    <a:pt x="10334" y="24012"/>
                    <a:pt x="10388" y="24030"/>
                    <a:pt x="10442" y="24030"/>
                  </a:cubicBezTo>
                  <a:cubicBezTo>
                    <a:pt x="10496" y="24030"/>
                    <a:pt x="10551" y="24012"/>
                    <a:pt x="10605" y="23976"/>
                  </a:cubicBezTo>
                  <a:lnTo>
                    <a:pt x="20740" y="18133"/>
                  </a:lnTo>
                  <a:cubicBezTo>
                    <a:pt x="20812" y="18061"/>
                    <a:pt x="20884" y="17989"/>
                    <a:pt x="20884" y="17880"/>
                  </a:cubicBezTo>
                  <a:lnTo>
                    <a:pt x="20884" y="6159"/>
                  </a:lnTo>
                  <a:cubicBezTo>
                    <a:pt x="20884" y="6050"/>
                    <a:pt x="20812" y="5942"/>
                    <a:pt x="20740" y="5906"/>
                  </a:cubicBezTo>
                  <a:lnTo>
                    <a:pt x="10605" y="27"/>
                  </a:lnTo>
                  <a:cubicBezTo>
                    <a:pt x="10551" y="9"/>
                    <a:pt x="10496" y="0"/>
                    <a:pt x="1044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0" name="Google Shape;4903;p64">
              <a:extLst>
                <a:ext uri="{FF2B5EF4-FFF2-40B4-BE49-F238E27FC236}">
                  <a16:creationId xmlns:a16="http://schemas.microsoft.com/office/drawing/2014/main" id="{650DE577-8FAA-4476-9AA9-F45B5199C246}"/>
                </a:ext>
              </a:extLst>
            </p:cNvPr>
            <p:cNvSpPr/>
            <p:nvPr/>
          </p:nvSpPr>
          <p:spPr>
            <a:xfrm>
              <a:off x="2140975" y="1573500"/>
              <a:ext cx="15350" cy="344475"/>
            </a:xfrm>
            <a:custGeom>
              <a:avLst/>
              <a:gdLst/>
              <a:ahLst/>
              <a:cxnLst/>
              <a:rect l="l" t="t" r="r" b="b"/>
              <a:pathLst>
                <a:path w="614" h="13779" extrusionOk="0">
                  <a:moveTo>
                    <a:pt x="289" y="0"/>
                  </a:moveTo>
                  <a:cubicBezTo>
                    <a:pt x="145" y="0"/>
                    <a:pt x="1" y="109"/>
                    <a:pt x="1" y="289"/>
                  </a:cubicBezTo>
                  <a:lnTo>
                    <a:pt x="1" y="13453"/>
                  </a:lnTo>
                  <a:cubicBezTo>
                    <a:pt x="1" y="13634"/>
                    <a:pt x="145" y="13778"/>
                    <a:pt x="289" y="13778"/>
                  </a:cubicBezTo>
                  <a:cubicBezTo>
                    <a:pt x="470" y="13778"/>
                    <a:pt x="614" y="13634"/>
                    <a:pt x="614" y="13453"/>
                  </a:cubicBezTo>
                  <a:lnTo>
                    <a:pt x="614" y="289"/>
                  </a:lnTo>
                  <a:cubicBezTo>
                    <a:pt x="614" y="109"/>
                    <a:pt x="470" y="0"/>
                    <a:pt x="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1" name="Google Shape;4904;p64">
              <a:extLst>
                <a:ext uri="{FF2B5EF4-FFF2-40B4-BE49-F238E27FC236}">
                  <a16:creationId xmlns:a16="http://schemas.microsoft.com/office/drawing/2014/main" id="{8F47F224-8D7E-5F8C-045D-AE12579558EF}"/>
                </a:ext>
              </a:extLst>
            </p:cNvPr>
            <p:cNvSpPr/>
            <p:nvPr/>
          </p:nvSpPr>
          <p:spPr>
            <a:xfrm>
              <a:off x="2083275" y="1499550"/>
              <a:ext cx="129875" cy="129875"/>
            </a:xfrm>
            <a:custGeom>
              <a:avLst/>
              <a:gdLst/>
              <a:ahLst/>
              <a:cxnLst/>
              <a:rect l="l" t="t" r="r" b="b"/>
              <a:pathLst>
                <a:path w="5195" h="5195" extrusionOk="0">
                  <a:moveTo>
                    <a:pt x="2597" y="1"/>
                  </a:moveTo>
                  <a:cubicBezTo>
                    <a:pt x="1191" y="1"/>
                    <a:pt x="1" y="1155"/>
                    <a:pt x="1" y="2598"/>
                  </a:cubicBezTo>
                  <a:cubicBezTo>
                    <a:pt x="1" y="4040"/>
                    <a:pt x="1191" y="5195"/>
                    <a:pt x="2597" y="5195"/>
                  </a:cubicBezTo>
                  <a:cubicBezTo>
                    <a:pt x="4040" y="5195"/>
                    <a:pt x="5194" y="4040"/>
                    <a:pt x="5194" y="2598"/>
                  </a:cubicBezTo>
                  <a:cubicBezTo>
                    <a:pt x="5194" y="1155"/>
                    <a:pt x="4040" y="1"/>
                    <a:pt x="25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2" name="Google Shape;4905;p64">
              <a:extLst>
                <a:ext uri="{FF2B5EF4-FFF2-40B4-BE49-F238E27FC236}">
                  <a16:creationId xmlns:a16="http://schemas.microsoft.com/office/drawing/2014/main" id="{2A406159-6BCA-2282-DBE2-01F563E365C9}"/>
                </a:ext>
              </a:extLst>
            </p:cNvPr>
            <p:cNvSpPr/>
            <p:nvPr/>
          </p:nvSpPr>
          <p:spPr>
            <a:xfrm>
              <a:off x="2076050" y="1492350"/>
              <a:ext cx="145200" cy="144300"/>
            </a:xfrm>
            <a:custGeom>
              <a:avLst/>
              <a:gdLst/>
              <a:ahLst/>
              <a:cxnLst/>
              <a:rect l="l" t="t" r="r" b="b"/>
              <a:pathLst>
                <a:path w="5808" h="5772" extrusionOk="0">
                  <a:moveTo>
                    <a:pt x="2886" y="577"/>
                  </a:moveTo>
                  <a:cubicBezTo>
                    <a:pt x="3536" y="577"/>
                    <a:pt x="4113" y="830"/>
                    <a:pt x="4509" y="1263"/>
                  </a:cubicBezTo>
                  <a:cubicBezTo>
                    <a:pt x="4942" y="1659"/>
                    <a:pt x="5195" y="2237"/>
                    <a:pt x="5195" y="2886"/>
                  </a:cubicBezTo>
                  <a:cubicBezTo>
                    <a:pt x="5195" y="3499"/>
                    <a:pt x="4942" y="4076"/>
                    <a:pt x="4509" y="4509"/>
                  </a:cubicBezTo>
                  <a:cubicBezTo>
                    <a:pt x="4113" y="4906"/>
                    <a:pt x="3536" y="5158"/>
                    <a:pt x="2886" y="5158"/>
                  </a:cubicBezTo>
                  <a:cubicBezTo>
                    <a:pt x="2273" y="5158"/>
                    <a:pt x="1696" y="4906"/>
                    <a:pt x="1263" y="4509"/>
                  </a:cubicBezTo>
                  <a:cubicBezTo>
                    <a:pt x="867" y="4076"/>
                    <a:pt x="614" y="3499"/>
                    <a:pt x="614" y="2886"/>
                  </a:cubicBezTo>
                  <a:cubicBezTo>
                    <a:pt x="614" y="2237"/>
                    <a:pt x="867" y="1659"/>
                    <a:pt x="1263" y="1263"/>
                  </a:cubicBezTo>
                  <a:cubicBezTo>
                    <a:pt x="1696" y="830"/>
                    <a:pt x="2273" y="577"/>
                    <a:pt x="2886" y="577"/>
                  </a:cubicBezTo>
                  <a:close/>
                  <a:moveTo>
                    <a:pt x="2886" y="0"/>
                  </a:moveTo>
                  <a:cubicBezTo>
                    <a:pt x="1299" y="0"/>
                    <a:pt x="1" y="1299"/>
                    <a:pt x="1" y="2886"/>
                  </a:cubicBezTo>
                  <a:cubicBezTo>
                    <a:pt x="1" y="4473"/>
                    <a:pt x="1299" y="5771"/>
                    <a:pt x="2886" y="5771"/>
                  </a:cubicBezTo>
                  <a:cubicBezTo>
                    <a:pt x="4509" y="5771"/>
                    <a:pt x="5808" y="4473"/>
                    <a:pt x="5808" y="2886"/>
                  </a:cubicBezTo>
                  <a:cubicBezTo>
                    <a:pt x="5808" y="1299"/>
                    <a:pt x="4509" y="0"/>
                    <a:pt x="28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3" name="Google Shape;4906;p64">
              <a:extLst>
                <a:ext uri="{FF2B5EF4-FFF2-40B4-BE49-F238E27FC236}">
                  <a16:creationId xmlns:a16="http://schemas.microsoft.com/office/drawing/2014/main" id="{01AD6F91-1D32-A128-6079-ADAB45AA316B}"/>
                </a:ext>
              </a:extLst>
            </p:cNvPr>
            <p:cNvSpPr/>
            <p:nvPr/>
          </p:nvSpPr>
          <p:spPr>
            <a:xfrm>
              <a:off x="2140975" y="2779950"/>
              <a:ext cx="15350" cy="345350"/>
            </a:xfrm>
            <a:custGeom>
              <a:avLst/>
              <a:gdLst/>
              <a:ahLst/>
              <a:cxnLst/>
              <a:rect l="l" t="t" r="r" b="b"/>
              <a:pathLst>
                <a:path w="614" h="13814" extrusionOk="0">
                  <a:moveTo>
                    <a:pt x="289" y="0"/>
                  </a:moveTo>
                  <a:cubicBezTo>
                    <a:pt x="145" y="0"/>
                    <a:pt x="1" y="144"/>
                    <a:pt x="1" y="325"/>
                  </a:cubicBezTo>
                  <a:lnTo>
                    <a:pt x="1" y="13489"/>
                  </a:lnTo>
                  <a:cubicBezTo>
                    <a:pt x="1" y="13670"/>
                    <a:pt x="145" y="13814"/>
                    <a:pt x="289" y="13814"/>
                  </a:cubicBezTo>
                  <a:cubicBezTo>
                    <a:pt x="470" y="13814"/>
                    <a:pt x="614" y="13670"/>
                    <a:pt x="614" y="13489"/>
                  </a:cubicBezTo>
                  <a:lnTo>
                    <a:pt x="614" y="325"/>
                  </a:lnTo>
                  <a:cubicBezTo>
                    <a:pt x="614" y="144"/>
                    <a:pt x="470" y="0"/>
                    <a:pt x="28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4" name="Google Shape;4907;p64">
              <a:extLst>
                <a:ext uri="{FF2B5EF4-FFF2-40B4-BE49-F238E27FC236}">
                  <a16:creationId xmlns:a16="http://schemas.microsoft.com/office/drawing/2014/main" id="{FDA4E2A4-E7E1-4E92-D762-85D522D089E7}"/>
                </a:ext>
              </a:extLst>
            </p:cNvPr>
            <p:cNvSpPr/>
            <p:nvPr/>
          </p:nvSpPr>
          <p:spPr>
            <a:xfrm>
              <a:off x="2083275" y="3068475"/>
              <a:ext cx="129875" cy="129875"/>
            </a:xfrm>
            <a:custGeom>
              <a:avLst/>
              <a:gdLst/>
              <a:ahLst/>
              <a:cxnLst/>
              <a:rect l="l" t="t" r="r" b="b"/>
              <a:pathLst>
                <a:path w="5195" h="5195" extrusionOk="0">
                  <a:moveTo>
                    <a:pt x="2597" y="1"/>
                  </a:moveTo>
                  <a:cubicBezTo>
                    <a:pt x="1191" y="1"/>
                    <a:pt x="1" y="1191"/>
                    <a:pt x="1" y="2598"/>
                  </a:cubicBezTo>
                  <a:cubicBezTo>
                    <a:pt x="1" y="4040"/>
                    <a:pt x="1191" y="5194"/>
                    <a:pt x="2597" y="5194"/>
                  </a:cubicBezTo>
                  <a:cubicBezTo>
                    <a:pt x="4040" y="5194"/>
                    <a:pt x="5194" y="4040"/>
                    <a:pt x="5194" y="2598"/>
                  </a:cubicBezTo>
                  <a:cubicBezTo>
                    <a:pt x="5194" y="1191"/>
                    <a:pt x="4040" y="1"/>
                    <a:pt x="2597"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5" name="Google Shape;4908;p64">
              <a:extLst>
                <a:ext uri="{FF2B5EF4-FFF2-40B4-BE49-F238E27FC236}">
                  <a16:creationId xmlns:a16="http://schemas.microsoft.com/office/drawing/2014/main" id="{C73862D0-4EEA-D477-A4DD-FA5DB6FD4697}"/>
                </a:ext>
              </a:extLst>
            </p:cNvPr>
            <p:cNvSpPr/>
            <p:nvPr/>
          </p:nvSpPr>
          <p:spPr>
            <a:xfrm>
              <a:off x="2076050" y="3061275"/>
              <a:ext cx="145200" cy="145175"/>
            </a:xfrm>
            <a:custGeom>
              <a:avLst/>
              <a:gdLst/>
              <a:ahLst/>
              <a:cxnLst/>
              <a:rect l="l" t="t" r="r" b="b"/>
              <a:pathLst>
                <a:path w="5808" h="5807" extrusionOk="0">
                  <a:moveTo>
                    <a:pt x="2886" y="613"/>
                  </a:moveTo>
                  <a:cubicBezTo>
                    <a:pt x="3536" y="613"/>
                    <a:pt x="4113" y="866"/>
                    <a:pt x="4509" y="1263"/>
                  </a:cubicBezTo>
                  <a:cubicBezTo>
                    <a:pt x="4942" y="1695"/>
                    <a:pt x="5195" y="2272"/>
                    <a:pt x="5195" y="2886"/>
                  </a:cubicBezTo>
                  <a:cubicBezTo>
                    <a:pt x="5195" y="3535"/>
                    <a:pt x="4942" y="4112"/>
                    <a:pt x="4509" y="4509"/>
                  </a:cubicBezTo>
                  <a:cubicBezTo>
                    <a:pt x="4113" y="4941"/>
                    <a:pt x="3536" y="5194"/>
                    <a:pt x="2886" y="5194"/>
                  </a:cubicBezTo>
                  <a:cubicBezTo>
                    <a:pt x="2273" y="5194"/>
                    <a:pt x="1696" y="4941"/>
                    <a:pt x="1263" y="4509"/>
                  </a:cubicBezTo>
                  <a:cubicBezTo>
                    <a:pt x="867" y="4112"/>
                    <a:pt x="614" y="3535"/>
                    <a:pt x="614" y="2886"/>
                  </a:cubicBezTo>
                  <a:cubicBezTo>
                    <a:pt x="614" y="2272"/>
                    <a:pt x="867" y="1695"/>
                    <a:pt x="1263" y="1263"/>
                  </a:cubicBezTo>
                  <a:cubicBezTo>
                    <a:pt x="1696" y="866"/>
                    <a:pt x="2273" y="613"/>
                    <a:pt x="2886" y="613"/>
                  </a:cubicBezTo>
                  <a:close/>
                  <a:moveTo>
                    <a:pt x="2886" y="0"/>
                  </a:moveTo>
                  <a:cubicBezTo>
                    <a:pt x="1299" y="0"/>
                    <a:pt x="1" y="1299"/>
                    <a:pt x="1" y="2886"/>
                  </a:cubicBezTo>
                  <a:cubicBezTo>
                    <a:pt x="1" y="4509"/>
                    <a:pt x="1299" y="5771"/>
                    <a:pt x="2886" y="5807"/>
                  </a:cubicBezTo>
                  <a:cubicBezTo>
                    <a:pt x="4509" y="5771"/>
                    <a:pt x="5808" y="4509"/>
                    <a:pt x="5808" y="2886"/>
                  </a:cubicBezTo>
                  <a:cubicBezTo>
                    <a:pt x="5808" y="1299"/>
                    <a:pt x="4509" y="0"/>
                    <a:pt x="288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6" name="Google Shape;4909;p64">
              <a:extLst>
                <a:ext uri="{FF2B5EF4-FFF2-40B4-BE49-F238E27FC236}">
                  <a16:creationId xmlns:a16="http://schemas.microsoft.com/office/drawing/2014/main" id="{2AECC936-8A8E-63E3-537F-08FD2E6313AE}"/>
                </a:ext>
              </a:extLst>
            </p:cNvPr>
            <p:cNvSpPr/>
            <p:nvPr/>
          </p:nvSpPr>
          <p:spPr>
            <a:xfrm>
              <a:off x="1755975" y="2124425"/>
              <a:ext cx="147900" cy="90200"/>
            </a:xfrm>
            <a:custGeom>
              <a:avLst/>
              <a:gdLst/>
              <a:ahLst/>
              <a:cxnLst/>
              <a:rect l="l" t="t" r="r" b="b"/>
              <a:pathLst>
                <a:path w="5916" h="3608" extrusionOk="0">
                  <a:moveTo>
                    <a:pt x="345" y="0"/>
                  </a:moveTo>
                  <a:cubicBezTo>
                    <a:pt x="233" y="0"/>
                    <a:pt x="120" y="49"/>
                    <a:pt x="72" y="145"/>
                  </a:cubicBezTo>
                  <a:cubicBezTo>
                    <a:pt x="0" y="289"/>
                    <a:pt x="36" y="469"/>
                    <a:pt x="180" y="578"/>
                  </a:cubicBezTo>
                  <a:lnTo>
                    <a:pt x="5410" y="3571"/>
                  </a:lnTo>
                  <a:cubicBezTo>
                    <a:pt x="5458" y="3595"/>
                    <a:pt x="5510" y="3607"/>
                    <a:pt x="5563" y="3607"/>
                  </a:cubicBezTo>
                  <a:cubicBezTo>
                    <a:pt x="5667" y="3607"/>
                    <a:pt x="5771" y="3559"/>
                    <a:pt x="5843" y="3463"/>
                  </a:cubicBezTo>
                  <a:cubicBezTo>
                    <a:pt x="5915" y="3319"/>
                    <a:pt x="5843" y="3138"/>
                    <a:pt x="5699" y="3066"/>
                  </a:cubicBezTo>
                  <a:lnTo>
                    <a:pt x="505" y="36"/>
                  </a:lnTo>
                  <a:cubicBezTo>
                    <a:pt x="457" y="12"/>
                    <a:pt x="401" y="0"/>
                    <a:pt x="34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7" name="Google Shape;4910;p64">
              <a:extLst>
                <a:ext uri="{FF2B5EF4-FFF2-40B4-BE49-F238E27FC236}">
                  <a16:creationId xmlns:a16="http://schemas.microsoft.com/office/drawing/2014/main" id="{D24307E2-EEEE-61E1-5128-B7E469ADD157}"/>
                </a:ext>
              </a:extLst>
            </p:cNvPr>
            <p:cNvSpPr/>
            <p:nvPr/>
          </p:nvSpPr>
          <p:spPr>
            <a:xfrm>
              <a:off x="1897525" y="2348350"/>
              <a:ext cx="513075" cy="161125"/>
            </a:xfrm>
            <a:custGeom>
              <a:avLst/>
              <a:gdLst/>
              <a:ahLst/>
              <a:cxnLst/>
              <a:rect l="l" t="t" r="r" b="b"/>
              <a:pathLst>
                <a:path w="20523" h="6445" extrusionOk="0">
                  <a:moveTo>
                    <a:pt x="10450" y="0"/>
                  </a:moveTo>
                  <a:cubicBezTo>
                    <a:pt x="10406" y="0"/>
                    <a:pt x="10361" y="9"/>
                    <a:pt x="10316" y="24"/>
                  </a:cubicBezTo>
                  <a:lnTo>
                    <a:pt x="181" y="5903"/>
                  </a:lnTo>
                  <a:cubicBezTo>
                    <a:pt x="37" y="5975"/>
                    <a:pt x="1" y="6156"/>
                    <a:pt x="73" y="6300"/>
                  </a:cubicBezTo>
                  <a:cubicBezTo>
                    <a:pt x="145" y="6396"/>
                    <a:pt x="249" y="6444"/>
                    <a:pt x="353" y="6444"/>
                  </a:cubicBezTo>
                  <a:cubicBezTo>
                    <a:pt x="405" y="6444"/>
                    <a:pt x="458" y="6432"/>
                    <a:pt x="506" y="6408"/>
                  </a:cubicBezTo>
                  <a:lnTo>
                    <a:pt x="10496" y="637"/>
                  </a:lnTo>
                  <a:lnTo>
                    <a:pt x="20018" y="6336"/>
                  </a:lnTo>
                  <a:cubicBezTo>
                    <a:pt x="20066" y="6360"/>
                    <a:pt x="20118" y="6372"/>
                    <a:pt x="20170" y="6372"/>
                  </a:cubicBezTo>
                  <a:cubicBezTo>
                    <a:pt x="20274" y="6372"/>
                    <a:pt x="20379" y="6324"/>
                    <a:pt x="20451" y="6228"/>
                  </a:cubicBezTo>
                  <a:cubicBezTo>
                    <a:pt x="20523" y="6083"/>
                    <a:pt x="20487" y="5903"/>
                    <a:pt x="20343" y="5795"/>
                  </a:cubicBezTo>
                  <a:lnTo>
                    <a:pt x="10640" y="60"/>
                  </a:lnTo>
                  <a:cubicBezTo>
                    <a:pt x="10577" y="18"/>
                    <a:pt x="10514" y="0"/>
                    <a:pt x="104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8" name="Google Shape;4911;p64">
              <a:extLst>
                <a:ext uri="{FF2B5EF4-FFF2-40B4-BE49-F238E27FC236}">
                  <a16:creationId xmlns:a16="http://schemas.microsoft.com/office/drawing/2014/main" id="{2F7398CF-A9C3-B529-C639-ED8B17219411}"/>
                </a:ext>
              </a:extLst>
            </p:cNvPr>
            <p:cNvSpPr/>
            <p:nvPr/>
          </p:nvSpPr>
          <p:spPr>
            <a:xfrm>
              <a:off x="2151800" y="2053200"/>
              <a:ext cx="15350" cy="310200"/>
            </a:xfrm>
            <a:custGeom>
              <a:avLst/>
              <a:gdLst/>
              <a:ahLst/>
              <a:cxnLst/>
              <a:rect l="l" t="t" r="r" b="b"/>
              <a:pathLst>
                <a:path w="614" h="12408" extrusionOk="0">
                  <a:moveTo>
                    <a:pt x="325" y="0"/>
                  </a:moveTo>
                  <a:cubicBezTo>
                    <a:pt x="145" y="0"/>
                    <a:pt x="1" y="144"/>
                    <a:pt x="1" y="325"/>
                  </a:cubicBezTo>
                  <a:lnTo>
                    <a:pt x="1" y="12119"/>
                  </a:lnTo>
                  <a:cubicBezTo>
                    <a:pt x="1" y="12263"/>
                    <a:pt x="145" y="12407"/>
                    <a:pt x="325" y="12407"/>
                  </a:cubicBezTo>
                  <a:cubicBezTo>
                    <a:pt x="469" y="12407"/>
                    <a:pt x="614" y="12263"/>
                    <a:pt x="614" y="12119"/>
                  </a:cubicBezTo>
                  <a:lnTo>
                    <a:pt x="614" y="325"/>
                  </a:lnTo>
                  <a:cubicBezTo>
                    <a:pt x="614" y="144"/>
                    <a:pt x="469" y="0"/>
                    <a:pt x="3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9" name="Google Shape;4912;p64">
              <a:extLst>
                <a:ext uri="{FF2B5EF4-FFF2-40B4-BE49-F238E27FC236}">
                  <a16:creationId xmlns:a16="http://schemas.microsoft.com/office/drawing/2014/main" id="{8AEF1003-A139-CE84-B38C-567F26F0FEA2}"/>
                </a:ext>
              </a:extLst>
            </p:cNvPr>
            <p:cNvSpPr/>
            <p:nvPr/>
          </p:nvSpPr>
          <p:spPr>
            <a:xfrm>
              <a:off x="2929950" y="911675"/>
              <a:ext cx="189375" cy="15350"/>
            </a:xfrm>
            <a:custGeom>
              <a:avLst/>
              <a:gdLst/>
              <a:ahLst/>
              <a:cxnLst/>
              <a:rect l="l" t="t" r="r" b="b"/>
              <a:pathLst>
                <a:path w="7575" h="614" extrusionOk="0">
                  <a:moveTo>
                    <a:pt x="325" y="0"/>
                  </a:moveTo>
                  <a:cubicBezTo>
                    <a:pt x="145" y="0"/>
                    <a:pt x="1" y="144"/>
                    <a:pt x="1" y="325"/>
                  </a:cubicBezTo>
                  <a:cubicBezTo>
                    <a:pt x="1" y="469"/>
                    <a:pt x="145" y="613"/>
                    <a:pt x="325" y="613"/>
                  </a:cubicBezTo>
                  <a:lnTo>
                    <a:pt x="7250" y="613"/>
                  </a:lnTo>
                  <a:cubicBezTo>
                    <a:pt x="7430" y="613"/>
                    <a:pt x="7575" y="469"/>
                    <a:pt x="7575" y="325"/>
                  </a:cubicBezTo>
                  <a:cubicBezTo>
                    <a:pt x="7575" y="144"/>
                    <a:pt x="7430" y="0"/>
                    <a:pt x="7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0" name="Google Shape;4913;p64">
              <a:extLst>
                <a:ext uri="{FF2B5EF4-FFF2-40B4-BE49-F238E27FC236}">
                  <a16:creationId xmlns:a16="http://schemas.microsoft.com/office/drawing/2014/main" id="{5717D4BF-45F3-0049-72C0-D22BF431B01D}"/>
                </a:ext>
              </a:extLst>
            </p:cNvPr>
            <p:cNvSpPr/>
            <p:nvPr/>
          </p:nvSpPr>
          <p:spPr>
            <a:xfrm>
              <a:off x="2496250" y="911675"/>
              <a:ext cx="376925" cy="15350"/>
            </a:xfrm>
            <a:custGeom>
              <a:avLst/>
              <a:gdLst/>
              <a:ahLst/>
              <a:cxnLst/>
              <a:rect l="l" t="t" r="r" b="b"/>
              <a:pathLst>
                <a:path w="15077" h="614" extrusionOk="0">
                  <a:moveTo>
                    <a:pt x="289" y="0"/>
                  </a:moveTo>
                  <a:cubicBezTo>
                    <a:pt x="108" y="0"/>
                    <a:pt x="0" y="144"/>
                    <a:pt x="0" y="325"/>
                  </a:cubicBezTo>
                  <a:cubicBezTo>
                    <a:pt x="0" y="469"/>
                    <a:pt x="108" y="613"/>
                    <a:pt x="289" y="613"/>
                  </a:cubicBezTo>
                  <a:lnTo>
                    <a:pt x="14788" y="613"/>
                  </a:lnTo>
                  <a:cubicBezTo>
                    <a:pt x="14932" y="613"/>
                    <a:pt x="15076" y="469"/>
                    <a:pt x="15076" y="325"/>
                  </a:cubicBezTo>
                  <a:cubicBezTo>
                    <a:pt x="15076" y="144"/>
                    <a:pt x="14932" y="0"/>
                    <a:pt x="14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1" name="Google Shape;4914;p64">
              <a:extLst>
                <a:ext uri="{FF2B5EF4-FFF2-40B4-BE49-F238E27FC236}">
                  <a16:creationId xmlns:a16="http://schemas.microsoft.com/office/drawing/2014/main" id="{AF455D74-F7AD-48B7-DFAB-45C1EE423173}"/>
                </a:ext>
              </a:extLst>
            </p:cNvPr>
            <p:cNvSpPr/>
            <p:nvPr/>
          </p:nvSpPr>
          <p:spPr>
            <a:xfrm>
              <a:off x="2322225" y="911675"/>
              <a:ext cx="109125" cy="15350"/>
            </a:xfrm>
            <a:custGeom>
              <a:avLst/>
              <a:gdLst/>
              <a:ahLst/>
              <a:cxnLst/>
              <a:rect l="l" t="t" r="r" b="b"/>
              <a:pathLst>
                <a:path w="4365" h="614" extrusionOk="0">
                  <a:moveTo>
                    <a:pt x="289" y="0"/>
                  </a:moveTo>
                  <a:cubicBezTo>
                    <a:pt x="145" y="0"/>
                    <a:pt x="0" y="144"/>
                    <a:pt x="0" y="325"/>
                  </a:cubicBezTo>
                  <a:cubicBezTo>
                    <a:pt x="0" y="469"/>
                    <a:pt x="145" y="613"/>
                    <a:pt x="289" y="613"/>
                  </a:cubicBezTo>
                  <a:lnTo>
                    <a:pt x="4076" y="613"/>
                  </a:lnTo>
                  <a:cubicBezTo>
                    <a:pt x="4220" y="613"/>
                    <a:pt x="4364" y="469"/>
                    <a:pt x="4364" y="325"/>
                  </a:cubicBezTo>
                  <a:cubicBezTo>
                    <a:pt x="4364" y="144"/>
                    <a:pt x="4220" y="0"/>
                    <a:pt x="40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2" name="Google Shape;4915;p64">
              <a:extLst>
                <a:ext uri="{FF2B5EF4-FFF2-40B4-BE49-F238E27FC236}">
                  <a16:creationId xmlns:a16="http://schemas.microsoft.com/office/drawing/2014/main" id="{DCB46436-C6A4-7F16-6EF0-F8E02229628E}"/>
                </a:ext>
              </a:extLst>
            </p:cNvPr>
            <p:cNvSpPr/>
            <p:nvPr/>
          </p:nvSpPr>
          <p:spPr>
            <a:xfrm>
              <a:off x="2647725" y="984700"/>
              <a:ext cx="471600" cy="15350"/>
            </a:xfrm>
            <a:custGeom>
              <a:avLst/>
              <a:gdLst/>
              <a:ahLst/>
              <a:cxnLst/>
              <a:rect l="l" t="t" r="r" b="b"/>
              <a:pathLst>
                <a:path w="18864" h="614" extrusionOk="0">
                  <a:moveTo>
                    <a:pt x="325" y="1"/>
                  </a:moveTo>
                  <a:cubicBezTo>
                    <a:pt x="145" y="1"/>
                    <a:pt x="1" y="145"/>
                    <a:pt x="1" y="289"/>
                  </a:cubicBezTo>
                  <a:cubicBezTo>
                    <a:pt x="1" y="469"/>
                    <a:pt x="145" y="614"/>
                    <a:pt x="325" y="614"/>
                  </a:cubicBezTo>
                  <a:lnTo>
                    <a:pt x="18539" y="614"/>
                  </a:lnTo>
                  <a:cubicBezTo>
                    <a:pt x="18719" y="614"/>
                    <a:pt x="18864" y="469"/>
                    <a:pt x="18864" y="289"/>
                  </a:cubicBezTo>
                  <a:cubicBezTo>
                    <a:pt x="18864" y="145"/>
                    <a:pt x="18719" y="1"/>
                    <a:pt x="18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3" name="Google Shape;4916;p64">
              <a:extLst>
                <a:ext uri="{FF2B5EF4-FFF2-40B4-BE49-F238E27FC236}">
                  <a16:creationId xmlns:a16="http://schemas.microsoft.com/office/drawing/2014/main" id="{CAB9BF4B-A51D-6F10-4F0E-9171FFBE2AAD}"/>
                </a:ext>
              </a:extLst>
            </p:cNvPr>
            <p:cNvSpPr/>
            <p:nvPr/>
          </p:nvSpPr>
          <p:spPr>
            <a:xfrm>
              <a:off x="2322225" y="984700"/>
              <a:ext cx="174050" cy="15350"/>
            </a:xfrm>
            <a:custGeom>
              <a:avLst/>
              <a:gdLst/>
              <a:ahLst/>
              <a:cxnLst/>
              <a:rect l="l" t="t" r="r" b="b"/>
              <a:pathLst>
                <a:path w="6962" h="614" extrusionOk="0">
                  <a:moveTo>
                    <a:pt x="289" y="1"/>
                  </a:moveTo>
                  <a:cubicBezTo>
                    <a:pt x="145" y="1"/>
                    <a:pt x="0" y="145"/>
                    <a:pt x="0" y="289"/>
                  </a:cubicBezTo>
                  <a:cubicBezTo>
                    <a:pt x="0" y="469"/>
                    <a:pt x="145" y="614"/>
                    <a:pt x="289" y="614"/>
                  </a:cubicBezTo>
                  <a:lnTo>
                    <a:pt x="6673" y="614"/>
                  </a:lnTo>
                  <a:cubicBezTo>
                    <a:pt x="6853" y="614"/>
                    <a:pt x="6961" y="469"/>
                    <a:pt x="6961" y="289"/>
                  </a:cubicBezTo>
                  <a:cubicBezTo>
                    <a:pt x="6961" y="145"/>
                    <a:pt x="6853"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4" name="Google Shape;4917;p64">
              <a:extLst>
                <a:ext uri="{FF2B5EF4-FFF2-40B4-BE49-F238E27FC236}">
                  <a16:creationId xmlns:a16="http://schemas.microsoft.com/office/drawing/2014/main" id="{1B167868-82E5-DED2-3027-675160C09F26}"/>
                </a:ext>
              </a:extLst>
            </p:cNvPr>
            <p:cNvSpPr/>
            <p:nvPr/>
          </p:nvSpPr>
          <p:spPr>
            <a:xfrm>
              <a:off x="3024625" y="1067650"/>
              <a:ext cx="94700" cy="15350"/>
            </a:xfrm>
            <a:custGeom>
              <a:avLst/>
              <a:gdLst/>
              <a:ahLst/>
              <a:cxnLst/>
              <a:rect l="l" t="t" r="r" b="b"/>
              <a:pathLst>
                <a:path w="3788" h="614" extrusionOk="0">
                  <a:moveTo>
                    <a:pt x="289" y="1"/>
                  </a:moveTo>
                  <a:cubicBezTo>
                    <a:pt x="145" y="1"/>
                    <a:pt x="1" y="145"/>
                    <a:pt x="1" y="325"/>
                  </a:cubicBezTo>
                  <a:cubicBezTo>
                    <a:pt x="1" y="470"/>
                    <a:pt x="145" y="614"/>
                    <a:pt x="289" y="614"/>
                  </a:cubicBezTo>
                  <a:lnTo>
                    <a:pt x="3463" y="614"/>
                  </a:lnTo>
                  <a:cubicBezTo>
                    <a:pt x="3643" y="614"/>
                    <a:pt x="3788" y="470"/>
                    <a:pt x="3788" y="325"/>
                  </a:cubicBezTo>
                  <a:cubicBezTo>
                    <a:pt x="3788" y="145"/>
                    <a:pt x="3643" y="1"/>
                    <a:pt x="34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5" name="Google Shape;4918;p64">
              <a:extLst>
                <a:ext uri="{FF2B5EF4-FFF2-40B4-BE49-F238E27FC236}">
                  <a16:creationId xmlns:a16="http://schemas.microsoft.com/office/drawing/2014/main" id="{B75CD9D5-E23C-E5A6-F994-AFFE5133D12D}"/>
                </a:ext>
              </a:extLst>
            </p:cNvPr>
            <p:cNvSpPr/>
            <p:nvPr/>
          </p:nvSpPr>
          <p:spPr>
            <a:xfrm>
              <a:off x="2800100" y="1067650"/>
              <a:ext cx="174050" cy="15350"/>
            </a:xfrm>
            <a:custGeom>
              <a:avLst/>
              <a:gdLst/>
              <a:ahLst/>
              <a:cxnLst/>
              <a:rect l="l" t="t" r="r" b="b"/>
              <a:pathLst>
                <a:path w="6962" h="614" extrusionOk="0">
                  <a:moveTo>
                    <a:pt x="289" y="1"/>
                  </a:moveTo>
                  <a:cubicBezTo>
                    <a:pt x="145" y="1"/>
                    <a:pt x="1" y="145"/>
                    <a:pt x="1" y="325"/>
                  </a:cubicBezTo>
                  <a:cubicBezTo>
                    <a:pt x="1" y="470"/>
                    <a:pt x="145" y="614"/>
                    <a:pt x="289" y="614"/>
                  </a:cubicBezTo>
                  <a:lnTo>
                    <a:pt x="6673" y="614"/>
                  </a:lnTo>
                  <a:cubicBezTo>
                    <a:pt x="6854" y="614"/>
                    <a:pt x="6962" y="470"/>
                    <a:pt x="6962" y="325"/>
                  </a:cubicBezTo>
                  <a:cubicBezTo>
                    <a:pt x="6962" y="145"/>
                    <a:pt x="6854"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6" name="Google Shape;4919;p64">
              <a:extLst>
                <a:ext uri="{FF2B5EF4-FFF2-40B4-BE49-F238E27FC236}">
                  <a16:creationId xmlns:a16="http://schemas.microsoft.com/office/drawing/2014/main" id="{5CC58A08-081C-63F9-3961-C1048E34C465}"/>
                </a:ext>
              </a:extLst>
            </p:cNvPr>
            <p:cNvSpPr/>
            <p:nvPr/>
          </p:nvSpPr>
          <p:spPr>
            <a:xfrm>
              <a:off x="2322225" y="1067650"/>
              <a:ext cx="384125" cy="15350"/>
            </a:xfrm>
            <a:custGeom>
              <a:avLst/>
              <a:gdLst/>
              <a:ahLst/>
              <a:cxnLst/>
              <a:rect l="l" t="t" r="r" b="b"/>
              <a:pathLst>
                <a:path w="15365" h="614" extrusionOk="0">
                  <a:moveTo>
                    <a:pt x="289" y="1"/>
                  </a:moveTo>
                  <a:cubicBezTo>
                    <a:pt x="145" y="1"/>
                    <a:pt x="0" y="145"/>
                    <a:pt x="0" y="325"/>
                  </a:cubicBezTo>
                  <a:cubicBezTo>
                    <a:pt x="0" y="470"/>
                    <a:pt x="145" y="614"/>
                    <a:pt x="289" y="614"/>
                  </a:cubicBezTo>
                  <a:lnTo>
                    <a:pt x="15076" y="614"/>
                  </a:lnTo>
                  <a:cubicBezTo>
                    <a:pt x="15221" y="614"/>
                    <a:pt x="15365" y="470"/>
                    <a:pt x="15365" y="325"/>
                  </a:cubicBezTo>
                  <a:cubicBezTo>
                    <a:pt x="15365" y="145"/>
                    <a:pt x="15221" y="1"/>
                    <a:pt x="150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7" name="Google Shape;4920;p64">
              <a:extLst>
                <a:ext uri="{FF2B5EF4-FFF2-40B4-BE49-F238E27FC236}">
                  <a16:creationId xmlns:a16="http://schemas.microsoft.com/office/drawing/2014/main" id="{FAA67D88-3006-F71E-E51E-4417DE1CF8A5}"/>
                </a:ext>
              </a:extLst>
            </p:cNvPr>
            <p:cNvSpPr/>
            <p:nvPr/>
          </p:nvSpPr>
          <p:spPr>
            <a:xfrm>
              <a:off x="2699125" y="1151525"/>
              <a:ext cx="420200" cy="14450"/>
            </a:xfrm>
            <a:custGeom>
              <a:avLst/>
              <a:gdLst/>
              <a:ahLst/>
              <a:cxnLst/>
              <a:rect l="l" t="t" r="r" b="b"/>
              <a:pathLst>
                <a:path w="16808" h="578" extrusionOk="0">
                  <a:moveTo>
                    <a:pt x="289" y="0"/>
                  </a:moveTo>
                  <a:cubicBezTo>
                    <a:pt x="109" y="0"/>
                    <a:pt x="0" y="108"/>
                    <a:pt x="0" y="289"/>
                  </a:cubicBezTo>
                  <a:cubicBezTo>
                    <a:pt x="0" y="433"/>
                    <a:pt x="109" y="577"/>
                    <a:pt x="289" y="577"/>
                  </a:cubicBezTo>
                  <a:lnTo>
                    <a:pt x="16483" y="577"/>
                  </a:lnTo>
                  <a:cubicBezTo>
                    <a:pt x="16663" y="577"/>
                    <a:pt x="16808" y="433"/>
                    <a:pt x="16808" y="289"/>
                  </a:cubicBezTo>
                  <a:cubicBezTo>
                    <a:pt x="16808" y="108"/>
                    <a:pt x="16663" y="0"/>
                    <a:pt x="1648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8" name="Google Shape;4921;p64">
              <a:extLst>
                <a:ext uri="{FF2B5EF4-FFF2-40B4-BE49-F238E27FC236}">
                  <a16:creationId xmlns:a16="http://schemas.microsoft.com/office/drawing/2014/main" id="{87256D7D-774C-9BC3-D06B-67E200EE3346}"/>
                </a:ext>
              </a:extLst>
            </p:cNvPr>
            <p:cNvSpPr/>
            <p:nvPr/>
          </p:nvSpPr>
          <p:spPr>
            <a:xfrm>
              <a:off x="2322225" y="1151525"/>
              <a:ext cx="304775" cy="14450"/>
            </a:xfrm>
            <a:custGeom>
              <a:avLst/>
              <a:gdLst/>
              <a:ahLst/>
              <a:cxnLst/>
              <a:rect l="l" t="t" r="r" b="b"/>
              <a:pathLst>
                <a:path w="12191" h="578" extrusionOk="0">
                  <a:moveTo>
                    <a:pt x="289" y="0"/>
                  </a:moveTo>
                  <a:cubicBezTo>
                    <a:pt x="145" y="0"/>
                    <a:pt x="0" y="108"/>
                    <a:pt x="0" y="289"/>
                  </a:cubicBezTo>
                  <a:cubicBezTo>
                    <a:pt x="0" y="433"/>
                    <a:pt x="145" y="577"/>
                    <a:pt x="289" y="577"/>
                  </a:cubicBezTo>
                  <a:lnTo>
                    <a:pt x="11902" y="577"/>
                  </a:lnTo>
                  <a:cubicBezTo>
                    <a:pt x="12047" y="577"/>
                    <a:pt x="12191" y="433"/>
                    <a:pt x="12191" y="289"/>
                  </a:cubicBezTo>
                  <a:cubicBezTo>
                    <a:pt x="12191" y="108"/>
                    <a:pt x="12047" y="0"/>
                    <a:pt x="11902"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9" name="Google Shape;4922;p64">
              <a:extLst>
                <a:ext uri="{FF2B5EF4-FFF2-40B4-BE49-F238E27FC236}">
                  <a16:creationId xmlns:a16="http://schemas.microsoft.com/office/drawing/2014/main" id="{6ECB0897-16BA-1FF2-8475-2F1D672B3632}"/>
                </a:ext>
              </a:extLst>
            </p:cNvPr>
            <p:cNvSpPr/>
            <p:nvPr/>
          </p:nvSpPr>
          <p:spPr>
            <a:xfrm>
              <a:off x="2929950" y="1234475"/>
              <a:ext cx="189375" cy="14450"/>
            </a:xfrm>
            <a:custGeom>
              <a:avLst/>
              <a:gdLst/>
              <a:ahLst/>
              <a:cxnLst/>
              <a:rect l="l" t="t" r="r" b="b"/>
              <a:pathLst>
                <a:path w="7575" h="578" extrusionOk="0">
                  <a:moveTo>
                    <a:pt x="325" y="0"/>
                  </a:moveTo>
                  <a:cubicBezTo>
                    <a:pt x="145" y="0"/>
                    <a:pt x="1" y="144"/>
                    <a:pt x="1" y="289"/>
                  </a:cubicBezTo>
                  <a:cubicBezTo>
                    <a:pt x="1" y="469"/>
                    <a:pt x="145" y="577"/>
                    <a:pt x="325" y="577"/>
                  </a:cubicBezTo>
                  <a:lnTo>
                    <a:pt x="7250" y="577"/>
                  </a:lnTo>
                  <a:cubicBezTo>
                    <a:pt x="7430" y="577"/>
                    <a:pt x="7575" y="469"/>
                    <a:pt x="7575" y="289"/>
                  </a:cubicBezTo>
                  <a:cubicBezTo>
                    <a:pt x="7575" y="144"/>
                    <a:pt x="7430" y="0"/>
                    <a:pt x="7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4923;p64">
              <a:extLst>
                <a:ext uri="{FF2B5EF4-FFF2-40B4-BE49-F238E27FC236}">
                  <a16:creationId xmlns:a16="http://schemas.microsoft.com/office/drawing/2014/main" id="{8ADBDCA4-C9AC-0455-947D-CADE588F2469}"/>
                </a:ext>
              </a:extLst>
            </p:cNvPr>
            <p:cNvSpPr/>
            <p:nvPr/>
          </p:nvSpPr>
          <p:spPr>
            <a:xfrm>
              <a:off x="2496250" y="1234475"/>
              <a:ext cx="376925" cy="14450"/>
            </a:xfrm>
            <a:custGeom>
              <a:avLst/>
              <a:gdLst/>
              <a:ahLst/>
              <a:cxnLst/>
              <a:rect l="l" t="t" r="r" b="b"/>
              <a:pathLst>
                <a:path w="15077" h="578" extrusionOk="0">
                  <a:moveTo>
                    <a:pt x="289" y="0"/>
                  </a:moveTo>
                  <a:cubicBezTo>
                    <a:pt x="108" y="0"/>
                    <a:pt x="0" y="144"/>
                    <a:pt x="0" y="289"/>
                  </a:cubicBezTo>
                  <a:cubicBezTo>
                    <a:pt x="0" y="469"/>
                    <a:pt x="108" y="577"/>
                    <a:pt x="289" y="577"/>
                  </a:cubicBezTo>
                  <a:lnTo>
                    <a:pt x="14788" y="577"/>
                  </a:lnTo>
                  <a:cubicBezTo>
                    <a:pt x="14932" y="577"/>
                    <a:pt x="15076" y="469"/>
                    <a:pt x="15076" y="289"/>
                  </a:cubicBezTo>
                  <a:cubicBezTo>
                    <a:pt x="15076" y="144"/>
                    <a:pt x="14932" y="0"/>
                    <a:pt x="14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4924;p64">
              <a:extLst>
                <a:ext uri="{FF2B5EF4-FFF2-40B4-BE49-F238E27FC236}">
                  <a16:creationId xmlns:a16="http://schemas.microsoft.com/office/drawing/2014/main" id="{D02361EE-92FE-40C1-D49A-193BF1A0CD11}"/>
                </a:ext>
              </a:extLst>
            </p:cNvPr>
            <p:cNvSpPr/>
            <p:nvPr/>
          </p:nvSpPr>
          <p:spPr>
            <a:xfrm>
              <a:off x="2322225" y="1234475"/>
              <a:ext cx="109125" cy="14450"/>
            </a:xfrm>
            <a:custGeom>
              <a:avLst/>
              <a:gdLst/>
              <a:ahLst/>
              <a:cxnLst/>
              <a:rect l="l" t="t" r="r" b="b"/>
              <a:pathLst>
                <a:path w="4365" h="578" extrusionOk="0">
                  <a:moveTo>
                    <a:pt x="289" y="0"/>
                  </a:moveTo>
                  <a:cubicBezTo>
                    <a:pt x="145" y="0"/>
                    <a:pt x="0" y="144"/>
                    <a:pt x="0" y="289"/>
                  </a:cubicBezTo>
                  <a:cubicBezTo>
                    <a:pt x="0" y="469"/>
                    <a:pt x="145" y="577"/>
                    <a:pt x="289" y="577"/>
                  </a:cubicBezTo>
                  <a:lnTo>
                    <a:pt x="4076" y="577"/>
                  </a:lnTo>
                  <a:cubicBezTo>
                    <a:pt x="4220" y="577"/>
                    <a:pt x="4364" y="469"/>
                    <a:pt x="4364" y="289"/>
                  </a:cubicBezTo>
                  <a:cubicBezTo>
                    <a:pt x="4364" y="144"/>
                    <a:pt x="4220" y="0"/>
                    <a:pt x="40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4925;p64">
              <a:extLst>
                <a:ext uri="{FF2B5EF4-FFF2-40B4-BE49-F238E27FC236}">
                  <a16:creationId xmlns:a16="http://schemas.microsoft.com/office/drawing/2014/main" id="{50F82DEF-B98E-C410-9EA1-153AA33BF4F3}"/>
                </a:ext>
              </a:extLst>
            </p:cNvPr>
            <p:cNvSpPr/>
            <p:nvPr/>
          </p:nvSpPr>
          <p:spPr>
            <a:xfrm>
              <a:off x="2647725" y="1306600"/>
              <a:ext cx="471600" cy="15350"/>
            </a:xfrm>
            <a:custGeom>
              <a:avLst/>
              <a:gdLst/>
              <a:ahLst/>
              <a:cxnLst/>
              <a:rect l="l" t="t" r="r" b="b"/>
              <a:pathLst>
                <a:path w="18864" h="614" extrusionOk="0">
                  <a:moveTo>
                    <a:pt x="325" y="1"/>
                  </a:moveTo>
                  <a:cubicBezTo>
                    <a:pt x="145" y="1"/>
                    <a:pt x="1" y="145"/>
                    <a:pt x="1" y="325"/>
                  </a:cubicBezTo>
                  <a:cubicBezTo>
                    <a:pt x="1" y="469"/>
                    <a:pt x="145" y="614"/>
                    <a:pt x="325" y="614"/>
                  </a:cubicBezTo>
                  <a:lnTo>
                    <a:pt x="18539" y="614"/>
                  </a:lnTo>
                  <a:cubicBezTo>
                    <a:pt x="18719" y="614"/>
                    <a:pt x="18864" y="469"/>
                    <a:pt x="18864" y="325"/>
                  </a:cubicBezTo>
                  <a:cubicBezTo>
                    <a:pt x="18864" y="145"/>
                    <a:pt x="18719" y="1"/>
                    <a:pt x="18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3" name="Google Shape;4926;p64">
              <a:extLst>
                <a:ext uri="{FF2B5EF4-FFF2-40B4-BE49-F238E27FC236}">
                  <a16:creationId xmlns:a16="http://schemas.microsoft.com/office/drawing/2014/main" id="{732757D0-3AFA-2587-3999-B88525A3A94B}"/>
                </a:ext>
              </a:extLst>
            </p:cNvPr>
            <p:cNvSpPr/>
            <p:nvPr/>
          </p:nvSpPr>
          <p:spPr>
            <a:xfrm>
              <a:off x="2322225" y="1306600"/>
              <a:ext cx="174050" cy="15350"/>
            </a:xfrm>
            <a:custGeom>
              <a:avLst/>
              <a:gdLst/>
              <a:ahLst/>
              <a:cxnLst/>
              <a:rect l="l" t="t" r="r" b="b"/>
              <a:pathLst>
                <a:path w="6962" h="614" extrusionOk="0">
                  <a:moveTo>
                    <a:pt x="289" y="1"/>
                  </a:moveTo>
                  <a:cubicBezTo>
                    <a:pt x="145" y="1"/>
                    <a:pt x="0" y="145"/>
                    <a:pt x="0" y="325"/>
                  </a:cubicBezTo>
                  <a:cubicBezTo>
                    <a:pt x="0" y="469"/>
                    <a:pt x="145" y="614"/>
                    <a:pt x="289" y="614"/>
                  </a:cubicBezTo>
                  <a:lnTo>
                    <a:pt x="6673" y="614"/>
                  </a:lnTo>
                  <a:cubicBezTo>
                    <a:pt x="6853" y="614"/>
                    <a:pt x="6961" y="469"/>
                    <a:pt x="6961" y="325"/>
                  </a:cubicBezTo>
                  <a:cubicBezTo>
                    <a:pt x="6961" y="145"/>
                    <a:pt x="6853"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4" name="Google Shape;4927;p64">
              <a:extLst>
                <a:ext uri="{FF2B5EF4-FFF2-40B4-BE49-F238E27FC236}">
                  <a16:creationId xmlns:a16="http://schemas.microsoft.com/office/drawing/2014/main" id="{88390738-7D01-955C-C803-899E694B4A59}"/>
                </a:ext>
              </a:extLst>
            </p:cNvPr>
            <p:cNvSpPr/>
            <p:nvPr/>
          </p:nvSpPr>
          <p:spPr>
            <a:xfrm>
              <a:off x="3024625" y="1390450"/>
              <a:ext cx="94700" cy="14450"/>
            </a:xfrm>
            <a:custGeom>
              <a:avLst/>
              <a:gdLst/>
              <a:ahLst/>
              <a:cxnLst/>
              <a:rect l="l" t="t" r="r" b="b"/>
              <a:pathLst>
                <a:path w="3788" h="578" extrusionOk="0">
                  <a:moveTo>
                    <a:pt x="289" y="1"/>
                  </a:moveTo>
                  <a:cubicBezTo>
                    <a:pt x="145" y="1"/>
                    <a:pt x="1" y="109"/>
                    <a:pt x="1" y="289"/>
                  </a:cubicBezTo>
                  <a:cubicBezTo>
                    <a:pt x="1" y="470"/>
                    <a:pt x="145" y="578"/>
                    <a:pt x="289" y="578"/>
                  </a:cubicBezTo>
                  <a:lnTo>
                    <a:pt x="3463" y="578"/>
                  </a:lnTo>
                  <a:cubicBezTo>
                    <a:pt x="3643" y="578"/>
                    <a:pt x="3788" y="470"/>
                    <a:pt x="3788" y="289"/>
                  </a:cubicBezTo>
                  <a:cubicBezTo>
                    <a:pt x="3788" y="109"/>
                    <a:pt x="3643" y="1"/>
                    <a:pt x="34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5" name="Google Shape;4928;p64">
              <a:extLst>
                <a:ext uri="{FF2B5EF4-FFF2-40B4-BE49-F238E27FC236}">
                  <a16:creationId xmlns:a16="http://schemas.microsoft.com/office/drawing/2014/main" id="{C99A094B-E82B-9036-95C8-619ECED404E7}"/>
                </a:ext>
              </a:extLst>
            </p:cNvPr>
            <p:cNvSpPr/>
            <p:nvPr/>
          </p:nvSpPr>
          <p:spPr>
            <a:xfrm>
              <a:off x="2800100" y="1390450"/>
              <a:ext cx="174050" cy="14450"/>
            </a:xfrm>
            <a:custGeom>
              <a:avLst/>
              <a:gdLst/>
              <a:ahLst/>
              <a:cxnLst/>
              <a:rect l="l" t="t" r="r" b="b"/>
              <a:pathLst>
                <a:path w="6962" h="578" extrusionOk="0">
                  <a:moveTo>
                    <a:pt x="289" y="1"/>
                  </a:moveTo>
                  <a:cubicBezTo>
                    <a:pt x="145" y="1"/>
                    <a:pt x="1" y="109"/>
                    <a:pt x="1" y="289"/>
                  </a:cubicBezTo>
                  <a:cubicBezTo>
                    <a:pt x="1" y="470"/>
                    <a:pt x="145" y="578"/>
                    <a:pt x="289" y="578"/>
                  </a:cubicBezTo>
                  <a:lnTo>
                    <a:pt x="6673" y="578"/>
                  </a:lnTo>
                  <a:cubicBezTo>
                    <a:pt x="6854" y="578"/>
                    <a:pt x="6962" y="470"/>
                    <a:pt x="6962" y="289"/>
                  </a:cubicBezTo>
                  <a:cubicBezTo>
                    <a:pt x="6962" y="109"/>
                    <a:pt x="6854"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6" name="Google Shape;4929;p64">
              <a:extLst>
                <a:ext uri="{FF2B5EF4-FFF2-40B4-BE49-F238E27FC236}">
                  <a16:creationId xmlns:a16="http://schemas.microsoft.com/office/drawing/2014/main" id="{46E15137-9A30-7060-4D20-D39838ED8FFF}"/>
                </a:ext>
              </a:extLst>
            </p:cNvPr>
            <p:cNvSpPr/>
            <p:nvPr/>
          </p:nvSpPr>
          <p:spPr>
            <a:xfrm>
              <a:off x="2322225" y="1390450"/>
              <a:ext cx="384125" cy="14450"/>
            </a:xfrm>
            <a:custGeom>
              <a:avLst/>
              <a:gdLst/>
              <a:ahLst/>
              <a:cxnLst/>
              <a:rect l="l" t="t" r="r" b="b"/>
              <a:pathLst>
                <a:path w="15365" h="578" extrusionOk="0">
                  <a:moveTo>
                    <a:pt x="289" y="1"/>
                  </a:moveTo>
                  <a:cubicBezTo>
                    <a:pt x="145" y="1"/>
                    <a:pt x="0" y="109"/>
                    <a:pt x="0" y="289"/>
                  </a:cubicBezTo>
                  <a:cubicBezTo>
                    <a:pt x="0" y="470"/>
                    <a:pt x="145" y="578"/>
                    <a:pt x="289" y="578"/>
                  </a:cubicBezTo>
                  <a:lnTo>
                    <a:pt x="15076" y="578"/>
                  </a:lnTo>
                  <a:cubicBezTo>
                    <a:pt x="15221" y="578"/>
                    <a:pt x="15365" y="470"/>
                    <a:pt x="15365" y="289"/>
                  </a:cubicBezTo>
                  <a:cubicBezTo>
                    <a:pt x="15365" y="109"/>
                    <a:pt x="15221" y="1"/>
                    <a:pt x="150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7" name="Google Shape;4930;p64">
              <a:extLst>
                <a:ext uri="{FF2B5EF4-FFF2-40B4-BE49-F238E27FC236}">
                  <a16:creationId xmlns:a16="http://schemas.microsoft.com/office/drawing/2014/main" id="{E7E6DEDC-6F08-DCBB-6474-1C34BBC542FF}"/>
                </a:ext>
              </a:extLst>
            </p:cNvPr>
            <p:cNvSpPr/>
            <p:nvPr/>
          </p:nvSpPr>
          <p:spPr>
            <a:xfrm>
              <a:off x="2699125" y="1473400"/>
              <a:ext cx="420200" cy="15375"/>
            </a:xfrm>
            <a:custGeom>
              <a:avLst/>
              <a:gdLst/>
              <a:ahLst/>
              <a:cxnLst/>
              <a:rect l="l" t="t" r="r" b="b"/>
              <a:pathLst>
                <a:path w="16808" h="615" extrusionOk="0">
                  <a:moveTo>
                    <a:pt x="289" y="1"/>
                  </a:moveTo>
                  <a:cubicBezTo>
                    <a:pt x="109" y="1"/>
                    <a:pt x="0" y="145"/>
                    <a:pt x="0" y="290"/>
                  </a:cubicBezTo>
                  <a:cubicBezTo>
                    <a:pt x="0" y="470"/>
                    <a:pt x="109" y="614"/>
                    <a:pt x="289" y="614"/>
                  </a:cubicBezTo>
                  <a:lnTo>
                    <a:pt x="16483" y="614"/>
                  </a:lnTo>
                  <a:cubicBezTo>
                    <a:pt x="16663" y="614"/>
                    <a:pt x="16808" y="470"/>
                    <a:pt x="16808" y="290"/>
                  </a:cubicBezTo>
                  <a:cubicBezTo>
                    <a:pt x="16808" y="145"/>
                    <a:pt x="16663" y="1"/>
                    <a:pt x="164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8" name="Google Shape;4931;p64">
              <a:extLst>
                <a:ext uri="{FF2B5EF4-FFF2-40B4-BE49-F238E27FC236}">
                  <a16:creationId xmlns:a16="http://schemas.microsoft.com/office/drawing/2014/main" id="{7F9B2B36-6BF8-999A-7CEB-DE8B4D825765}"/>
                </a:ext>
              </a:extLst>
            </p:cNvPr>
            <p:cNvSpPr/>
            <p:nvPr/>
          </p:nvSpPr>
          <p:spPr>
            <a:xfrm>
              <a:off x="2322225" y="1473400"/>
              <a:ext cx="304775" cy="15375"/>
            </a:xfrm>
            <a:custGeom>
              <a:avLst/>
              <a:gdLst/>
              <a:ahLst/>
              <a:cxnLst/>
              <a:rect l="l" t="t" r="r" b="b"/>
              <a:pathLst>
                <a:path w="12191" h="615" extrusionOk="0">
                  <a:moveTo>
                    <a:pt x="289" y="1"/>
                  </a:moveTo>
                  <a:cubicBezTo>
                    <a:pt x="145" y="1"/>
                    <a:pt x="0" y="145"/>
                    <a:pt x="0" y="290"/>
                  </a:cubicBezTo>
                  <a:cubicBezTo>
                    <a:pt x="0" y="470"/>
                    <a:pt x="145" y="614"/>
                    <a:pt x="289" y="614"/>
                  </a:cubicBezTo>
                  <a:lnTo>
                    <a:pt x="11902" y="614"/>
                  </a:lnTo>
                  <a:cubicBezTo>
                    <a:pt x="12047" y="614"/>
                    <a:pt x="12191" y="470"/>
                    <a:pt x="12191" y="290"/>
                  </a:cubicBezTo>
                  <a:cubicBezTo>
                    <a:pt x="12191" y="145"/>
                    <a:pt x="12047" y="1"/>
                    <a:pt x="119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9" name="Google Shape;4932;p64">
              <a:extLst>
                <a:ext uri="{FF2B5EF4-FFF2-40B4-BE49-F238E27FC236}">
                  <a16:creationId xmlns:a16="http://schemas.microsoft.com/office/drawing/2014/main" id="{31DFB191-F16D-CB7C-4648-8FB39F7B10BB}"/>
                </a:ext>
              </a:extLst>
            </p:cNvPr>
            <p:cNvSpPr/>
            <p:nvPr/>
          </p:nvSpPr>
          <p:spPr>
            <a:xfrm>
              <a:off x="2929950" y="1556375"/>
              <a:ext cx="189375" cy="15350"/>
            </a:xfrm>
            <a:custGeom>
              <a:avLst/>
              <a:gdLst/>
              <a:ahLst/>
              <a:cxnLst/>
              <a:rect l="l" t="t" r="r" b="b"/>
              <a:pathLst>
                <a:path w="7575" h="614" extrusionOk="0">
                  <a:moveTo>
                    <a:pt x="325" y="0"/>
                  </a:moveTo>
                  <a:cubicBezTo>
                    <a:pt x="145" y="0"/>
                    <a:pt x="1" y="144"/>
                    <a:pt x="1" y="325"/>
                  </a:cubicBezTo>
                  <a:cubicBezTo>
                    <a:pt x="1" y="469"/>
                    <a:pt x="145" y="613"/>
                    <a:pt x="325" y="613"/>
                  </a:cubicBezTo>
                  <a:lnTo>
                    <a:pt x="7250" y="613"/>
                  </a:lnTo>
                  <a:cubicBezTo>
                    <a:pt x="7430" y="613"/>
                    <a:pt x="7575" y="469"/>
                    <a:pt x="7575" y="325"/>
                  </a:cubicBezTo>
                  <a:cubicBezTo>
                    <a:pt x="7575" y="144"/>
                    <a:pt x="7430" y="0"/>
                    <a:pt x="7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0" name="Google Shape;4933;p64">
              <a:extLst>
                <a:ext uri="{FF2B5EF4-FFF2-40B4-BE49-F238E27FC236}">
                  <a16:creationId xmlns:a16="http://schemas.microsoft.com/office/drawing/2014/main" id="{78C91DED-B7D2-4E57-D52B-34A93A14CA73}"/>
                </a:ext>
              </a:extLst>
            </p:cNvPr>
            <p:cNvSpPr/>
            <p:nvPr/>
          </p:nvSpPr>
          <p:spPr>
            <a:xfrm>
              <a:off x="2496250" y="1556375"/>
              <a:ext cx="376925" cy="15350"/>
            </a:xfrm>
            <a:custGeom>
              <a:avLst/>
              <a:gdLst/>
              <a:ahLst/>
              <a:cxnLst/>
              <a:rect l="l" t="t" r="r" b="b"/>
              <a:pathLst>
                <a:path w="15077" h="614" extrusionOk="0">
                  <a:moveTo>
                    <a:pt x="289" y="0"/>
                  </a:moveTo>
                  <a:cubicBezTo>
                    <a:pt x="108" y="0"/>
                    <a:pt x="0" y="144"/>
                    <a:pt x="0" y="325"/>
                  </a:cubicBezTo>
                  <a:cubicBezTo>
                    <a:pt x="0" y="469"/>
                    <a:pt x="108" y="613"/>
                    <a:pt x="289" y="613"/>
                  </a:cubicBezTo>
                  <a:lnTo>
                    <a:pt x="14788" y="613"/>
                  </a:lnTo>
                  <a:cubicBezTo>
                    <a:pt x="14932" y="613"/>
                    <a:pt x="15076" y="469"/>
                    <a:pt x="15076" y="325"/>
                  </a:cubicBezTo>
                  <a:cubicBezTo>
                    <a:pt x="15076" y="144"/>
                    <a:pt x="14932" y="0"/>
                    <a:pt x="14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1" name="Google Shape;4934;p64">
              <a:extLst>
                <a:ext uri="{FF2B5EF4-FFF2-40B4-BE49-F238E27FC236}">
                  <a16:creationId xmlns:a16="http://schemas.microsoft.com/office/drawing/2014/main" id="{E5E2A496-1E71-72C7-6FAA-9BC847DA9D3A}"/>
                </a:ext>
              </a:extLst>
            </p:cNvPr>
            <p:cNvSpPr/>
            <p:nvPr/>
          </p:nvSpPr>
          <p:spPr>
            <a:xfrm>
              <a:off x="2322225" y="1556375"/>
              <a:ext cx="109125" cy="15350"/>
            </a:xfrm>
            <a:custGeom>
              <a:avLst/>
              <a:gdLst/>
              <a:ahLst/>
              <a:cxnLst/>
              <a:rect l="l" t="t" r="r" b="b"/>
              <a:pathLst>
                <a:path w="4365" h="614" extrusionOk="0">
                  <a:moveTo>
                    <a:pt x="289" y="0"/>
                  </a:moveTo>
                  <a:cubicBezTo>
                    <a:pt x="145" y="0"/>
                    <a:pt x="0" y="144"/>
                    <a:pt x="0" y="325"/>
                  </a:cubicBezTo>
                  <a:cubicBezTo>
                    <a:pt x="0" y="469"/>
                    <a:pt x="145" y="613"/>
                    <a:pt x="289" y="613"/>
                  </a:cubicBezTo>
                  <a:lnTo>
                    <a:pt x="4076" y="613"/>
                  </a:lnTo>
                  <a:cubicBezTo>
                    <a:pt x="4220" y="613"/>
                    <a:pt x="4364" y="469"/>
                    <a:pt x="4364" y="325"/>
                  </a:cubicBezTo>
                  <a:cubicBezTo>
                    <a:pt x="4364" y="144"/>
                    <a:pt x="4220" y="0"/>
                    <a:pt x="40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4935;p64">
              <a:extLst>
                <a:ext uri="{FF2B5EF4-FFF2-40B4-BE49-F238E27FC236}">
                  <a16:creationId xmlns:a16="http://schemas.microsoft.com/office/drawing/2014/main" id="{599A460C-0735-B511-1410-494C3AE8BBD5}"/>
                </a:ext>
              </a:extLst>
            </p:cNvPr>
            <p:cNvSpPr/>
            <p:nvPr/>
          </p:nvSpPr>
          <p:spPr>
            <a:xfrm>
              <a:off x="2647725" y="1629400"/>
              <a:ext cx="471600" cy="15350"/>
            </a:xfrm>
            <a:custGeom>
              <a:avLst/>
              <a:gdLst/>
              <a:ahLst/>
              <a:cxnLst/>
              <a:rect l="l" t="t" r="r" b="b"/>
              <a:pathLst>
                <a:path w="18864" h="614" extrusionOk="0">
                  <a:moveTo>
                    <a:pt x="325" y="1"/>
                  </a:moveTo>
                  <a:cubicBezTo>
                    <a:pt x="145" y="1"/>
                    <a:pt x="1" y="145"/>
                    <a:pt x="1" y="289"/>
                  </a:cubicBezTo>
                  <a:cubicBezTo>
                    <a:pt x="1" y="469"/>
                    <a:pt x="145" y="614"/>
                    <a:pt x="325" y="614"/>
                  </a:cubicBezTo>
                  <a:lnTo>
                    <a:pt x="18539" y="614"/>
                  </a:lnTo>
                  <a:cubicBezTo>
                    <a:pt x="18719" y="614"/>
                    <a:pt x="18864" y="469"/>
                    <a:pt x="18864" y="289"/>
                  </a:cubicBezTo>
                  <a:cubicBezTo>
                    <a:pt x="18864" y="145"/>
                    <a:pt x="18719" y="1"/>
                    <a:pt x="1853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3" name="Google Shape;4936;p64">
              <a:extLst>
                <a:ext uri="{FF2B5EF4-FFF2-40B4-BE49-F238E27FC236}">
                  <a16:creationId xmlns:a16="http://schemas.microsoft.com/office/drawing/2014/main" id="{608B5172-60F5-F2BF-6332-DBE2E8AC52F6}"/>
                </a:ext>
              </a:extLst>
            </p:cNvPr>
            <p:cNvSpPr/>
            <p:nvPr/>
          </p:nvSpPr>
          <p:spPr>
            <a:xfrm>
              <a:off x="2322225" y="1629400"/>
              <a:ext cx="174050" cy="15350"/>
            </a:xfrm>
            <a:custGeom>
              <a:avLst/>
              <a:gdLst/>
              <a:ahLst/>
              <a:cxnLst/>
              <a:rect l="l" t="t" r="r" b="b"/>
              <a:pathLst>
                <a:path w="6962" h="614" extrusionOk="0">
                  <a:moveTo>
                    <a:pt x="289" y="1"/>
                  </a:moveTo>
                  <a:cubicBezTo>
                    <a:pt x="145" y="1"/>
                    <a:pt x="0" y="145"/>
                    <a:pt x="0" y="289"/>
                  </a:cubicBezTo>
                  <a:cubicBezTo>
                    <a:pt x="0" y="469"/>
                    <a:pt x="145" y="614"/>
                    <a:pt x="289" y="614"/>
                  </a:cubicBezTo>
                  <a:lnTo>
                    <a:pt x="6673" y="614"/>
                  </a:lnTo>
                  <a:cubicBezTo>
                    <a:pt x="6853" y="614"/>
                    <a:pt x="6961" y="469"/>
                    <a:pt x="6961" y="289"/>
                  </a:cubicBezTo>
                  <a:cubicBezTo>
                    <a:pt x="6961" y="145"/>
                    <a:pt x="6853"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4" name="Google Shape;4937;p64">
              <a:extLst>
                <a:ext uri="{FF2B5EF4-FFF2-40B4-BE49-F238E27FC236}">
                  <a16:creationId xmlns:a16="http://schemas.microsoft.com/office/drawing/2014/main" id="{76F88E19-5850-7488-BC9F-6F0F6C8B7CD7}"/>
                </a:ext>
              </a:extLst>
            </p:cNvPr>
            <p:cNvSpPr/>
            <p:nvPr/>
          </p:nvSpPr>
          <p:spPr>
            <a:xfrm>
              <a:off x="3024625" y="1712350"/>
              <a:ext cx="94700" cy="15350"/>
            </a:xfrm>
            <a:custGeom>
              <a:avLst/>
              <a:gdLst/>
              <a:ahLst/>
              <a:cxnLst/>
              <a:rect l="l" t="t" r="r" b="b"/>
              <a:pathLst>
                <a:path w="3788" h="614" extrusionOk="0">
                  <a:moveTo>
                    <a:pt x="289" y="1"/>
                  </a:moveTo>
                  <a:cubicBezTo>
                    <a:pt x="145" y="1"/>
                    <a:pt x="1" y="145"/>
                    <a:pt x="1" y="325"/>
                  </a:cubicBezTo>
                  <a:cubicBezTo>
                    <a:pt x="1" y="470"/>
                    <a:pt x="145" y="614"/>
                    <a:pt x="289" y="614"/>
                  </a:cubicBezTo>
                  <a:lnTo>
                    <a:pt x="3463" y="614"/>
                  </a:lnTo>
                  <a:cubicBezTo>
                    <a:pt x="3643" y="614"/>
                    <a:pt x="3788" y="470"/>
                    <a:pt x="3788" y="325"/>
                  </a:cubicBezTo>
                  <a:cubicBezTo>
                    <a:pt x="3788" y="145"/>
                    <a:pt x="3643" y="1"/>
                    <a:pt x="346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5" name="Google Shape;4938;p64">
              <a:extLst>
                <a:ext uri="{FF2B5EF4-FFF2-40B4-BE49-F238E27FC236}">
                  <a16:creationId xmlns:a16="http://schemas.microsoft.com/office/drawing/2014/main" id="{7D069FE6-A8D0-1628-5F90-C54338D522B9}"/>
                </a:ext>
              </a:extLst>
            </p:cNvPr>
            <p:cNvSpPr/>
            <p:nvPr/>
          </p:nvSpPr>
          <p:spPr>
            <a:xfrm>
              <a:off x="2800100" y="1712350"/>
              <a:ext cx="174050" cy="15350"/>
            </a:xfrm>
            <a:custGeom>
              <a:avLst/>
              <a:gdLst/>
              <a:ahLst/>
              <a:cxnLst/>
              <a:rect l="l" t="t" r="r" b="b"/>
              <a:pathLst>
                <a:path w="6962" h="614" extrusionOk="0">
                  <a:moveTo>
                    <a:pt x="289" y="1"/>
                  </a:moveTo>
                  <a:cubicBezTo>
                    <a:pt x="145" y="1"/>
                    <a:pt x="1" y="145"/>
                    <a:pt x="1" y="325"/>
                  </a:cubicBezTo>
                  <a:cubicBezTo>
                    <a:pt x="1" y="470"/>
                    <a:pt x="145" y="614"/>
                    <a:pt x="289" y="614"/>
                  </a:cubicBezTo>
                  <a:lnTo>
                    <a:pt x="6673" y="614"/>
                  </a:lnTo>
                  <a:cubicBezTo>
                    <a:pt x="6854" y="614"/>
                    <a:pt x="6962" y="470"/>
                    <a:pt x="6962" y="325"/>
                  </a:cubicBezTo>
                  <a:cubicBezTo>
                    <a:pt x="6962" y="145"/>
                    <a:pt x="6854" y="1"/>
                    <a:pt x="66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6" name="Google Shape;4939;p64">
              <a:extLst>
                <a:ext uri="{FF2B5EF4-FFF2-40B4-BE49-F238E27FC236}">
                  <a16:creationId xmlns:a16="http://schemas.microsoft.com/office/drawing/2014/main" id="{5E359116-F46F-25C9-AD37-ACAE8E2D59A0}"/>
                </a:ext>
              </a:extLst>
            </p:cNvPr>
            <p:cNvSpPr/>
            <p:nvPr/>
          </p:nvSpPr>
          <p:spPr>
            <a:xfrm>
              <a:off x="2322225" y="1712350"/>
              <a:ext cx="384125" cy="15350"/>
            </a:xfrm>
            <a:custGeom>
              <a:avLst/>
              <a:gdLst/>
              <a:ahLst/>
              <a:cxnLst/>
              <a:rect l="l" t="t" r="r" b="b"/>
              <a:pathLst>
                <a:path w="15365" h="614" extrusionOk="0">
                  <a:moveTo>
                    <a:pt x="289" y="1"/>
                  </a:moveTo>
                  <a:cubicBezTo>
                    <a:pt x="145" y="1"/>
                    <a:pt x="0" y="145"/>
                    <a:pt x="0" y="325"/>
                  </a:cubicBezTo>
                  <a:cubicBezTo>
                    <a:pt x="0" y="470"/>
                    <a:pt x="145" y="614"/>
                    <a:pt x="289" y="614"/>
                  </a:cubicBezTo>
                  <a:lnTo>
                    <a:pt x="15076" y="614"/>
                  </a:lnTo>
                  <a:cubicBezTo>
                    <a:pt x="15221" y="614"/>
                    <a:pt x="15365" y="470"/>
                    <a:pt x="15365" y="325"/>
                  </a:cubicBezTo>
                  <a:cubicBezTo>
                    <a:pt x="15365" y="145"/>
                    <a:pt x="15221" y="1"/>
                    <a:pt x="1507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7" name="Google Shape;4940;p64">
              <a:extLst>
                <a:ext uri="{FF2B5EF4-FFF2-40B4-BE49-F238E27FC236}">
                  <a16:creationId xmlns:a16="http://schemas.microsoft.com/office/drawing/2014/main" id="{10557EF0-66A7-81EA-C4D9-922BBB859B55}"/>
                </a:ext>
              </a:extLst>
            </p:cNvPr>
            <p:cNvSpPr/>
            <p:nvPr/>
          </p:nvSpPr>
          <p:spPr>
            <a:xfrm>
              <a:off x="2699125" y="1795300"/>
              <a:ext cx="420200" cy="15375"/>
            </a:xfrm>
            <a:custGeom>
              <a:avLst/>
              <a:gdLst/>
              <a:ahLst/>
              <a:cxnLst/>
              <a:rect l="l" t="t" r="r" b="b"/>
              <a:pathLst>
                <a:path w="16808" h="615" extrusionOk="0">
                  <a:moveTo>
                    <a:pt x="289" y="1"/>
                  </a:moveTo>
                  <a:cubicBezTo>
                    <a:pt x="109" y="1"/>
                    <a:pt x="0" y="145"/>
                    <a:pt x="0" y="326"/>
                  </a:cubicBezTo>
                  <a:cubicBezTo>
                    <a:pt x="0" y="470"/>
                    <a:pt x="109" y="614"/>
                    <a:pt x="289" y="614"/>
                  </a:cubicBezTo>
                  <a:lnTo>
                    <a:pt x="16483" y="614"/>
                  </a:lnTo>
                  <a:cubicBezTo>
                    <a:pt x="16663" y="614"/>
                    <a:pt x="16808" y="470"/>
                    <a:pt x="16808" y="326"/>
                  </a:cubicBezTo>
                  <a:cubicBezTo>
                    <a:pt x="16808" y="145"/>
                    <a:pt x="16663" y="1"/>
                    <a:pt x="1648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8" name="Google Shape;4941;p64">
              <a:extLst>
                <a:ext uri="{FF2B5EF4-FFF2-40B4-BE49-F238E27FC236}">
                  <a16:creationId xmlns:a16="http://schemas.microsoft.com/office/drawing/2014/main" id="{F1EB43F7-8164-A728-BEF3-B4F52A8BB024}"/>
                </a:ext>
              </a:extLst>
            </p:cNvPr>
            <p:cNvSpPr/>
            <p:nvPr/>
          </p:nvSpPr>
          <p:spPr>
            <a:xfrm>
              <a:off x="2322225" y="1795300"/>
              <a:ext cx="304775" cy="15375"/>
            </a:xfrm>
            <a:custGeom>
              <a:avLst/>
              <a:gdLst/>
              <a:ahLst/>
              <a:cxnLst/>
              <a:rect l="l" t="t" r="r" b="b"/>
              <a:pathLst>
                <a:path w="12191" h="615" extrusionOk="0">
                  <a:moveTo>
                    <a:pt x="289" y="1"/>
                  </a:moveTo>
                  <a:cubicBezTo>
                    <a:pt x="145" y="1"/>
                    <a:pt x="0" y="145"/>
                    <a:pt x="0" y="326"/>
                  </a:cubicBezTo>
                  <a:cubicBezTo>
                    <a:pt x="0" y="470"/>
                    <a:pt x="145" y="614"/>
                    <a:pt x="289" y="614"/>
                  </a:cubicBezTo>
                  <a:lnTo>
                    <a:pt x="11902" y="614"/>
                  </a:lnTo>
                  <a:cubicBezTo>
                    <a:pt x="12047" y="614"/>
                    <a:pt x="12191" y="470"/>
                    <a:pt x="12191" y="326"/>
                  </a:cubicBezTo>
                  <a:cubicBezTo>
                    <a:pt x="12191" y="145"/>
                    <a:pt x="12047" y="1"/>
                    <a:pt x="11902"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9" name="Google Shape;4942;p64">
              <a:extLst>
                <a:ext uri="{FF2B5EF4-FFF2-40B4-BE49-F238E27FC236}">
                  <a16:creationId xmlns:a16="http://schemas.microsoft.com/office/drawing/2014/main" id="{B1C3B48C-611C-DA78-6034-79EBB556B63F}"/>
                </a:ext>
              </a:extLst>
            </p:cNvPr>
            <p:cNvSpPr/>
            <p:nvPr/>
          </p:nvSpPr>
          <p:spPr>
            <a:xfrm>
              <a:off x="2929950" y="1879175"/>
              <a:ext cx="189375" cy="14450"/>
            </a:xfrm>
            <a:custGeom>
              <a:avLst/>
              <a:gdLst/>
              <a:ahLst/>
              <a:cxnLst/>
              <a:rect l="l" t="t" r="r" b="b"/>
              <a:pathLst>
                <a:path w="7575" h="578" extrusionOk="0">
                  <a:moveTo>
                    <a:pt x="325" y="0"/>
                  </a:moveTo>
                  <a:cubicBezTo>
                    <a:pt x="145" y="0"/>
                    <a:pt x="1" y="108"/>
                    <a:pt x="1" y="289"/>
                  </a:cubicBezTo>
                  <a:cubicBezTo>
                    <a:pt x="1" y="469"/>
                    <a:pt x="145" y="577"/>
                    <a:pt x="325" y="577"/>
                  </a:cubicBezTo>
                  <a:lnTo>
                    <a:pt x="7250" y="577"/>
                  </a:lnTo>
                  <a:cubicBezTo>
                    <a:pt x="7430" y="577"/>
                    <a:pt x="7575" y="469"/>
                    <a:pt x="7575" y="289"/>
                  </a:cubicBezTo>
                  <a:cubicBezTo>
                    <a:pt x="7575" y="108"/>
                    <a:pt x="7430" y="0"/>
                    <a:pt x="725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0" name="Google Shape;4943;p64">
              <a:extLst>
                <a:ext uri="{FF2B5EF4-FFF2-40B4-BE49-F238E27FC236}">
                  <a16:creationId xmlns:a16="http://schemas.microsoft.com/office/drawing/2014/main" id="{ADEE9CFB-E726-0E2C-FCA2-75EB64361DC6}"/>
                </a:ext>
              </a:extLst>
            </p:cNvPr>
            <p:cNvSpPr/>
            <p:nvPr/>
          </p:nvSpPr>
          <p:spPr>
            <a:xfrm>
              <a:off x="2496250" y="1879175"/>
              <a:ext cx="376925" cy="14450"/>
            </a:xfrm>
            <a:custGeom>
              <a:avLst/>
              <a:gdLst/>
              <a:ahLst/>
              <a:cxnLst/>
              <a:rect l="l" t="t" r="r" b="b"/>
              <a:pathLst>
                <a:path w="15077" h="578" extrusionOk="0">
                  <a:moveTo>
                    <a:pt x="289" y="0"/>
                  </a:moveTo>
                  <a:cubicBezTo>
                    <a:pt x="108" y="0"/>
                    <a:pt x="0" y="108"/>
                    <a:pt x="0" y="289"/>
                  </a:cubicBezTo>
                  <a:cubicBezTo>
                    <a:pt x="0" y="469"/>
                    <a:pt x="108" y="577"/>
                    <a:pt x="289" y="577"/>
                  </a:cubicBezTo>
                  <a:lnTo>
                    <a:pt x="14788" y="577"/>
                  </a:lnTo>
                  <a:cubicBezTo>
                    <a:pt x="14932" y="577"/>
                    <a:pt x="15076" y="469"/>
                    <a:pt x="15076" y="289"/>
                  </a:cubicBezTo>
                  <a:cubicBezTo>
                    <a:pt x="15076" y="108"/>
                    <a:pt x="14932" y="0"/>
                    <a:pt x="14788"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1" name="Google Shape;4944;p64">
              <a:extLst>
                <a:ext uri="{FF2B5EF4-FFF2-40B4-BE49-F238E27FC236}">
                  <a16:creationId xmlns:a16="http://schemas.microsoft.com/office/drawing/2014/main" id="{12E24B64-4EE7-7B6A-C173-8F0DE04E317F}"/>
                </a:ext>
              </a:extLst>
            </p:cNvPr>
            <p:cNvSpPr/>
            <p:nvPr/>
          </p:nvSpPr>
          <p:spPr>
            <a:xfrm>
              <a:off x="2322225" y="1879175"/>
              <a:ext cx="109125" cy="14450"/>
            </a:xfrm>
            <a:custGeom>
              <a:avLst/>
              <a:gdLst/>
              <a:ahLst/>
              <a:cxnLst/>
              <a:rect l="l" t="t" r="r" b="b"/>
              <a:pathLst>
                <a:path w="4365" h="578" extrusionOk="0">
                  <a:moveTo>
                    <a:pt x="289" y="0"/>
                  </a:moveTo>
                  <a:cubicBezTo>
                    <a:pt x="145" y="0"/>
                    <a:pt x="0" y="108"/>
                    <a:pt x="0" y="289"/>
                  </a:cubicBezTo>
                  <a:cubicBezTo>
                    <a:pt x="0" y="469"/>
                    <a:pt x="145" y="577"/>
                    <a:pt x="289" y="577"/>
                  </a:cubicBezTo>
                  <a:lnTo>
                    <a:pt x="4076" y="577"/>
                  </a:lnTo>
                  <a:cubicBezTo>
                    <a:pt x="4220" y="577"/>
                    <a:pt x="4364" y="469"/>
                    <a:pt x="4364" y="289"/>
                  </a:cubicBezTo>
                  <a:cubicBezTo>
                    <a:pt x="4364" y="108"/>
                    <a:pt x="4220" y="0"/>
                    <a:pt x="407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4794026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9" name="CaixaDeTexto 8">
            <a:extLst>
              <a:ext uri="{FF2B5EF4-FFF2-40B4-BE49-F238E27FC236}">
                <a16:creationId xmlns:a16="http://schemas.microsoft.com/office/drawing/2014/main" id="{24E18C17-AABC-3AF9-A968-2D444693B0B3}"/>
              </a:ext>
            </a:extLst>
          </p:cNvPr>
          <p:cNvSpPr txBox="1"/>
          <p:nvPr/>
        </p:nvSpPr>
        <p:spPr>
          <a:xfrm>
            <a:off x="926431" y="1279088"/>
            <a:ext cx="7291137" cy="2585323"/>
          </a:xfrm>
          <a:prstGeom prst="rect">
            <a:avLst/>
          </a:prstGeom>
          <a:noFill/>
        </p:spPr>
        <p:txBody>
          <a:bodyPr wrap="square" rtlCol="0">
            <a:spAutoFit/>
          </a:bodyPr>
          <a:lstStyle/>
          <a:p>
            <a:pPr algn="l"/>
            <a:r>
              <a:rPr lang="pt-BR" sz="1800" b="0" i="0" dirty="0">
                <a:solidFill>
                  <a:srgbClr val="374151"/>
                </a:solidFill>
                <a:effectLst/>
                <a:latin typeface="Söhne"/>
              </a:rPr>
              <a:t>Durante esta breve pesquisa, foi abordado conceitos fundamentais, como média aritmética, mediana e moda, e sua importância na análise de dados. Exploramos também diferentes tipos de média, como a média aritmética ponderada, a média geométrica e a média harmônica, e suas aplicações em diferentes contextos.</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Além disso, discutimos sobre a diferença entre média populacional e amostral e como calcular a média em diferentes situações, incluindo dados agrupados e dados contínuos com intervalo.</a:t>
            </a:r>
          </a:p>
        </p:txBody>
      </p:sp>
    </p:spTree>
    <p:extLst>
      <p:ext uri="{BB962C8B-B14F-4D97-AF65-F5344CB8AC3E}">
        <p14:creationId xmlns:p14="http://schemas.microsoft.com/office/powerpoint/2010/main" val="23137318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497"/>
        <p:cNvGrpSpPr/>
        <p:nvPr/>
      </p:nvGrpSpPr>
      <p:grpSpPr>
        <a:xfrm>
          <a:off x="0" y="0"/>
          <a:ext cx="0" cy="0"/>
          <a:chOff x="0" y="0"/>
          <a:chExt cx="0" cy="0"/>
        </a:xfrm>
      </p:grpSpPr>
      <p:sp>
        <p:nvSpPr>
          <p:cNvPr id="9" name="CaixaDeTexto 8">
            <a:extLst>
              <a:ext uri="{FF2B5EF4-FFF2-40B4-BE49-F238E27FC236}">
                <a16:creationId xmlns:a16="http://schemas.microsoft.com/office/drawing/2014/main" id="{24E18C17-AABC-3AF9-A968-2D444693B0B3}"/>
              </a:ext>
            </a:extLst>
          </p:cNvPr>
          <p:cNvSpPr txBox="1"/>
          <p:nvPr/>
        </p:nvSpPr>
        <p:spPr>
          <a:xfrm>
            <a:off x="926431" y="1556087"/>
            <a:ext cx="7291137" cy="2031325"/>
          </a:xfrm>
          <a:prstGeom prst="rect">
            <a:avLst/>
          </a:prstGeom>
          <a:noFill/>
        </p:spPr>
        <p:txBody>
          <a:bodyPr wrap="square" rtlCol="0">
            <a:spAutoFit/>
          </a:bodyPr>
          <a:lstStyle/>
          <a:p>
            <a:pPr algn="l"/>
            <a:r>
              <a:rPr lang="pt-BR" sz="1800" b="0" i="0" dirty="0">
                <a:solidFill>
                  <a:srgbClr val="374151"/>
                </a:solidFill>
                <a:effectLst/>
                <a:latin typeface="Söhne"/>
              </a:rPr>
              <a:t>Por fim foi destacado a importância da escolha adequada da medida de tendência central, levando em consideração as características dos dados e os objetivos da análise. </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Em resumo, a pesquisa sobre tendência central enfatizou a importância de compreender e aplicar corretamente as medidas de tendência central para analisar e interpretar dados de forma eficaz e precisa.</a:t>
            </a:r>
          </a:p>
        </p:txBody>
      </p:sp>
    </p:spTree>
    <p:extLst>
      <p:ext uri="{BB962C8B-B14F-4D97-AF65-F5344CB8AC3E}">
        <p14:creationId xmlns:p14="http://schemas.microsoft.com/office/powerpoint/2010/main" val="32577762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604"/>
        <p:cNvGrpSpPr/>
        <p:nvPr/>
      </p:nvGrpSpPr>
      <p:grpSpPr>
        <a:xfrm>
          <a:off x="0" y="0"/>
          <a:ext cx="0" cy="0"/>
          <a:chOff x="0" y="0"/>
          <a:chExt cx="0" cy="0"/>
        </a:xfrm>
      </p:grpSpPr>
      <p:sp>
        <p:nvSpPr>
          <p:cNvPr id="3605" name="Google Shape;3605;p63"/>
          <p:cNvSpPr txBox="1">
            <a:spLocks noGrp="1"/>
          </p:cNvSpPr>
          <p:nvPr>
            <p:ph type="title"/>
          </p:nvPr>
        </p:nvSpPr>
        <p:spPr>
          <a:xfrm>
            <a:off x="2105425" y="384048"/>
            <a:ext cx="4937700" cy="10791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7200"/>
              <a:t>Thanks!</a:t>
            </a:r>
            <a:endParaRPr sz="7200"/>
          </a:p>
        </p:txBody>
      </p:sp>
      <p:sp>
        <p:nvSpPr>
          <p:cNvPr id="3606" name="Google Shape;3606;p63"/>
          <p:cNvSpPr txBox="1">
            <a:spLocks noGrp="1"/>
          </p:cNvSpPr>
          <p:nvPr>
            <p:ph type="subTitle" idx="1"/>
          </p:nvPr>
        </p:nvSpPr>
        <p:spPr>
          <a:xfrm>
            <a:off x="3017520" y="1709928"/>
            <a:ext cx="3099900" cy="1435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dirty="0">
                <a:solidFill>
                  <a:schemeClr val="accent1"/>
                </a:solidFill>
                <a:latin typeface="Barlow Semi Condensed"/>
                <a:ea typeface="Barlow Semi Condensed"/>
                <a:cs typeface="Barlow Semi Condensed"/>
                <a:sym typeface="Barlow Semi Condensed"/>
              </a:rPr>
              <a:t>Do you have any questions?</a:t>
            </a:r>
            <a:endParaRPr dirty="0">
              <a:solidFill>
                <a:schemeClr val="accent1"/>
              </a:solidFill>
              <a:latin typeface="Barlow Semi Condensed"/>
              <a:ea typeface="Barlow Semi Condensed"/>
              <a:cs typeface="Barlow Semi Condensed"/>
              <a:sym typeface="Barlow Semi Condensed"/>
            </a:endParaRPr>
          </a:p>
          <a:p>
            <a:pPr marL="0" lvl="0" indent="0" algn="ctr" rtl="0">
              <a:spcBef>
                <a:spcPts val="0"/>
              </a:spcBef>
              <a:spcAft>
                <a:spcPts val="0"/>
              </a:spcAft>
              <a:buClr>
                <a:schemeClr val="dk1"/>
              </a:buClr>
              <a:buSzPts val="1100"/>
              <a:buFont typeface="Arial"/>
              <a:buNone/>
            </a:pPr>
            <a:endParaRPr dirty="0">
              <a:solidFill>
                <a:srgbClr val="595959"/>
              </a:solidFill>
              <a:latin typeface="Barlow Semi Condensed"/>
              <a:ea typeface="Barlow Semi Condensed"/>
              <a:cs typeface="Barlow Semi Condensed"/>
              <a:sym typeface="Barlow Semi Condensed"/>
            </a:endParaRPr>
          </a:p>
          <a:p>
            <a:pPr marL="0" lvl="0" indent="0" algn="ctr" rtl="0">
              <a:spcBef>
                <a:spcPts val="0"/>
              </a:spcBef>
              <a:spcAft>
                <a:spcPts val="0"/>
              </a:spcAft>
              <a:buClr>
                <a:schemeClr val="dk1"/>
              </a:buClr>
              <a:buSzPts val="1100"/>
              <a:buFont typeface="Arial"/>
              <a:buNone/>
            </a:pPr>
            <a:r>
              <a:rPr lang="pt-BR" dirty="0">
                <a:solidFill>
                  <a:schemeClr val="dk2"/>
                </a:solidFill>
                <a:hlinkClick r:id="rId3"/>
              </a:rPr>
              <a:t>t</a:t>
            </a:r>
            <a:r>
              <a:rPr lang="en" dirty="0">
                <a:solidFill>
                  <a:schemeClr val="dk2"/>
                </a:solidFill>
                <a:sym typeface="Barlow Semi Condensed"/>
                <a:hlinkClick r:id="rId3"/>
              </a:rPr>
              <a:t>nsilva.</a:t>
            </a:r>
            <a:r>
              <a:rPr lang="en" dirty="0">
                <a:solidFill>
                  <a:schemeClr val="dk2"/>
                </a:solidFill>
                <a:hlinkClick r:id="rId3"/>
              </a:rPr>
              <a:t>cic</a:t>
            </a:r>
            <a:r>
              <a:rPr lang="en" dirty="0">
                <a:solidFill>
                  <a:schemeClr val="dk2"/>
                </a:solidFill>
                <a:sym typeface="Barlow Semi Condensed"/>
                <a:hlinkClick r:id="rId3"/>
              </a:rPr>
              <a:t>@uesc.br</a:t>
            </a:r>
            <a:endParaRPr lang="en" dirty="0">
              <a:solidFill>
                <a:schemeClr val="dk2"/>
              </a:solidFill>
              <a:latin typeface="Barlow Semi Condensed"/>
              <a:ea typeface="Barlow Semi Condensed"/>
              <a:cs typeface="Barlow Semi Condensed"/>
              <a:sym typeface="Barlow Semi Condensed"/>
            </a:endParaRPr>
          </a:p>
          <a:p>
            <a:pPr marL="0" lvl="0" indent="0" algn="ctr" rtl="0">
              <a:spcBef>
                <a:spcPts val="0"/>
              </a:spcBef>
              <a:spcAft>
                <a:spcPts val="0"/>
              </a:spcAft>
              <a:buClr>
                <a:schemeClr val="dk1"/>
              </a:buClr>
              <a:buSzPts val="1100"/>
              <a:buFont typeface="Arial"/>
              <a:buNone/>
            </a:pPr>
            <a:r>
              <a:rPr lang="pt-BR" u="sng" dirty="0">
                <a:solidFill>
                  <a:srgbClr val="77C6FC"/>
                </a:solidFill>
                <a:latin typeface="Barlow Semi Condensed"/>
                <a:ea typeface="Barlow Semi Condensed"/>
                <a:cs typeface="Barlow Semi Condensed"/>
                <a:sym typeface="Barlow Semi Condensed"/>
              </a:rPr>
              <a:t>eoliveira.cic@uesc.br</a:t>
            </a:r>
            <a:endParaRPr u="sng" dirty="0">
              <a:solidFill>
                <a:srgbClr val="77C6FC"/>
              </a:solidFill>
              <a:latin typeface="Barlow Semi Condensed"/>
              <a:ea typeface="Barlow Semi Condensed"/>
              <a:cs typeface="Barlow Semi Condensed"/>
              <a:sym typeface="Barlow Semi Condense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7" name="Google Shape;2177;p39"/>
          <p:cNvSpPr txBox="1">
            <a:spLocks noGrp="1"/>
          </p:cNvSpPr>
          <p:nvPr>
            <p:ph type="title"/>
          </p:nvPr>
        </p:nvSpPr>
        <p:spPr>
          <a:xfrm>
            <a:off x="1839433" y="146199"/>
            <a:ext cx="5582093" cy="91705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Importância da Tendência Central na Análise  de Dados </a:t>
            </a:r>
            <a:endParaRPr dirty="0"/>
          </a:p>
        </p:txBody>
      </p:sp>
      <p:sp>
        <p:nvSpPr>
          <p:cNvPr id="2178" name="Google Shape;2178;p39"/>
          <p:cNvSpPr txBox="1">
            <a:spLocks noGrp="1"/>
          </p:cNvSpPr>
          <p:nvPr>
            <p:ph type="subTitle" idx="1"/>
          </p:nvPr>
        </p:nvSpPr>
        <p:spPr>
          <a:xfrm>
            <a:off x="884321" y="1591874"/>
            <a:ext cx="7375357" cy="2753833"/>
          </a:xfrm>
          <a:prstGeom prst="rect">
            <a:avLst/>
          </a:prstGeom>
        </p:spPr>
        <p:txBody>
          <a:bodyPr spcFirstLastPara="1" wrap="square" lIns="91425" tIns="91425" rIns="91425" bIns="91425" anchor="t" anchorCtr="0">
            <a:noAutofit/>
          </a:bodyPr>
          <a:lstStyle/>
          <a:p>
            <a:pPr algn="l"/>
            <a:r>
              <a:rPr lang="pt-BR" sz="1800" b="0" i="0" dirty="0">
                <a:solidFill>
                  <a:srgbClr val="374151"/>
                </a:solidFill>
                <a:effectLst/>
                <a:latin typeface="Söhne"/>
              </a:rPr>
              <a:t>A tendência central é uma medida estatística que indica onde os dados estão centrados ou concentrados em torno de um valor específico. As medidas de tendência central mais comuns são a média, a mediana e a moda.</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A importância da tendência central na análise de dados reside no fato de que ela permite resumir um grande conjunto de dados em um único valor que representa um ponto central. Isso torna mais fácil para os pesquisadores entenderem o conjunto de dados e tirarem conclusões a partir dele.</a:t>
            </a:r>
          </a:p>
        </p:txBody>
      </p:sp>
    </p:spTree>
    <p:extLst>
      <p:ext uri="{BB962C8B-B14F-4D97-AF65-F5344CB8AC3E}">
        <p14:creationId xmlns:p14="http://schemas.microsoft.com/office/powerpoint/2010/main" val="699846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sp>
        <p:nvSpPr>
          <p:cNvPr id="2177" name="Google Shape;2177;p39"/>
          <p:cNvSpPr txBox="1">
            <a:spLocks noGrp="1"/>
          </p:cNvSpPr>
          <p:nvPr>
            <p:ph type="title"/>
          </p:nvPr>
        </p:nvSpPr>
        <p:spPr>
          <a:xfrm>
            <a:off x="1839433" y="146199"/>
            <a:ext cx="5582093" cy="917057"/>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Importância da Tendência Central na Análise  de Dados </a:t>
            </a:r>
            <a:endParaRPr dirty="0"/>
          </a:p>
        </p:txBody>
      </p:sp>
      <p:sp>
        <p:nvSpPr>
          <p:cNvPr id="2178" name="Google Shape;2178;p39"/>
          <p:cNvSpPr txBox="1">
            <a:spLocks noGrp="1"/>
          </p:cNvSpPr>
          <p:nvPr>
            <p:ph type="subTitle" idx="1"/>
          </p:nvPr>
        </p:nvSpPr>
        <p:spPr>
          <a:xfrm>
            <a:off x="962526" y="1418048"/>
            <a:ext cx="7218947" cy="3147237"/>
          </a:xfrm>
          <a:prstGeom prst="rect">
            <a:avLst/>
          </a:prstGeom>
        </p:spPr>
        <p:txBody>
          <a:bodyPr spcFirstLastPara="1" wrap="square" lIns="91425" tIns="91425" rIns="91425" bIns="91425" anchor="t" anchorCtr="0">
            <a:noAutofit/>
          </a:bodyPr>
          <a:lstStyle/>
          <a:p>
            <a:pPr algn="l"/>
            <a:r>
              <a:rPr lang="pt-BR" sz="1800" b="0" i="1" dirty="0">
                <a:solidFill>
                  <a:srgbClr val="374151"/>
                </a:solidFill>
                <a:effectLst/>
                <a:latin typeface="Söhne"/>
              </a:rPr>
              <a:t>Por exemplo</a:t>
            </a:r>
            <a:r>
              <a:rPr lang="pt-BR" sz="1800" dirty="0">
                <a:solidFill>
                  <a:srgbClr val="374151"/>
                </a:solidFill>
                <a:latin typeface="Söhne"/>
              </a:rPr>
              <a:t>:</a:t>
            </a:r>
            <a:r>
              <a:rPr lang="pt-BR" sz="1800" b="0" i="0" dirty="0">
                <a:solidFill>
                  <a:srgbClr val="374151"/>
                </a:solidFill>
                <a:effectLst/>
                <a:latin typeface="Söhne"/>
              </a:rPr>
              <a:t> a média é frequentemente usada para representar o valor médio de um conjunto de dados numéricos, enquanto a mediana é usada para representar o valor central quando os dados estão agrupados em torno de um intervalo específico. Já a moda é usada para representar o valor mais comum ou frequente em um conjunto de dados.</a:t>
            </a:r>
          </a:p>
          <a:p>
            <a:pPr algn="l"/>
            <a:endParaRPr lang="pt-BR" sz="1800" b="0" i="0" dirty="0">
              <a:solidFill>
                <a:srgbClr val="374151"/>
              </a:solidFill>
              <a:effectLst/>
              <a:latin typeface="Söhne"/>
            </a:endParaRPr>
          </a:p>
          <a:p>
            <a:pPr algn="l"/>
            <a:r>
              <a:rPr lang="pt-BR" sz="1800" b="0" i="0" dirty="0">
                <a:solidFill>
                  <a:srgbClr val="374151"/>
                </a:solidFill>
                <a:effectLst/>
                <a:latin typeface="Söhne"/>
              </a:rPr>
              <a:t>Além disso, a tendência central é usada em muitos testes estatísticos para determinar se há diferenças significativas entre grupos de dados ou para avaliar a eficácia de um tratamento ou intervenção em estudos experimentais.</a:t>
            </a:r>
          </a:p>
          <a:p>
            <a:pPr algn="l"/>
            <a:endParaRPr lang="pt-BR" sz="1600" b="0" i="0" dirty="0">
              <a:solidFill>
                <a:srgbClr val="374151"/>
              </a:solidFill>
              <a:effectLst/>
              <a:latin typeface="Söhne"/>
            </a:endParaRPr>
          </a:p>
        </p:txBody>
      </p:sp>
    </p:spTree>
    <p:extLst>
      <p:ext uri="{BB962C8B-B14F-4D97-AF65-F5344CB8AC3E}">
        <p14:creationId xmlns:p14="http://schemas.microsoft.com/office/powerpoint/2010/main" val="237637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4"/>
        <p:cNvGrpSpPr/>
        <p:nvPr/>
      </p:nvGrpSpPr>
      <p:grpSpPr>
        <a:xfrm>
          <a:off x="0" y="0"/>
          <a:ext cx="0" cy="0"/>
          <a:chOff x="0" y="0"/>
          <a:chExt cx="0" cy="0"/>
        </a:xfrm>
      </p:grpSpPr>
      <p:sp>
        <p:nvSpPr>
          <p:cNvPr id="2155" name="Google Shape;2155;p38"/>
          <p:cNvSpPr txBox="1">
            <a:spLocks noGrp="1"/>
          </p:cNvSpPr>
          <p:nvPr>
            <p:ph type="title"/>
          </p:nvPr>
        </p:nvSpPr>
        <p:spPr>
          <a:xfrm>
            <a:off x="2973225" y="2510113"/>
            <a:ext cx="3200400" cy="80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700" dirty="0"/>
              <a:t>Média</a:t>
            </a:r>
            <a:endParaRPr sz="4700" dirty="0"/>
          </a:p>
        </p:txBody>
      </p:sp>
      <p:sp>
        <p:nvSpPr>
          <p:cNvPr id="2156" name="Google Shape;2156;p38"/>
          <p:cNvSpPr txBox="1">
            <a:spLocks noGrp="1"/>
          </p:cNvSpPr>
          <p:nvPr>
            <p:ph type="title" idx="2"/>
          </p:nvPr>
        </p:nvSpPr>
        <p:spPr>
          <a:xfrm>
            <a:off x="2971800" y="1161288"/>
            <a:ext cx="2967600" cy="106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dirty="0"/>
              <a:t>02</a:t>
            </a:r>
            <a:endParaRPr dirty="0"/>
          </a:p>
        </p:txBody>
      </p:sp>
    </p:spTree>
    <p:extLst>
      <p:ext uri="{BB962C8B-B14F-4D97-AF65-F5344CB8AC3E}">
        <p14:creationId xmlns:p14="http://schemas.microsoft.com/office/powerpoint/2010/main" val="2042178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61"/>
        <p:cNvGrpSpPr/>
        <p:nvPr/>
      </p:nvGrpSpPr>
      <p:grpSpPr>
        <a:xfrm>
          <a:off x="0" y="0"/>
          <a:ext cx="0" cy="0"/>
          <a:chOff x="0" y="0"/>
          <a:chExt cx="0" cy="0"/>
        </a:xfrm>
      </p:grpSpPr>
      <p:grpSp>
        <p:nvGrpSpPr>
          <p:cNvPr id="2162" name="Google Shape;2162;p39"/>
          <p:cNvGrpSpPr/>
          <p:nvPr/>
        </p:nvGrpSpPr>
        <p:grpSpPr>
          <a:xfrm>
            <a:off x="3737548" y="150113"/>
            <a:ext cx="1668904" cy="1650805"/>
            <a:chOff x="3614228" y="234880"/>
            <a:chExt cx="1915500" cy="1915500"/>
          </a:xfrm>
        </p:grpSpPr>
        <p:sp>
          <p:nvSpPr>
            <p:cNvPr id="2163" name="Google Shape;2163;p39"/>
            <p:cNvSpPr/>
            <p:nvPr/>
          </p:nvSpPr>
          <p:spPr>
            <a:xfrm>
              <a:off x="3614228" y="234880"/>
              <a:ext cx="1915500" cy="1915500"/>
            </a:xfrm>
            <a:prstGeom prst="ellipse">
              <a:avLst/>
            </a:pr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4" name="Google Shape;2164;p39"/>
            <p:cNvSpPr/>
            <p:nvPr/>
          </p:nvSpPr>
          <p:spPr>
            <a:xfrm>
              <a:off x="3869710" y="490401"/>
              <a:ext cx="1404000" cy="1404000"/>
            </a:xfrm>
            <a:prstGeom prst="ellipse">
              <a:avLst/>
            </a:prstGeom>
            <a:solidFill>
              <a:srgbClr val="FFFFFF"/>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177" name="Google Shape;2177;p39"/>
          <p:cNvSpPr txBox="1">
            <a:spLocks noGrp="1"/>
          </p:cNvSpPr>
          <p:nvPr>
            <p:ph type="title"/>
          </p:nvPr>
        </p:nvSpPr>
        <p:spPr>
          <a:xfrm>
            <a:off x="2204415" y="1885416"/>
            <a:ext cx="4809600" cy="5760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pt-BR" dirty="0"/>
              <a:t>Descrição</a:t>
            </a:r>
            <a:endParaRPr dirty="0"/>
          </a:p>
        </p:txBody>
      </p:sp>
      <p:sp>
        <p:nvSpPr>
          <p:cNvPr id="2178" name="Google Shape;2178;p39"/>
          <p:cNvSpPr txBox="1">
            <a:spLocks noGrp="1"/>
          </p:cNvSpPr>
          <p:nvPr>
            <p:ph type="subTitle" idx="1"/>
          </p:nvPr>
        </p:nvSpPr>
        <p:spPr>
          <a:xfrm>
            <a:off x="1070810" y="2571750"/>
            <a:ext cx="7002379" cy="151872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pt-BR" sz="1800" b="0" i="0" dirty="0">
                <a:solidFill>
                  <a:srgbClr val="374151"/>
                </a:solidFill>
                <a:effectLst/>
                <a:latin typeface="Söhne"/>
              </a:rPr>
              <a:t>A média aritmética é uma medida estatística que representa o valor central de um conjunto de dados. Ela é calculada somando-se todos os valores dos dados e dividindo-se pelo número de observações. Em outras palavras, a média aritmética é a soma de todos os valores dividida pelo número total de valores</a:t>
            </a:r>
            <a:endParaRPr sz="1800" dirty="0">
              <a:latin typeface="Barlow Semi Condensed"/>
              <a:ea typeface="Barlow Semi Condensed"/>
              <a:cs typeface="Barlow Semi Condensed"/>
              <a:sym typeface="Barlow Semi Condensed"/>
            </a:endParaRPr>
          </a:p>
        </p:txBody>
      </p:sp>
      <p:grpSp>
        <p:nvGrpSpPr>
          <p:cNvPr id="7" name="Google Shape;13323;p75">
            <a:extLst>
              <a:ext uri="{FF2B5EF4-FFF2-40B4-BE49-F238E27FC236}">
                <a16:creationId xmlns:a16="http://schemas.microsoft.com/office/drawing/2014/main" id="{CEA3E0D5-8B9F-1D70-C0BD-18B37D0209EE}"/>
              </a:ext>
            </a:extLst>
          </p:cNvPr>
          <p:cNvGrpSpPr/>
          <p:nvPr/>
        </p:nvGrpSpPr>
        <p:grpSpPr>
          <a:xfrm>
            <a:off x="4306187" y="707024"/>
            <a:ext cx="606056" cy="536985"/>
            <a:chOff x="3282325" y="2035675"/>
            <a:chExt cx="459575" cy="454825"/>
          </a:xfrm>
        </p:grpSpPr>
        <p:sp>
          <p:nvSpPr>
            <p:cNvPr id="8" name="Google Shape;13324;p75">
              <a:extLst>
                <a:ext uri="{FF2B5EF4-FFF2-40B4-BE49-F238E27FC236}">
                  <a16:creationId xmlns:a16="http://schemas.microsoft.com/office/drawing/2014/main" id="{5A195728-0DA3-E454-F2C7-414DF3CB4DA3}"/>
                </a:ext>
              </a:extLst>
            </p:cNvPr>
            <p:cNvSpPr/>
            <p:nvPr/>
          </p:nvSpPr>
          <p:spPr>
            <a:xfrm>
              <a:off x="3337050" y="2234125"/>
              <a:ext cx="85925" cy="206325"/>
            </a:xfrm>
            <a:custGeom>
              <a:avLst/>
              <a:gdLst/>
              <a:ahLst/>
              <a:cxnLst/>
              <a:rect l="l" t="t" r="r" b="b"/>
              <a:pathLst>
                <a:path w="3437" h="8253" extrusionOk="0">
                  <a:moveTo>
                    <a:pt x="2305" y="1133"/>
                  </a:moveTo>
                  <a:lnTo>
                    <a:pt x="2305" y="7120"/>
                  </a:lnTo>
                  <a:lnTo>
                    <a:pt x="1133" y="7120"/>
                  </a:lnTo>
                  <a:lnTo>
                    <a:pt x="1133" y="1133"/>
                  </a:lnTo>
                  <a:close/>
                  <a:moveTo>
                    <a:pt x="568" y="0"/>
                  </a:moveTo>
                  <a:cubicBezTo>
                    <a:pt x="254" y="0"/>
                    <a:pt x="1" y="254"/>
                    <a:pt x="1" y="568"/>
                  </a:cubicBezTo>
                  <a:lnTo>
                    <a:pt x="1" y="7688"/>
                  </a:lnTo>
                  <a:cubicBezTo>
                    <a:pt x="1" y="7999"/>
                    <a:pt x="254" y="8253"/>
                    <a:pt x="568" y="8253"/>
                  </a:cubicBezTo>
                  <a:lnTo>
                    <a:pt x="2869" y="8253"/>
                  </a:lnTo>
                  <a:cubicBezTo>
                    <a:pt x="3183" y="8253"/>
                    <a:pt x="3437" y="7999"/>
                    <a:pt x="3437" y="7688"/>
                  </a:cubicBezTo>
                  <a:lnTo>
                    <a:pt x="3437" y="568"/>
                  </a:lnTo>
                  <a:cubicBezTo>
                    <a:pt x="3437" y="254"/>
                    <a:pt x="3183" y="0"/>
                    <a:pt x="2869" y="0"/>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sp>
          <p:nvSpPr>
            <p:cNvPr id="9" name="Google Shape;13325;p75">
              <a:extLst>
                <a:ext uri="{FF2B5EF4-FFF2-40B4-BE49-F238E27FC236}">
                  <a16:creationId xmlns:a16="http://schemas.microsoft.com/office/drawing/2014/main" id="{68494F90-EF2E-E984-80CB-B79DB27F5AC0}"/>
                </a:ext>
              </a:extLst>
            </p:cNvPr>
            <p:cNvSpPr/>
            <p:nvPr/>
          </p:nvSpPr>
          <p:spPr>
            <a:xfrm>
              <a:off x="3451275" y="2175475"/>
              <a:ext cx="84925" cy="264975"/>
            </a:xfrm>
            <a:custGeom>
              <a:avLst/>
              <a:gdLst/>
              <a:ahLst/>
              <a:cxnLst/>
              <a:rect l="l" t="t" r="r" b="b"/>
              <a:pathLst>
                <a:path w="3397" h="10599" extrusionOk="0">
                  <a:moveTo>
                    <a:pt x="2265" y="1133"/>
                  </a:moveTo>
                  <a:lnTo>
                    <a:pt x="2265" y="9466"/>
                  </a:lnTo>
                  <a:lnTo>
                    <a:pt x="1132" y="9466"/>
                  </a:lnTo>
                  <a:lnTo>
                    <a:pt x="1132" y="1133"/>
                  </a:lnTo>
                  <a:close/>
                  <a:moveTo>
                    <a:pt x="565" y="0"/>
                  </a:moveTo>
                  <a:cubicBezTo>
                    <a:pt x="254" y="0"/>
                    <a:pt x="0" y="254"/>
                    <a:pt x="0" y="565"/>
                  </a:cubicBezTo>
                  <a:lnTo>
                    <a:pt x="0" y="10034"/>
                  </a:lnTo>
                  <a:cubicBezTo>
                    <a:pt x="0" y="10345"/>
                    <a:pt x="254" y="10599"/>
                    <a:pt x="565" y="10599"/>
                  </a:cubicBezTo>
                  <a:lnTo>
                    <a:pt x="2829" y="10599"/>
                  </a:lnTo>
                  <a:cubicBezTo>
                    <a:pt x="3143" y="10599"/>
                    <a:pt x="3397" y="10345"/>
                    <a:pt x="3397" y="10034"/>
                  </a:cubicBezTo>
                  <a:lnTo>
                    <a:pt x="3397" y="565"/>
                  </a:lnTo>
                  <a:cubicBezTo>
                    <a:pt x="3397" y="254"/>
                    <a:pt x="3143" y="0"/>
                    <a:pt x="2829" y="0"/>
                  </a:cubicBezTo>
                  <a:close/>
                </a:path>
              </a:pathLst>
            </a:custGeom>
            <a:solidFill>
              <a:schemeClr val="bg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sp>
          <p:nvSpPr>
            <p:cNvPr id="10" name="Google Shape;13326;p75">
              <a:extLst>
                <a:ext uri="{FF2B5EF4-FFF2-40B4-BE49-F238E27FC236}">
                  <a16:creationId xmlns:a16="http://schemas.microsoft.com/office/drawing/2014/main" id="{A7471C28-098F-054A-90D5-44DBC2E5BE0D}"/>
                </a:ext>
              </a:extLst>
            </p:cNvPr>
            <p:cNvSpPr/>
            <p:nvPr/>
          </p:nvSpPr>
          <p:spPr>
            <a:xfrm>
              <a:off x="3564500" y="2116825"/>
              <a:ext cx="84950" cy="323625"/>
            </a:xfrm>
            <a:custGeom>
              <a:avLst/>
              <a:gdLst/>
              <a:ahLst/>
              <a:cxnLst/>
              <a:rect l="l" t="t" r="r" b="b"/>
              <a:pathLst>
                <a:path w="3398" h="12945" extrusionOk="0">
                  <a:moveTo>
                    <a:pt x="2265" y="1132"/>
                  </a:moveTo>
                  <a:lnTo>
                    <a:pt x="2265" y="11812"/>
                  </a:lnTo>
                  <a:lnTo>
                    <a:pt x="1133" y="11812"/>
                  </a:lnTo>
                  <a:lnTo>
                    <a:pt x="1133" y="1132"/>
                  </a:lnTo>
                  <a:close/>
                  <a:moveTo>
                    <a:pt x="565" y="0"/>
                  </a:moveTo>
                  <a:cubicBezTo>
                    <a:pt x="254" y="0"/>
                    <a:pt x="0" y="251"/>
                    <a:pt x="0" y="565"/>
                  </a:cubicBezTo>
                  <a:lnTo>
                    <a:pt x="0" y="12380"/>
                  </a:lnTo>
                  <a:cubicBezTo>
                    <a:pt x="0" y="12691"/>
                    <a:pt x="254" y="12945"/>
                    <a:pt x="565" y="12945"/>
                  </a:cubicBezTo>
                  <a:lnTo>
                    <a:pt x="2829" y="12945"/>
                  </a:lnTo>
                  <a:cubicBezTo>
                    <a:pt x="3144" y="12945"/>
                    <a:pt x="3397" y="12691"/>
                    <a:pt x="3397" y="12380"/>
                  </a:cubicBezTo>
                  <a:lnTo>
                    <a:pt x="3397" y="565"/>
                  </a:lnTo>
                  <a:cubicBezTo>
                    <a:pt x="3397" y="251"/>
                    <a:pt x="3144" y="0"/>
                    <a:pt x="2829" y="0"/>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sp>
          <p:nvSpPr>
            <p:cNvPr id="11" name="Google Shape;13327;p75">
              <a:extLst>
                <a:ext uri="{FF2B5EF4-FFF2-40B4-BE49-F238E27FC236}">
                  <a16:creationId xmlns:a16="http://schemas.microsoft.com/office/drawing/2014/main" id="{71B25CC8-F469-269C-8BB9-2CAA3DD4432B}"/>
                </a:ext>
              </a:extLst>
            </p:cNvPr>
            <p:cNvSpPr/>
            <p:nvPr/>
          </p:nvSpPr>
          <p:spPr>
            <a:xfrm>
              <a:off x="3282325" y="2035675"/>
              <a:ext cx="459575" cy="454825"/>
            </a:xfrm>
            <a:custGeom>
              <a:avLst/>
              <a:gdLst/>
              <a:ahLst/>
              <a:cxnLst/>
              <a:rect l="l" t="t" r="r" b="b"/>
              <a:pathLst>
                <a:path w="18383" h="18193" extrusionOk="0">
                  <a:moveTo>
                    <a:pt x="568" y="0"/>
                  </a:moveTo>
                  <a:cubicBezTo>
                    <a:pt x="254" y="0"/>
                    <a:pt x="1" y="251"/>
                    <a:pt x="1" y="565"/>
                  </a:cubicBezTo>
                  <a:lnTo>
                    <a:pt x="1" y="17625"/>
                  </a:lnTo>
                  <a:cubicBezTo>
                    <a:pt x="1" y="17939"/>
                    <a:pt x="254" y="18192"/>
                    <a:pt x="568" y="18192"/>
                  </a:cubicBezTo>
                  <a:lnTo>
                    <a:pt x="17815" y="18192"/>
                  </a:lnTo>
                  <a:cubicBezTo>
                    <a:pt x="18129" y="18192"/>
                    <a:pt x="18383" y="17939"/>
                    <a:pt x="18383" y="17625"/>
                  </a:cubicBezTo>
                  <a:cubicBezTo>
                    <a:pt x="18383" y="17311"/>
                    <a:pt x="18129" y="17060"/>
                    <a:pt x="17815" y="17060"/>
                  </a:cubicBezTo>
                  <a:lnTo>
                    <a:pt x="1133" y="17060"/>
                  </a:lnTo>
                  <a:lnTo>
                    <a:pt x="1133" y="565"/>
                  </a:lnTo>
                  <a:cubicBezTo>
                    <a:pt x="1133" y="251"/>
                    <a:pt x="879" y="0"/>
                    <a:pt x="568" y="0"/>
                  </a:cubicBezTo>
                  <a:close/>
                </a:path>
              </a:pathLst>
            </a:custGeom>
            <a:solidFill>
              <a:schemeClr val="tx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grpSp>
    </p:spTree>
    <p:extLst>
      <p:ext uri="{BB962C8B-B14F-4D97-AF65-F5344CB8AC3E}">
        <p14:creationId xmlns:p14="http://schemas.microsoft.com/office/powerpoint/2010/main" val="4230600214"/>
      </p:ext>
    </p:extLst>
  </p:cSld>
  <p:clrMapOvr>
    <a:masterClrMapping/>
  </p:clrMapOvr>
</p:sld>
</file>

<file path=ppt/theme/theme1.xml><?xml version="1.0" encoding="utf-8"?>
<a:theme xmlns:a="http://schemas.openxmlformats.org/drawingml/2006/main" name="Technology Consulting by Slidesgo">
  <a:themeElements>
    <a:clrScheme name="Simple Light">
      <a:dk1>
        <a:srgbClr val="3D3D3D"/>
      </a:dk1>
      <a:lt1>
        <a:srgbClr val="FFFFFF"/>
      </a:lt1>
      <a:dk2>
        <a:srgbClr val="494949"/>
      </a:dk2>
      <a:lt2>
        <a:srgbClr val="EEEEEE"/>
      </a:lt2>
      <a:accent1>
        <a:srgbClr val="77C6FC"/>
      </a:accent1>
      <a:accent2>
        <a:srgbClr val="BBE3FE"/>
      </a:accent2>
      <a:accent3>
        <a:srgbClr val="D6EEFE"/>
      </a:accent3>
      <a:accent4>
        <a:srgbClr val="BEBEBE"/>
      </a:accent4>
      <a:accent5>
        <a:srgbClr val="477797"/>
      </a:accent5>
      <a:accent6>
        <a:srgbClr val="9E9E9E"/>
      </a:accent6>
      <a:hlink>
        <a:srgbClr val="77C6F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1314</TotalTime>
  <Words>3515</Words>
  <Application>Microsoft Office PowerPoint</Application>
  <PresentationFormat>Apresentação na tela (16:9)</PresentationFormat>
  <Paragraphs>483</Paragraphs>
  <Slides>59</Slides>
  <Notes>59</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59</vt:i4>
      </vt:variant>
    </vt:vector>
  </HeadingPairs>
  <TitlesOfParts>
    <vt:vector size="67" baseType="lpstr">
      <vt:lpstr>Fjalla One</vt:lpstr>
      <vt:lpstr>Barlow Semi Condensed</vt:lpstr>
      <vt:lpstr>Arial</vt:lpstr>
      <vt:lpstr>Cambria Math</vt:lpstr>
      <vt:lpstr>Barlow Semi Condensed Medium</vt:lpstr>
      <vt:lpstr>Wingdings</vt:lpstr>
      <vt:lpstr>Söhne</vt:lpstr>
      <vt:lpstr>Technology Consulting by Slidesgo</vt:lpstr>
      <vt:lpstr>Medidas Estátisticas</vt:lpstr>
      <vt:lpstr>Objetivos </vt:lpstr>
      <vt:lpstr>Índice</vt:lpstr>
      <vt:lpstr>Tendência Central</vt:lpstr>
      <vt:lpstr>Descrição</vt:lpstr>
      <vt:lpstr>Importância da Tendência Central na Análise  de Dados </vt:lpstr>
      <vt:lpstr>Importância da Tendência Central na Análise  de Dados </vt:lpstr>
      <vt:lpstr>Média</vt:lpstr>
      <vt:lpstr>Descrição</vt:lpstr>
      <vt:lpstr>Apresentação do PowerPoint</vt:lpstr>
      <vt:lpstr>Média Populacional  vs.  Média Amostral</vt:lpstr>
      <vt:lpstr>Média Populacional</vt:lpstr>
      <vt:lpstr>Média Amostral</vt:lpstr>
      <vt:lpstr>Média-Exemplo</vt:lpstr>
      <vt:lpstr>Média-Exemplo</vt:lpstr>
      <vt:lpstr>Média-Exemplo</vt:lpstr>
      <vt:lpstr>Cálculo de média utilizando</vt:lpstr>
      <vt:lpstr>Média</vt:lpstr>
      <vt:lpstr>Média</vt:lpstr>
      <vt:lpstr>Média</vt:lpstr>
      <vt:lpstr>Média</vt:lpstr>
      <vt:lpstr>Média</vt:lpstr>
      <vt:lpstr>Média Aritmética com R</vt:lpstr>
      <vt:lpstr>Média Aritmética com R</vt:lpstr>
      <vt:lpstr>Média Aritmética</vt:lpstr>
      <vt:lpstr>Média Aritmética</vt:lpstr>
      <vt:lpstr>Média Aritmética</vt:lpstr>
      <vt:lpstr>Média Aritmética</vt:lpstr>
      <vt:lpstr>Média Aritmética com R</vt:lpstr>
      <vt:lpstr>Média Geral</vt:lpstr>
      <vt:lpstr>Média Geral com R</vt:lpstr>
      <vt:lpstr>Média Geométrica </vt:lpstr>
      <vt:lpstr>Média Geométrica com R</vt:lpstr>
      <vt:lpstr>Média Harmônica </vt:lpstr>
      <vt:lpstr>Média Harmônica com R</vt:lpstr>
      <vt:lpstr>Média</vt:lpstr>
      <vt:lpstr>Moda</vt:lpstr>
      <vt:lpstr>Moda</vt:lpstr>
      <vt:lpstr>Moda</vt:lpstr>
      <vt:lpstr>Moda com R</vt:lpstr>
      <vt:lpstr>Moda</vt:lpstr>
      <vt:lpstr>Moda</vt:lpstr>
      <vt:lpstr>Moda</vt:lpstr>
      <vt:lpstr>Moda</vt:lpstr>
      <vt:lpstr>Mediana</vt:lpstr>
      <vt:lpstr>Mediana</vt:lpstr>
      <vt:lpstr>Mediana</vt:lpstr>
      <vt:lpstr>Mediana</vt:lpstr>
      <vt:lpstr>Mediana</vt:lpstr>
      <vt:lpstr>Mediana com R</vt:lpstr>
      <vt:lpstr>Mediana</vt:lpstr>
      <vt:lpstr>Mediana com R</vt:lpstr>
      <vt:lpstr>Mediana</vt:lpstr>
      <vt:lpstr>Aplicabilidade</vt:lpstr>
      <vt:lpstr>Apresentação do PowerPoint</vt:lpstr>
      <vt:lpstr>Conclusão</vt:lpstr>
      <vt:lpstr>Apresentação do PowerPoint</vt:lpstr>
      <vt:lpstr>Apresentação do PowerPoint</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Medidas Estátisticas</dc:title>
  <dc:creator>Tauan Neres</dc:creator>
  <cp:lastModifiedBy>Tauan Neres</cp:lastModifiedBy>
  <cp:revision>25</cp:revision>
  <dcterms:modified xsi:type="dcterms:W3CDTF">2023-05-16T01:03:12Z</dcterms:modified>
</cp:coreProperties>
</file>