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69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6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67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64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63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61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</p:sldIdLst>
  <p:sldSz cy="5143500" cx="9144000"/>
  <p:notesSz cx="6858000" cy="9144000"/>
  <p:embeddedFontLst>
    <p:embeddedFont>
      <p:font typeface="Raleway"/>
      <p:regular r:id="rId77"/>
      <p:bold r:id="rId78"/>
      <p:italic r:id="rId79"/>
      <p:boldItalic r:id="rId80"/>
    </p:embeddedFont>
    <p:embeddedFont>
      <p:font typeface="Anaheim"/>
      <p:regular r:id="rId81"/>
      <p:bold r:id="rId82"/>
    </p:embeddedFont>
    <p:embeddedFont>
      <p:font typeface="Lato"/>
      <p:regular r:id="rId83"/>
      <p:bold r:id="rId84"/>
      <p:italic r:id="rId85"/>
      <p:boldItalic r:id="rId86"/>
    </p:embeddedFont>
    <p:embeddedFont>
      <p:font typeface="Raleway Medium"/>
      <p:regular r:id="rId87"/>
      <p:bold r:id="rId88"/>
      <p:italic r:id="rId89"/>
      <p:boldItalic r:id="rId90"/>
    </p:embeddedFont>
    <p:embeddedFont>
      <p:font typeface="Barlow"/>
      <p:regular r:id="rId91"/>
      <p:bold r:id="rId92"/>
      <p:italic r:id="rId93"/>
      <p:boldItalic r:id="rId94"/>
    </p:embeddedFont>
    <p:embeddedFont>
      <p:font typeface="DM Sans"/>
      <p:regular r:id="rId95"/>
      <p:bold r:id="rId96"/>
      <p:italic r:id="rId97"/>
      <p:boldItalic r:id="rId9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D1873DD-5B4C-46CA-8028-87EDB9F88D50}">
  <a:tblStyle styleId="{8D1873DD-5B4C-46CA-8028-87EDB9F88D5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3D52788-B6FC-4080-988C-5A11B9D04706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font" Target="fonts/DMSans-regular.fntdata"/><Relationship Id="rId94" Type="http://schemas.openxmlformats.org/officeDocument/2006/relationships/font" Target="fonts/Barlow-boldItalic.fntdata"/><Relationship Id="rId97" Type="http://schemas.openxmlformats.org/officeDocument/2006/relationships/font" Target="fonts/DMSans-italic.fntdata"/><Relationship Id="rId96" Type="http://schemas.openxmlformats.org/officeDocument/2006/relationships/font" Target="fonts/DMSans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8" Type="http://schemas.openxmlformats.org/officeDocument/2006/relationships/font" Target="fonts/DM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font" Target="fonts/Barlow-regular.fntdata"/><Relationship Id="rId90" Type="http://schemas.openxmlformats.org/officeDocument/2006/relationships/font" Target="fonts/RalewayMedium-boldItalic.fntdata"/><Relationship Id="rId93" Type="http://schemas.openxmlformats.org/officeDocument/2006/relationships/font" Target="fonts/Barlow-italic.fntdata"/><Relationship Id="rId92" Type="http://schemas.openxmlformats.org/officeDocument/2006/relationships/font" Target="fonts/Barlow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font" Target="fonts/Lato-bold.fntdata"/><Relationship Id="rId83" Type="http://schemas.openxmlformats.org/officeDocument/2006/relationships/font" Target="fonts/Lato-regular.fntdata"/><Relationship Id="rId86" Type="http://schemas.openxmlformats.org/officeDocument/2006/relationships/font" Target="fonts/Lato-boldItalic.fntdata"/><Relationship Id="rId85" Type="http://schemas.openxmlformats.org/officeDocument/2006/relationships/font" Target="fonts/Lato-italic.fntdata"/><Relationship Id="rId88" Type="http://schemas.openxmlformats.org/officeDocument/2006/relationships/font" Target="fonts/RalewayMedium-bold.fntdata"/><Relationship Id="rId87" Type="http://schemas.openxmlformats.org/officeDocument/2006/relationships/font" Target="fonts/RalewayMedium-regular.fntdata"/><Relationship Id="rId89" Type="http://schemas.openxmlformats.org/officeDocument/2006/relationships/font" Target="fonts/RalewayMedium-italic.fntdata"/><Relationship Id="rId80" Type="http://schemas.openxmlformats.org/officeDocument/2006/relationships/font" Target="fonts/Raleway-boldItalic.fntdata"/><Relationship Id="rId82" Type="http://schemas.openxmlformats.org/officeDocument/2006/relationships/font" Target="fonts/Anaheim-bold.fntdata"/><Relationship Id="rId81" Type="http://schemas.openxmlformats.org/officeDocument/2006/relationships/font" Target="fonts/Anaheim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font" Target="fonts/Raleway-regular.fntdata"/><Relationship Id="rId76" Type="http://schemas.openxmlformats.org/officeDocument/2006/relationships/slide" Target="slides/slide71.xml"/><Relationship Id="rId79" Type="http://schemas.openxmlformats.org/officeDocument/2006/relationships/font" Target="fonts/Raleway-italic.fntdata"/><Relationship Id="rId78" Type="http://schemas.openxmlformats.org/officeDocument/2006/relationships/font" Target="fonts/Raleway-bold.fntdata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4dfce81f19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4dfce81f19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22479d427e4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22479d427e4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22479d427e4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22479d427e4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d59f93d92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d59f93d92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2479d427e4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22479d427e4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2479d427e4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22479d427e4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2479d427e4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2479d427e4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2479d427e4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2479d427e4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22479d427e4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22479d427e4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2d59f93d92a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2d59f93d92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2479d427e4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22479d427e4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2479d427e4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22479d427e4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g22497f0edc9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9" name="Google Shape;549;g22497f0edc9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22497f0edc9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22497f0edc9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22479d427e4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22479d427e4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g22479d427e4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4" name="Google Shape;574;g22479d427e4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g22479d427e4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2" name="Google Shape;582;g22479d427e4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fc2a62cbc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2fc2a62cbc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g2fc2a62cbcc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2" name="Google Shape;602;g2fc2a62cbc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Google Shape;612;g2fc2a62cbcc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3" name="Google Shape;613;g2fc2a62cbcc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g2fc2a62cbcc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2" name="Google Shape;622;g2fc2a62cbcc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2d618be23bd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2d618be23bd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d431007ba2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d431007ba2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g2fc2a62cbc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3" name="Google Shape;643;g2fc2a62cbc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2fc2a62cbcc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2fc2a62cbc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2d618be23bd_2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3" name="Google Shape;663;g2d618be23bd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22497f0edc9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22497f0edc9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22497f0edc9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22497f0edc9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g2fc2a62cbcc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0" name="Google Shape;690;g2fc2a62cbcc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8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22479d427e4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22479d427e4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2fc2a62cbcc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2fc2a62cbcc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8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2fc2a62cbcc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2fc2a62cbcc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5" name="Shape 7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Google Shape;726;g2fc2a62cbcc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" name="Google Shape;727;g2fc2a62cbcc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54dda1946d_6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54dda1946d_6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8" name="Shape 7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" name="Google Shape;739;g2248c00e956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0" name="Google Shape;740;g2248c00e95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2248c00e95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7" name="Google Shape;747;g2248c00e95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2" name="Shape 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Google Shape;753;g2248c00e95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4" name="Google Shape;754;g2248c00e95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Google Shape;760;g2248c00e956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1" name="Google Shape;761;g2248c00e95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2248c00e956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4" name="Google Shape;774;g2248c00e956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Google Shape;782;g2248c00e956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Google Shape;783;g2248c00e956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3" name="Shape 7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Google Shape;794;g2248c00e956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5" name="Google Shape;795;g2248c00e956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5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g2248c00e956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7" name="Google Shape;807;g2248c00e956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g2fd2e3b3336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9" name="Google Shape;819;g2fd2e3b3336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g2fd2e3b33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0" name="Google Shape;830;g2fd2e3b33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22479d427e4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22479d427e4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8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g2fd2e3b3336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0" name="Google Shape;840;g2fd2e3b3336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2fd2e3b3336_2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1" name="Google Shape;851;g2fd2e3b3336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0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2fd2e3b3336_2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2" name="Google Shape;862;g2fd2e3b3336_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2fd2e3b3336_2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2fd2e3b3336_2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4" name="Shape 8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Google Shape;885;g2fd2e3b3336_2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6" name="Google Shape;886;g2fd2e3b3336_2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2fd2e3b3336_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9" name="Google Shape;899;g2fd2e3b3336_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2fd2e3b3336_3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2" name="Google Shape;912;g2fd2e3b3336_3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fd2e3b3336_3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2fd2e3b3336_3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22497f0edc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8" name="Google Shape;938;g22497f0edc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9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g22497f0edc9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1" name="Google Shape;951;g22497f0edc9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d59f93d92a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d59f93d92a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3" name="Shape 9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Google Shape;964;g2d618be23bd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5" name="Google Shape;965;g2d618be23bd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g2fd2e3b3336_3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4" name="Google Shape;974;g2fd2e3b3336_3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0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g2fd2e3b3336_3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2" name="Google Shape;982;g2fd2e3b3336_3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7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g2fd2e3b3336_3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9" name="Google Shape;989;g2fd2e3b3336_3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g22497f0edc9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6" name="Google Shape;996;g22497f0edc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g22497f0edc9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8" name="Google Shape;1008;g22497f0edc9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4" name="Shape 10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Google Shape;1015;g22497f0edc9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6" name="Google Shape;1016;g22497f0edc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4" name="Shape 1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Google Shape;1025;g22497f0edc9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6" name="Google Shape;1026;g22497f0edc9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Google Shape;1033;g22497f0edc9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4" name="Google Shape;1034;g22497f0edc9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2" name="Shape 10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Google Shape;1043;g14072739ea5_1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4" name="Google Shape;1044;g14072739ea5_1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2d59f93d92a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2d59f93d92a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9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" name="Google Shape;1050;g54dda1946d_6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1" name="Google Shape;1051;g54dda1946d_6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8" name="Shape 10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Google Shape;1069;g1a8c9fb584d8c26b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0" name="Google Shape;1070;g1a8c9fb584d8c26b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2d59f93d92a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2d59f93d92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22479d427e4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22479d427e4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hyperlink" Target="https://bit.ly/3A1uf1Q" TargetMode="External"/><Relationship Id="rId4" Type="http://schemas.openxmlformats.org/officeDocument/2006/relationships/hyperlink" Target="http://bit.ly/2TyoMsr" TargetMode="External"/><Relationship Id="rId5" Type="http://schemas.openxmlformats.org/officeDocument/2006/relationships/hyperlink" Target="http://bit.ly/2TtBDfr" TargetMode="Externa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ctrTitle"/>
          </p:nvPr>
        </p:nvSpPr>
        <p:spPr>
          <a:xfrm>
            <a:off x="713250" y="1072819"/>
            <a:ext cx="7717500" cy="23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1637700" y="3594881"/>
            <a:ext cx="5868600" cy="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3" name="Google Shape;13;p2"/>
          <p:cNvGrpSpPr/>
          <p:nvPr/>
        </p:nvGrpSpPr>
        <p:grpSpPr>
          <a:xfrm>
            <a:off x="-469133" y="-1100060"/>
            <a:ext cx="9613135" cy="6243558"/>
            <a:chOff x="-469133" y="-1100060"/>
            <a:chExt cx="9613135" cy="6243558"/>
          </a:xfrm>
        </p:grpSpPr>
        <p:grpSp>
          <p:nvGrpSpPr>
            <p:cNvPr id="14" name="Google Shape;14;p2"/>
            <p:cNvGrpSpPr/>
            <p:nvPr/>
          </p:nvGrpSpPr>
          <p:grpSpPr>
            <a:xfrm>
              <a:off x="8551798" y="3517557"/>
              <a:ext cx="592203" cy="1625940"/>
              <a:chOff x="8551798" y="3517557"/>
              <a:chExt cx="592203" cy="1625940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8707031" y="3517557"/>
                <a:ext cx="436970" cy="1625940"/>
              </a:xfrm>
              <a:custGeom>
                <a:rect b="b" l="l" r="r" t="t"/>
                <a:pathLst>
                  <a:path extrusionOk="0" h="748419" w="201137">
                    <a:moveTo>
                      <a:pt x="0" y="0"/>
                    </a:moveTo>
                    <a:lnTo>
                      <a:pt x="201137" y="0"/>
                    </a:lnTo>
                    <a:lnTo>
                      <a:pt x="201137" y="748420"/>
                    </a:lnTo>
                    <a:lnTo>
                      <a:pt x="0" y="74842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6" name="Google Shape;16;p2"/>
              <p:cNvGrpSpPr/>
              <p:nvPr/>
            </p:nvGrpSpPr>
            <p:grpSpPr>
              <a:xfrm>
                <a:off x="8551798" y="3587596"/>
                <a:ext cx="373968" cy="1468247"/>
                <a:chOff x="8428394" y="364295"/>
                <a:chExt cx="172145" cy="675895"/>
              </a:xfrm>
            </p:grpSpPr>
            <p:sp>
              <p:nvSpPr>
                <p:cNvPr id="17" name="Google Shape;17;p2"/>
                <p:cNvSpPr/>
                <p:nvPr/>
              </p:nvSpPr>
              <p:spPr>
                <a:xfrm>
                  <a:off x="8428394" y="857996"/>
                  <a:ext cx="172145" cy="182194"/>
                </a:xfrm>
                <a:custGeom>
                  <a:rect b="b" l="l" r="r" t="t"/>
                  <a:pathLst>
                    <a:path extrusionOk="0" h="182194" w="172145">
                      <a:moveTo>
                        <a:pt x="0" y="172116"/>
                      </a:moveTo>
                      <a:lnTo>
                        <a:pt x="0" y="182194"/>
                      </a:lnTo>
                      <a:lnTo>
                        <a:pt x="10200" y="182194"/>
                      </a:lnTo>
                      <a:lnTo>
                        <a:pt x="172145" y="20287"/>
                      </a:lnTo>
                      <a:lnTo>
                        <a:pt x="172145" y="0"/>
                      </a:lnTo>
                      <a:lnTo>
                        <a:pt x="0" y="172116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" name="Google Shape;18;p2"/>
                <p:cNvSpPr/>
                <p:nvPr/>
              </p:nvSpPr>
              <p:spPr>
                <a:xfrm>
                  <a:off x="8428394" y="781196"/>
                  <a:ext cx="172145" cy="192394"/>
                </a:xfrm>
                <a:custGeom>
                  <a:rect b="b" l="l" r="r" t="t"/>
                  <a:pathLst>
                    <a:path extrusionOk="0" h="192394" w="172145">
                      <a:moveTo>
                        <a:pt x="0" y="172112"/>
                      </a:moveTo>
                      <a:lnTo>
                        <a:pt x="0" y="192395"/>
                      </a:lnTo>
                      <a:lnTo>
                        <a:pt x="172145" y="20283"/>
                      </a:lnTo>
                      <a:lnTo>
                        <a:pt x="172145" y="0"/>
                      </a:lnTo>
                      <a:lnTo>
                        <a:pt x="0" y="172112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" name="Google Shape;19;p2"/>
                <p:cNvSpPr/>
                <p:nvPr/>
              </p:nvSpPr>
              <p:spPr>
                <a:xfrm>
                  <a:off x="8428394" y="704392"/>
                  <a:ext cx="172145" cy="192394"/>
                </a:xfrm>
                <a:custGeom>
                  <a:rect b="b" l="l" r="r" t="t"/>
                  <a:pathLst>
                    <a:path extrusionOk="0" h="192394" w="172145">
                      <a:moveTo>
                        <a:pt x="0" y="172112"/>
                      </a:moveTo>
                      <a:lnTo>
                        <a:pt x="0" y="192395"/>
                      </a:lnTo>
                      <a:lnTo>
                        <a:pt x="172145" y="20283"/>
                      </a:lnTo>
                      <a:lnTo>
                        <a:pt x="172145" y="0"/>
                      </a:lnTo>
                      <a:lnTo>
                        <a:pt x="0" y="172112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" name="Google Shape;20;p2"/>
                <p:cNvSpPr/>
                <p:nvPr/>
              </p:nvSpPr>
              <p:spPr>
                <a:xfrm>
                  <a:off x="8495119" y="934799"/>
                  <a:ext cx="105419" cy="105390"/>
                </a:xfrm>
                <a:custGeom>
                  <a:rect b="b" l="l" r="r" t="t"/>
                  <a:pathLst>
                    <a:path extrusionOk="0" h="105390" w="105419">
                      <a:moveTo>
                        <a:pt x="20275" y="105391"/>
                      </a:moveTo>
                      <a:lnTo>
                        <a:pt x="105420" y="20287"/>
                      </a:lnTo>
                      <a:lnTo>
                        <a:pt x="105420" y="0"/>
                      </a:lnTo>
                      <a:lnTo>
                        <a:pt x="0" y="105391"/>
                      </a:lnTo>
                      <a:lnTo>
                        <a:pt x="20275" y="105391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" name="Google Shape;21;p2"/>
                <p:cNvSpPr/>
                <p:nvPr/>
              </p:nvSpPr>
              <p:spPr>
                <a:xfrm>
                  <a:off x="8428394" y="364295"/>
                  <a:ext cx="148498" cy="148477"/>
                </a:xfrm>
                <a:custGeom>
                  <a:rect b="b" l="l" r="r" t="t"/>
                  <a:pathLst>
                    <a:path extrusionOk="0" h="148477" w="148498">
                      <a:moveTo>
                        <a:pt x="0" y="128194"/>
                      </a:moveTo>
                      <a:lnTo>
                        <a:pt x="0" y="148478"/>
                      </a:lnTo>
                      <a:lnTo>
                        <a:pt x="148499" y="0"/>
                      </a:lnTo>
                      <a:lnTo>
                        <a:pt x="128224" y="0"/>
                      </a:lnTo>
                      <a:lnTo>
                        <a:pt x="0" y="128194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" name="Google Shape;22;p2"/>
                <p:cNvSpPr/>
                <p:nvPr/>
              </p:nvSpPr>
              <p:spPr>
                <a:xfrm>
                  <a:off x="8428394" y="473981"/>
                  <a:ext cx="172145" cy="192399"/>
                </a:xfrm>
                <a:custGeom>
                  <a:rect b="b" l="l" r="r" t="t"/>
                  <a:pathLst>
                    <a:path extrusionOk="0" h="192399" w="172145">
                      <a:moveTo>
                        <a:pt x="0" y="172116"/>
                      </a:moveTo>
                      <a:lnTo>
                        <a:pt x="0" y="192399"/>
                      </a:lnTo>
                      <a:lnTo>
                        <a:pt x="172145" y="20283"/>
                      </a:lnTo>
                      <a:lnTo>
                        <a:pt x="172145" y="0"/>
                      </a:lnTo>
                      <a:lnTo>
                        <a:pt x="0" y="172116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" name="Google Shape;23;p2"/>
                <p:cNvSpPr/>
                <p:nvPr/>
              </p:nvSpPr>
              <p:spPr>
                <a:xfrm>
                  <a:off x="8428394" y="397182"/>
                  <a:ext cx="172145" cy="192394"/>
                </a:xfrm>
                <a:custGeom>
                  <a:rect b="b" l="l" r="r" t="t"/>
                  <a:pathLst>
                    <a:path extrusionOk="0" h="192394" w="172145">
                      <a:moveTo>
                        <a:pt x="0" y="172112"/>
                      </a:moveTo>
                      <a:lnTo>
                        <a:pt x="0" y="192395"/>
                      </a:lnTo>
                      <a:lnTo>
                        <a:pt x="172145" y="20283"/>
                      </a:lnTo>
                      <a:lnTo>
                        <a:pt x="172145" y="0"/>
                      </a:lnTo>
                      <a:lnTo>
                        <a:pt x="0" y="172112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" name="Google Shape;24;p2"/>
                <p:cNvSpPr/>
                <p:nvPr/>
              </p:nvSpPr>
              <p:spPr>
                <a:xfrm>
                  <a:off x="8428394" y="627589"/>
                  <a:ext cx="172145" cy="192399"/>
                </a:xfrm>
                <a:custGeom>
                  <a:rect b="b" l="l" r="r" t="t"/>
                  <a:pathLst>
                    <a:path extrusionOk="0" h="192399" w="172145">
                      <a:moveTo>
                        <a:pt x="0" y="172112"/>
                      </a:moveTo>
                      <a:lnTo>
                        <a:pt x="0" y="192399"/>
                      </a:lnTo>
                      <a:lnTo>
                        <a:pt x="172145" y="20283"/>
                      </a:lnTo>
                      <a:lnTo>
                        <a:pt x="172145" y="0"/>
                      </a:lnTo>
                      <a:lnTo>
                        <a:pt x="0" y="172112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5" name="Google Shape;25;p2"/>
                <p:cNvSpPr/>
                <p:nvPr/>
              </p:nvSpPr>
              <p:spPr>
                <a:xfrm>
                  <a:off x="8428394" y="550785"/>
                  <a:ext cx="172145" cy="192399"/>
                </a:xfrm>
                <a:custGeom>
                  <a:rect b="b" l="l" r="r" t="t"/>
                  <a:pathLst>
                    <a:path extrusionOk="0" h="192399" w="172145">
                      <a:moveTo>
                        <a:pt x="0" y="172112"/>
                      </a:moveTo>
                      <a:lnTo>
                        <a:pt x="0" y="192399"/>
                      </a:lnTo>
                      <a:lnTo>
                        <a:pt x="172145" y="20283"/>
                      </a:lnTo>
                      <a:lnTo>
                        <a:pt x="172145" y="0"/>
                      </a:lnTo>
                      <a:lnTo>
                        <a:pt x="0" y="172112"/>
                      </a:ln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26" name="Google Shape;26;p2"/>
            <p:cNvGrpSpPr/>
            <p:nvPr/>
          </p:nvGrpSpPr>
          <p:grpSpPr>
            <a:xfrm>
              <a:off x="-469133" y="-1100060"/>
              <a:ext cx="2772436" cy="3923672"/>
              <a:chOff x="-469133" y="-1100060"/>
              <a:chExt cx="2772436" cy="3923672"/>
            </a:xfrm>
          </p:grpSpPr>
          <p:grpSp>
            <p:nvGrpSpPr>
              <p:cNvPr id="27" name="Google Shape;27;p2"/>
              <p:cNvGrpSpPr/>
              <p:nvPr/>
            </p:nvGrpSpPr>
            <p:grpSpPr>
              <a:xfrm>
                <a:off x="-469133" y="-1100060"/>
                <a:ext cx="2772436" cy="2212322"/>
                <a:chOff x="-469133" y="-1100060"/>
                <a:chExt cx="2772436" cy="2212322"/>
              </a:xfrm>
            </p:grpSpPr>
            <p:sp>
              <p:nvSpPr>
                <p:cNvPr id="28" name="Google Shape;28;p2"/>
                <p:cNvSpPr/>
                <p:nvPr/>
              </p:nvSpPr>
              <p:spPr>
                <a:xfrm>
                  <a:off x="-469133" y="-1100060"/>
                  <a:ext cx="2212322" cy="2212322"/>
                </a:xfrm>
                <a:custGeom>
                  <a:rect b="b" l="l" r="r" t="t"/>
                  <a:pathLst>
                    <a:path extrusionOk="0" h="2212322" w="2212322">
                      <a:moveTo>
                        <a:pt x="1106161" y="0"/>
                      </a:moveTo>
                      <a:cubicBezTo>
                        <a:pt x="495243" y="0"/>
                        <a:pt x="0" y="495247"/>
                        <a:pt x="0" y="1106161"/>
                      </a:cubicBezTo>
                      <a:cubicBezTo>
                        <a:pt x="0" y="1717075"/>
                        <a:pt x="495247" y="2212323"/>
                        <a:pt x="1106161" y="2212323"/>
                      </a:cubicBezTo>
                      <a:cubicBezTo>
                        <a:pt x="1717076" y="2212323"/>
                        <a:pt x="2212323" y="1717075"/>
                        <a:pt x="2212323" y="1106161"/>
                      </a:cubicBezTo>
                      <a:cubicBezTo>
                        <a:pt x="2212323" y="495247"/>
                        <a:pt x="1717080" y="0"/>
                        <a:pt x="1106161" y="0"/>
                      </a:cubicBezTo>
                      <a:close/>
                      <a:moveTo>
                        <a:pt x="1106161" y="1973473"/>
                      </a:moveTo>
                      <a:cubicBezTo>
                        <a:pt x="627163" y="1973473"/>
                        <a:pt x="238854" y="1585168"/>
                        <a:pt x="238854" y="1106165"/>
                      </a:cubicBezTo>
                      <a:cubicBezTo>
                        <a:pt x="238854" y="627164"/>
                        <a:pt x="627163" y="238858"/>
                        <a:pt x="1106161" y="238858"/>
                      </a:cubicBezTo>
                      <a:cubicBezTo>
                        <a:pt x="1585159" y="238858"/>
                        <a:pt x="1973469" y="627164"/>
                        <a:pt x="1973469" y="1106165"/>
                      </a:cubicBezTo>
                      <a:cubicBezTo>
                        <a:pt x="1973469" y="1585168"/>
                        <a:pt x="1585163" y="1973473"/>
                        <a:pt x="1106161" y="197347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grpSp>
              <p:nvGrpSpPr>
                <p:cNvPr id="29" name="Google Shape;29;p2"/>
                <p:cNvGrpSpPr/>
                <p:nvPr/>
              </p:nvGrpSpPr>
              <p:grpSpPr>
                <a:xfrm>
                  <a:off x="713233" y="516408"/>
                  <a:ext cx="1590069" cy="46193"/>
                  <a:chOff x="4986352" y="721135"/>
                  <a:chExt cx="1590069" cy="46193"/>
                </a:xfrm>
              </p:grpSpPr>
              <p:sp>
                <p:nvSpPr>
                  <p:cNvPr id="30" name="Google Shape;30;p2"/>
                  <p:cNvSpPr/>
                  <p:nvPr/>
                </p:nvSpPr>
                <p:spPr>
                  <a:xfrm>
                    <a:off x="4986352" y="721135"/>
                    <a:ext cx="46193" cy="46193"/>
                  </a:xfrm>
                  <a:custGeom>
                    <a:rect b="b" l="l" r="r" t="t"/>
                    <a:pathLst>
                      <a:path extrusionOk="0" h="46193" w="46193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93" y="35854"/>
                          <a:pt x="46193" y="23099"/>
                        </a:cubicBezTo>
                        <a:cubicBezTo>
                          <a:pt x="46193" y="10344"/>
                          <a:pt x="35854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1" name="Google Shape;31;p2"/>
                  <p:cNvSpPr/>
                  <p:nvPr/>
                </p:nvSpPr>
                <p:spPr>
                  <a:xfrm>
                    <a:off x="5126707" y="721135"/>
                    <a:ext cx="46193" cy="46193"/>
                  </a:xfrm>
                  <a:custGeom>
                    <a:rect b="b" l="l" r="r" t="t"/>
                    <a:pathLst>
                      <a:path extrusionOk="0" h="46193" w="46193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93" y="35854"/>
                          <a:pt x="46193" y="23099"/>
                        </a:cubicBezTo>
                        <a:cubicBezTo>
                          <a:pt x="46193" y="10344"/>
                          <a:pt x="35854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2" name="Google Shape;32;p2"/>
                  <p:cNvSpPr/>
                  <p:nvPr/>
                </p:nvSpPr>
                <p:spPr>
                  <a:xfrm>
                    <a:off x="5267058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" name="Google Shape;33;p2"/>
                  <p:cNvSpPr/>
                  <p:nvPr/>
                </p:nvSpPr>
                <p:spPr>
                  <a:xfrm>
                    <a:off x="5407413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" name="Google Shape;34;p2"/>
                  <p:cNvSpPr/>
                  <p:nvPr/>
                </p:nvSpPr>
                <p:spPr>
                  <a:xfrm>
                    <a:off x="5547764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" name="Google Shape;35;p2"/>
                  <p:cNvSpPr/>
                  <p:nvPr/>
                </p:nvSpPr>
                <p:spPr>
                  <a:xfrm>
                    <a:off x="5688115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" name="Google Shape;36;p2"/>
                  <p:cNvSpPr/>
                  <p:nvPr/>
                </p:nvSpPr>
                <p:spPr>
                  <a:xfrm>
                    <a:off x="5828470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7" name="Google Shape;37;p2"/>
                  <p:cNvSpPr/>
                  <p:nvPr/>
                </p:nvSpPr>
                <p:spPr>
                  <a:xfrm>
                    <a:off x="5968825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8" name="Google Shape;38;p2"/>
                  <p:cNvSpPr/>
                  <p:nvPr/>
                </p:nvSpPr>
                <p:spPr>
                  <a:xfrm>
                    <a:off x="6109175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9" name="Google Shape;39;p2"/>
                  <p:cNvSpPr/>
                  <p:nvPr/>
                </p:nvSpPr>
                <p:spPr>
                  <a:xfrm>
                    <a:off x="6249527" y="721135"/>
                    <a:ext cx="46188" cy="46193"/>
                  </a:xfrm>
                  <a:custGeom>
                    <a:rect b="b" l="l" r="r" t="t"/>
                    <a:pathLst>
                      <a:path extrusionOk="0" h="46193" w="46188">
                        <a:moveTo>
                          <a:pt x="23094" y="0"/>
                        </a:moveTo>
                        <a:cubicBezTo>
                          <a:pt x="10339" y="0"/>
                          <a:pt x="0" y="10340"/>
                          <a:pt x="0" y="23099"/>
                        </a:cubicBezTo>
                        <a:cubicBezTo>
                          <a:pt x="0" y="35858"/>
                          <a:pt x="10339" y="46194"/>
                          <a:pt x="23094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4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" name="Google Shape;40;p2"/>
                  <p:cNvSpPr/>
                  <p:nvPr/>
                </p:nvSpPr>
                <p:spPr>
                  <a:xfrm>
                    <a:off x="6389881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" name="Google Shape;41;p2"/>
                  <p:cNvSpPr/>
                  <p:nvPr/>
                </p:nvSpPr>
                <p:spPr>
                  <a:xfrm>
                    <a:off x="6530232" y="721135"/>
                    <a:ext cx="46189" cy="46193"/>
                  </a:xfrm>
                  <a:custGeom>
                    <a:rect b="b" l="l" r="r" t="t"/>
                    <a:pathLst>
                      <a:path extrusionOk="0" h="46193" w="46189">
                        <a:moveTo>
                          <a:pt x="23095" y="0"/>
                        </a:moveTo>
                        <a:cubicBezTo>
                          <a:pt x="10340" y="0"/>
                          <a:pt x="0" y="10340"/>
                          <a:pt x="0" y="23099"/>
                        </a:cubicBezTo>
                        <a:cubicBezTo>
                          <a:pt x="0" y="35858"/>
                          <a:pt x="10340" y="46194"/>
                          <a:pt x="23095" y="46194"/>
                        </a:cubicBezTo>
                        <a:cubicBezTo>
                          <a:pt x="35850" y="46194"/>
                          <a:pt x="46189" y="35854"/>
                          <a:pt x="46189" y="23099"/>
                        </a:cubicBezTo>
                        <a:cubicBezTo>
                          <a:pt x="46189" y="10344"/>
                          <a:pt x="35850" y="0"/>
                          <a:pt x="23095" y="0"/>
                        </a:cubicBezTo>
                        <a:close/>
                      </a:path>
                    </a:pathLst>
                  </a:custGeom>
                  <a:solidFill>
                    <a:schemeClr val="lt2"/>
                  </a:solidFill>
                  <a:ln>
                    <a:noFill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sz="18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42" name="Google Shape;42;p2"/>
              <p:cNvGrpSpPr/>
              <p:nvPr/>
            </p:nvGrpSpPr>
            <p:grpSpPr>
              <a:xfrm>
                <a:off x="128142" y="1733347"/>
                <a:ext cx="373968" cy="1090264"/>
                <a:chOff x="6475335" y="2771458"/>
                <a:chExt cx="216079" cy="629919"/>
              </a:xfrm>
            </p:grpSpPr>
            <p:sp>
              <p:nvSpPr>
                <p:cNvPr id="43" name="Google Shape;43;p2"/>
                <p:cNvSpPr/>
                <p:nvPr/>
              </p:nvSpPr>
              <p:spPr>
                <a:xfrm>
                  <a:off x="6475335" y="2771458"/>
                  <a:ext cx="216079" cy="216079"/>
                </a:xfrm>
                <a:custGeom>
                  <a:rect b="b" l="l" r="r" t="t"/>
                  <a:pathLst>
                    <a:path extrusionOk="0" h="216079" w="216079">
                      <a:moveTo>
                        <a:pt x="216080" y="216080"/>
                      </a:moveTo>
                      <a:lnTo>
                        <a:pt x="216080" y="216080"/>
                      </a:lnTo>
                      <a:cubicBezTo>
                        <a:pt x="96741" y="216080"/>
                        <a:pt x="0" y="119339"/>
                        <a:pt x="0" y="0"/>
                      </a:cubicBezTo>
                      <a:lnTo>
                        <a:pt x="0" y="0"/>
                      </a:lnTo>
                      <a:cubicBezTo>
                        <a:pt x="119338" y="0"/>
                        <a:pt x="216080" y="96741"/>
                        <a:pt x="216080" y="216080"/>
                      </a:cubicBezTo>
                      <a:lnTo>
                        <a:pt x="216080" y="2160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" name="Google Shape;44;p2"/>
                <p:cNvSpPr/>
                <p:nvPr/>
              </p:nvSpPr>
              <p:spPr>
                <a:xfrm>
                  <a:off x="6475335" y="2978378"/>
                  <a:ext cx="216079" cy="216079"/>
                </a:xfrm>
                <a:custGeom>
                  <a:rect b="b" l="l" r="r" t="t"/>
                  <a:pathLst>
                    <a:path extrusionOk="0" h="216079" w="216079">
                      <a:moveTo>
                        <a:pt x="216080" y="216080"/>
                      </a:moveTo>
                      <a:lnTo>
                        <a:pt x="216080" y="216080"/>
                      </a:lnTo>
                      <a:cubicBezTo>
                        <a:pt x="96741" y="216080"/>
                        <a:pt x="0" y="119339"/>
                        <a:pt x="0" y="0"/>
                      </a:cubicBezTo>
                      <a:lnTo>
                        <a:pt x="0" y="0"/>
                      </a:lnTo>
                      <a:cubicBezTo>
                        <a:pt x="119338" y="0"/>
                        <a:pt x="216080" y="96741"/>
                        <a:pt x="216080" y="216080"/>
                      </a:cubicBezTo>
                      <a:lnTo>
                        <a:pt x="216080" y="2160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5" name="Google Shape;45;p2"/>
                <p:cNvSpPr/>
                <p:nvPr/>
              </p:nvSpPr>
              <p:spPr>
                <a:xfrm>
                  <a:off x="6475335" y="3185298"/>
                  <a:ext cx="216079" cy="216079"/>
                </a:xfrm>
                <a:custGeom>
                  <a:rect b="b" l="l" r="r" t="t"/>
                  <a:pathLst>
                    <a:path extrusionOk="0" h="216079" w="216079">
                      <a:moveTo>
                        <a:pt x="216080" y="216080"/>
                      </a:moveTo>
                      <a:lnTo>
                        <a:pt x="216080" y="216080"/>
                      </a:lnTo>
                      <a:cubicBezTo>
                        <a:pt x="96741" y="216080"/>
                        <a:pt x="0" y="119339"/>
                        <a:pt x="0" y="0"/>
                      </a:cubicBezTo>
                      <a:lnTo>
                        <a:pt x="0" y="0"/>
                      </a:lnTo>
                      <a:cubicBezTo>
                        <a:pt x="119338" y="0"/>
                        <a:pt x="216080" y="96741"/>
                        <a:pt x="216080" y="216080"/>
                      </a:cubicBezTo>
                      <a:lnTo>
                        <a:pt x="216080" y="2160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</p:grpSp>
      <p:sp>
        <p:nvSpPr>
          <p:cNvPr id="46" name="Google Shape;46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1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1"/>
          <p:cNvSpPr txBox="1"/>
          <p:nvPr>
            <p:ph hasCustomPrompt="1" type="title"/>
          </p:nvPr>
        </p:nvSpPr>
        <p:spPr>
          <a:xfrm>
            <a:off x="1284000" y="1557037"/>
            <a:ext cx="6576000" cy="128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60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181" name="Google Shape;181;p11"/>
          <p:cNvSpPr txBox="1"/>
          <p:nvPr>
            <p:ph idx="1" type="subTitle"/>
          </p:nvPr>
        </p:nvSpPr>
        <p:spPr>
          <a:xfrm>
            <a:off x="1284000" y="2837363"/>
            <a:ext cx="6576000" cy="74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grpSp>
        <p:nvGrpSpPr>
          <p:cNvPr id="182" name="Google Shape;182;p11"/>
          <p:cNvGrpSpPr/>
          <p:nvPr/>
        </p:nvGrpSpPr>
        <p:grpSpPr>
          <a:xfrm>
            <a:off x="-6" y="4"/>
            <a:ext cx="9959981" cy="5380169"/>
            <a:chOff x="-6" y="4"/>
            <a:chExt cx="9959981" cy="5380169"/>
          </a:xfrm>
        </p:grpSpPr>
        <p:grpSp>
          <p:nvGrpSpPr>
            <p:cNvPr id="183" name="Google Shape;183;p11"/>
            <p:cNvGrpSpPr/>
            <p:nvPr/>
          </p:nvGrpSpPr>
          <p:grpSpPr>
            <a:xfrm>
              <a:off x="7719014" y="3416737"/>
              <a:ext cx="2240962" cy="1963436"/>
              <a:chOff x="7719014" y="3416737"/>
              <a:chExt cx="2240962" cy="1963436"/>
            </a:xfrm>
          </p:grpSpPr>
          <p:sp>
            <p:nvSpPr>
              <p:cNvPr id="184" name="Google Shape;184;p11"/>
              <p:cNvSpPr/>
              <p:nvPr/>
            </p:nvSpPr>
            <p:spPr>
              <a:xfrm flipH="1">
                <a:off x="7996539" y="3416737"/>
                <a:ext cx="1963436" cy="1963436"/>
              </a:xfrm>
              <a:custGeom>
                <a:rect b="b" l="l" r="r" t="t"/>
                <a:pathLst>
                  <a:path extrusionOk="0" h="2212322" w="2212322">
                    <a:moveTo>
                      <a:pt x="1106161" y="0"/>
                    </a:moveTo>
                    <a:cubicBezTo>
                      <a:pt x="495243" y="0"/>
                      <a:pt x="0" y="495247"/>
                      <a:pt x="0" y="1106161"/>
                    </a:cubicBezTo>
                    <a:cubicBezTo>
                      <a:pt x="0" y="1717075"/>
                      <a:pt x="495247" y="2212323"/>
                      <a:pt x="1106161" y="2212323"/>
                    </a:cubicBezTo>
                    <a:cubicBezTo>
                      <a:pt x="1717076" y="2212323"/>
                      <a:pt x="2212323" y="1717075"/>
                      <a:pt x="2212323" y="1106161"/>
                    </a:cubicBezTo>
                    <a:cubicBezTo>
                      <a:pt x="2212323" y="495247"/>
                      <a:pt x="1717080" y="0"/>
                      <a:pt x="1106161" y="0"/>
                    </a:cubicBezTo>
                    <a:close/>
                    <a:moveTo>
                      <a:pt x="1106161" y="1973473"/>
                    </a:moveTo>
                    <a:cubicBezTo>
                      <a:pt x="627163" y="1973473"/>
                      <a:pt x="238854" y="1585168"/>
                      <a:pt x="238854" y="1106165"/>
                    </a:cubicBezTo>
                    <a:cubicBezTo>
                      <a:pt x="238854" y="627164"/>
                      <a:pt x="627163" y="238858"/>
                      <a:pt x="1106161" y="238858"/>
                    </a:cubicBezTo>
                    <a:cubicBezTo>
                      <a:pt x="1585159" y="238858"/>
                      <a:pt x="1973469" y="627164"/>
                      <a:pt x="1973469" y="1106165"/>
                    </a:cubicBezTo>
                    <a:cubicBezTo>
                      <a:pt x="1973469" y="1585168"/>
                      <a:pt x="1585163" y="1973473"/>
                      <a:pt x="1106161" y="1973473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5" name="Google Shape;185;p11"/>
              <p:cNvGrpSpPr/>
              <p:nvPr/>
            </p:nvGrpSpPr>
            <p:grpSpPr>
              <a:xfrm flipH="1">
                <a:off x="7719014" y="4377985"/>
                <a:ext cx="1409596" cy="40950"/>
                <a:chOff x="4986352" y="721135"/>
                <a:chExt cx="1590069" cy="46193"/>
              </a:xfrm>
            </p:grpSpPr>
            <p:sp>
              <p:nvSpPr>
                <p:cNvPr id="186" name="Google Shape;186;p11"/>
                <p:cNvSpPr/>
                <p:nvPr/>
              </p:nvSpPr>
              <p:spPr>
                <a:xfrm>
                  <a:off x="4986352" y="721135"/>
                  <a:ext cx="46193" cy="46193"/>
                </a:xfrm>
                <a:custGeom>
                  <a:rect b="b" l="l" r="r" t="t"/>
                  <a:pathLst>
                    <a:path extrusionOk="0" h="46193" w="46193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93" y="35854"/>
                        <a:pt x="46193" y="23099"/>
                      </a:cubicBezTo>
                      <a:cubicBezTo>
                        <a:pt x="46193" y="10344"/>
                        <a:pt x="35854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7" name="Google Shape;187;p11"/>
                <p:cNvSpPr/>
                <p:nvPr/>
              </p:nvSpPr>
              <p:spPr>
                <a:xfrm>
                  <a:off x="5126707" y="721135"/>
                  <a:ext cx="46193" cy="46193"/>
                </a:xfrm>
                <a:custGeom>
                  <a:rect b="b" l="l" r="r" t="t"/>
                  <a:pathLst>
                    <a:path extrusionOk="0" h="46193" w="46193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93" y="35854"/>
                        <a:pt x="46193" y="23099"/>
                      </a:cubicBezTo>
                      <a:cubicBezTo>
                        <a:pt x="46193" y="10344"/>
                        <a:pt x="35854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8" name="Google Shape;188;p11"/>
                <p:cNvSpPr/>
                <p:nvPr/>
              </p:nvSpPr>
              <p:spPr>
                <a:xfrm>
                  <a:off x="5267058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9" name="Google Shape;189;p11"/>
                <p:cNvSpPr/>
                <p:nvPr/>
              </p:nvSpPr>
              <p:spPr>
                <a:xfrm>
                  <a:off x="5407413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" name="Google Shape;190;p11"/>
                <p:cNvSpPr/>
                <p:nvPr/>
              </p:nvSpPr>
              <p:spPr>
                <a:xfrm>
                  <a:off x="5547764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1" name="Google Shape;191;p11"/>
                <p:cNvSpPr/>
                <p:nvPr/>
              </p:nvSpPr>
              <p:spPr>
                <a:xfrm>
                  <a:off x="5688115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Google Shape;192;p11"/>
                <p:cNvSpPr/>
                <p:nvPr/>
              </p:nvSpPr>
              <p:spPr>
                <a:xfrm>
                  <a:off x="5828470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3" name="Google Shape;193;p11"/>
                <p:cNvSpPr/>
                <p:nvPr/>
              </p:nvSpPr>
              <p:spPr>
                <a:xfrm>
                  <a:off x="5968825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4" name="Google Shape;194;p11"/>
                <p:cNvSpPr/>
                <p:nvPr/>
              </p:nvSpPr>
              <p:spPr>
                <a:xfrm>
                  <a:off x="6109175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5" name="Google Shape;195;p11"/>
                <p:cNvSpPr/>
                <p:nvPr/>
              </p:nvSpPr>
              <p:spPr>
                <a:xfrm>
                  <a:off x="6249527" y="721135"/>
                  <a:ext cx="46188" cy="46193"/>
                </a:xfrm>
                <a:custGeom>
                  <a:rect b="b" l="l" r="r" t="t"/>
                  <a:pathLst>
                    <a:path extrusionOk="0" h="46193" w="46188">
                      <a:moveTo>
                        <a:pt x="23094" y="0"/>
                      </a:moveTo>
                      <a:cubicBezTo>
                        <a:pt x="10339" y="0"/>
                        <a:pt x="0" y="10340"/>
                        <a:pt x="0" y="23099"/>
                      </a:cubicBezTo>
                      <a:cubicBezTo>
                        <a:pt x="0" y="35858"/>
                        <a:pt x="10339" y="46194"/>
                        <a:pt x="23094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6" name="Google Shape;196;p11"/>
                <p:cNvSpPr/>
                <p:nvPr/>
              </p:nvSpPr>
              <p:spPr>
                <a:xfrm>
                  <a:off x="6389881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7" name="Google Shape;197;p11"/>
                <p:cNvSpPr/>
                <p:nvPr/>
              </p:nvSpPr>
              <p:spPr>
                <a:xfrm>
                  <a:off x="6530232" y="721135"/>
                  <a:ext cx="46189" cy="46193"/>
                </a:xfrm>
                <a:custGeom>
                  <a:rect b="b" l="l" r="r" t="t"/>
                  <a:pathLst>
                    <a:path extrusionOk="0" h="46193" w="46189">
                      <a:moveTo>
                        <a:pt x="23095" y="0"/>
                      </a:moveTo>
                      <a:cubicBezTo>
                        <a:pt x="10340" y="0"/>
                        <a:pt x="0" y="10340"/>
                        <a:pt x="0" y="23099"/>
                      </a:cubicBezTo>
                      <a:cubicBezTo>
                        <a:pt x="0" y="35858"/>
                        <a:pt x="10340" y="46194"/>
                        <a:pt x="23095" y="46194"/>
                      </a:cubicBezTo>
                      <a:cubicBezTo>
                        <a:pt x="35850" y="46194"/>
                        <a:pt x="46189" y="35854"/>
                        <a:pt x="46189" y="23099"/>
                      </a:cubicBezTo>
                      <a:cubicBezTo>
                        <a:pt x="46189" y="10344"/>
                        <a:pt x="35850" y="0"/>
                        <a:pt x="23095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98" name="Google Shape;198;p11"/>
            <p:cNvGrpSpPr/>
            <p:nvPr/>
          </p:nvGrpSpPr>
          <p:grpSpPr>
            <a:xfrm>
              <a:off x="-6" y="4"/>
              <a:ext cx="297634" cy="2181603"/>
              <a:chOff x="-6" y="4"/>
              <a:chExt cx="297634" cy="2181603"/>
            </a:xfrm>
          </p:grpSpPr>
          <p:sp>
            <p:nvSpPr>
              <p:cNvPr id="199" name="Google Shape;199;p11"/>
              <p:cNvSpPr/>
              <p:nvPr/>
            </p:nvSpPr>
            <p:spPr>
              <a:xfrm>
                <a:off x="-6" y="264746"/>
                <a:ext cx="2248" cy="1916860"/>
              </a:xfrm>
              <a:custGeom>
                <a:rect b="b" l="l" r="r" t="t"/>
                <a:pathLst>
                  <a:path extrusionOk="0" h="1185076" w="1390">
                    <a:moveTo>
                      <a:pt x="0" y="0"/>
                    </a:moveTo>
                    <a:lnTo>
                      <a:pt x="1391" y="0"/>
                    </a:lnTo>
                    <a:lnTo>
                      <a:pt x="1391" y="1185077"/>
                    </a:lnTo>
                    <a:lnTo>
                      <a:pt x="0" y="1185077"/>
                    </a:lnTo>
                    <a:close/>
                  </a:path>
                </a:pathLst>
              </a:custGeom>
              <a:solidFill>
                <a:schemeClr val="accent2"/>
              </a:solidFill>
              <a:ln cap="flat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>
                <a:off x="101661" y="349823"/>
                <a:ext cx="195968" cy="1436591"/>
              </a:xfrm>
              <a:custGeom>
                <a:rect b="b" l="l" r="r" t="t"/>
                <a:pathLst>
                  <a:path extrusionOk="0" h="888155" w="121155">
                    <a:moveTo>
                      <a:pt x="0" y="0"/>
                    </a:moveTo>
                    <a:lnTo>
                      <a:pt x="121155" y="0"/>
                    </a:lnTo>
                    <a:lnTo>
                      <a:pt x="121155" y="888155"/>
                    </a:lnTo>
                    <a:lnTo>
                      <a:pt x="0" y="88815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>
                <a:off x="160242" y="4"/>
                <a:ext cx="2248" cy="1916860"/>
              </a:xfrm>
              <a:custGeom>
                <a:rect b="b" l="l" r="r" t="t"/>
                <a:pathLst>
                  <a:path extrusionOk="0" h="1185076" w="1390">
                    <a:moveTo>
                      <a:pt x="0" y="0"/>
                    </a:moveTo>
                    <a:lnTo>
                      <a:pt x="1391" y="0"/>
                    </a:lnTo>
                    <a:lnTo>
                      <a:pt x="1391" y="1185077"/>
                    </a:lnTo>
                    <a:lnTo>
                      <a:pt x="0" y="1185077"/>
                    </a:lnTo>
                    <a:close/>
                  </a:path>
                </a:pathLst>
              </a:custGeom>
              <a:solidFill>
                <a:schemeClr val="accent2"/>
              </a:solidFill>
              <a:ln cap="flat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2" name="Google Shape;202;p1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13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8" name="Google Shape;208;p13"/>
          <p:cNvSpPr txBox="1"/>
          <p:nvPr>
            <p:ph idx="1" type="subTitle"/>
          </p:nvPr>
        </p:nvSpPr>
        <p:spPr>
          <a:xfrm>
            <a:off x="720049" y="2290387"/>
            <a:ext cx="2379000" cy="17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3"/>
          <p:cNvSpPr txBox="1"/>
          <p:nvPr>
            <p:ph idx="2" type="subTitle"/>
          </p:nvPr>
        </p:nvSpPr>
        <p:spPr>
          <a:xfrm>
            <a:off x="3382481" y="2290387"/>
            <a:ext cx="2379000" cy="17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13"/>
          <p:cNvSpPr txBox="1"/>
          <p:nvPr>
            <p:ph idx="3" type="subTitle"/>
          </p:nvPr>
        </p:nvSpPr>
        <p:spPr>
          <a:xfrm>
            <a:off x="6044945" y="2290387"/>
            <a:ext cx="2379000" cy="17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3"/>
          <p:cNvSpPr txBox="1"/>
          <p:nvPr>
            <p:ph idx="4" type="subTitle"/>
          </p:nvPr>
        </p:nvSpPr>
        <p:spPr>
          <a:xfrm>
            <a:off x="720049" y="1551250"/>
            <a:ext cx="2379000" cy="81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12" name="Google Shape;212;p13"/>
          <p:cNvSpPr txBox="1"/>
          <p:nvPr>
            <p:ph idx="5" type="subTitle"/>
          </p:nvPr>
        </p:nvSpPr>
        <p:spPr>
          <a:xfrm>
            <a:off x="3382488" y="1551250"/>
            <a:ext cx="2379000" cy="81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13" name="Google Shape;213;p13"/>
          <p:cNvSpPr txBox="1"/>
          <p:nvPr>
            <p:ph idx="6" type="subTitle"/>
          </p:nvPr>
        </p:nvSpPr>
        <p:spPr>
          <a:xfrm>
            <a:off x="6044951" y="1551250"/>
            <a:ext cx="2379000" cy="81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grpSp>
        <p:nvGrpSpPr>
          <p:cNvPr id="214" name="Google Shape;214;p13"/>
          <p:cNvGrpSpPr/>
          <p:nvPr/>
        </p:nvGrpSpPr>
        <p:grpSpPr>
          <a:xfrm>
            <a:off x="202195" y="2838422"/>
            <a:ext cx="234492" cy="2305084"/>
            <a:chOff x="202195" y="2838422"/>
            <a:chExt cx="234492" cy="2305084"/>
          </a:xfrm>
        </p:grpSpPr>
        <p:sp>
          <p:nvSpPr>
            <p:cNvPr id="215" name="Google Shape;215;p13"/>
            <p:cNvSpPr/>
            <p:nvPr/>
          </p:nvSpPr>
          <p:spPr>
            <a:xfrm>
              <a:off x="415378" y="3619833"/>
              <a:ext cx="21309" cy="1523673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13"/>
            <p:cNvSpPr/>
            <p:nvPr/>
          </p:nvSpPr>
          <p:spPr>
            <a:xfrm>
              <a:off x="308791" y="3619833"/>
              <a:ext cx="21309" cy="1523673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13"/>
            <p:cNvSpPr/>
            <p:nvPr/>
          </p:nvSpPr>
          <p:spPr>
            <a:xfrm>
              <a:off x="202195" y="3619833"/>
              <a:ext cx="21309" cy="1523673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8" name="Google Shape;218;p13"/>
            <p:cNvSpPr/>
            <p:nvPr/>
          </p:nvSpPr>
          <p:spPr>
            <a:xfrm>
              <a:off x="217396" y="2838422"/>
              <a:ext cx="204109" cy="573025"/>
            </a:xfrm>
            <a:custGeom>
              <a:rect b="b" l="l" r="r" t="t"/>
              <a:pathLst>
                <a:path extrusionOk="0" h="333639" w="118841">
                  <a:moveTo>
                    <a:pt x="0" y="0"/>
                  </a:moveTo>
                  <a:lnTo>
                    <a:pt x="118841" y="0"/>
                  </a:lnTo>
                  <a:lnTo>
                    <a:pt x="118841" y="333639"/>
                  </a:lnTo>
                  <a:lnTo>
                    <a:pt x="0" y="3336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9" name="Google Shape;21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14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3" name="Google Shape;223;p14"/>
          <p:cNvSpPr txBox="1"/>
          <p:nvPr>
            <p:ph idx="1" type="subTitle"/>
          </p:nvPr>
        </p:nvSpPr>
        <p:spPr>
          <a:xfrm>
            <a:off x="1632150" y="1553736"/>
            <a:ext cx="6784500" cy="3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14"/>
          <p:cNvSpPr txBox="1"/>
          <p:nvPr>
            <p:ph idx="2" type="subTitle"/>
          </p:nvPr>
        </p:nvSpPr>
        <p:spPr>
          <a:xfrm>
            <a:off x="1632150" y="2451024"/>
            <a:ext cx="6784500" cy="3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14"/>
          <p:cNvSpPr txBox="1"/>
          <p:nvPr>
            <p:ph idx="3" type="subTitle"/>
          </p:nvPr>
        </p:nvSpPr>
        <p:spPr>
          <a:xfrm>
            <a:off x="1639527" y="3344723"/>
            <a:ext cx="6784500" cy="3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14"/>
          <p:cNvSpPr txBox="1"/>
          <p:nvPr>
            <p:ph idx="4" type="subTitle"/>
          </p:nvPr>
        </p:nvSpPr>
        <p:spPr>
          <a:xfrm>
            <a:off x="1639527" y="4238425"/>
            <a:ext cx="6784500" cy="37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14"/>
          <p:cNvSpPr txBox="1"/>
          <p:nvPr>
            <p:ph hasCustomPrompt="1" idx="5" type="title"/>
          </p:nvPr>
        </p:nvSpPr>
        <p:spPr>
          <a:xfrm>
            <a:off x="720000" y="1109726"/>
            <a:ext cx="8655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8" name="Google Shape;228;p14"/>
          <p:cNvSpPr txBox="1"/>
          <p:nvPr>
            <p:ph hasCustomPrompt="1" idx="6" type="title"/>
          </p:nvPr>
        </p:nvSpPr>
        <p:spPr>
          <a:xfrm>
            <a:off x="726781" y="2897116"/>
            <a:ext cx="8655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29" name="Google Shape;229;p14"/>
          <p:cNvSpPr txBox="1"/>
          <p:nvPr>
            <p:ph hasCustomPrompt="1" idx="7" type="title"/>
          </p:nvPr>
        </p:nvSpPr>
        <p:spPr>
          <a:xfrm>
            <a:off x="720014" y="2003420"/>
            <a:ext cx="8655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0" name="Google Shape;230;p14"/>
          <p:cNvSpPr txBox="1"/>
          <p:nvPr>
            <p:ph hasCustomPrompt="1" idx="8" type="title"/>
          </p:nvPr>
        </p:nvSpPr>
        <p:spPr>
          <a:xfrm>
            <a:off x="726789" y="3790816"/>
            <a:ext cx="865500" cy="4476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42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231" name="Google Shape;231;p14"/>
          <p:cNvSpPr txBox="1"/>
          <p:nvPr>
            <p:ph idx="9" type="subTitle"/>
          </p:nvPr>
        </p:nvSpPr>
        <p:spPr>
          <a:xfrm>
            <a:off x="1632150" y="1100451"/>
            <a:ext cx="6784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32" name="Google Shape;232;p14"/>
          <p:cNvSpPr txBox="1"/>
          <p:nvPr>
            <p:ph idx="13" type="subTitle"/>
          </p:nvPr>
        </p:nvSpPr>
        <p:spPr>
          <a:xfrm>
            <a:off x="1632150" y="2003424"/>
            <a:ext cx="6784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33" name="Google Shape;233;p14"/>
          <p:cNvSpPr txBox="1"/>
          <p:nvPr>
            <p:ph idx="14" type="subTitle"/>
          </p:nvPr>
        </p:nvSpPr>
        <p:spPr>
          <a:xfrm>
            <a:off x="1639527" y="2897123"/>
            <a:ext cx="6784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34" name="Google Shape;234;p14"/>
          <p:cNvSpPr txBox="1"/>
          <p:nvPr>
            <p:ph idx="15" type="subTitle"/>
          </p:nvPr>
        </p:nvSpPr>
        <p:spPr>
          <a:xfrm>
            <a:off x="1639527" y="3790822"/>
            <a:ext cx="6784500" cy="44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grpSp>
        <p:nvGrpSpPr>
          <p:cNvPr id="235" name="Google Shape;235;p14"/>
          <p:cNvGrpSpPr/>
          <p:nvPr/>
        </p:nvGrpSpPr>
        <p:grpSpPr>
          <a:xfrm rot="5400000">
            <a:off x="8305301" y="2690422"/>
            <a:ext cx="922049" cy="444525"/>
            <a:chOff x="4641913" y="1435311"/>
            <a:chExt cx="371794" cy="179251"/>
          </a:xfrm>
        </p:grpSpPr>
        <p:sp>
          <p:nvSpPr>
            <p:cNvPr id="236" name="Google Shape;236;p14"/>
            <p:cNvSpPr/>
            <p:nvPr/>
          </p:nvSpPr>
          <p:spPr>
            <a:xfrm>
              <a:off x="4641913" y="1435315"/>
              <a:ext cx="28789" cy="28789"/>
            </a:xfrm>
            <a:custGeom>
              <a:rect b="b" l="l" r="r" t="t"/>
              <a:pathLst>
                <a:path extrusionOk="0" h="28789" w="28789">
                  <a:moveTo>
                    <a:pt x="14395" y="0"/>
                  </a:moveTo>
                  <a:cubicBezTo>
                    <a:pt x="6445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5" y="28789"/>
                  </a:cubicBezTo>
                  <a:cubicBezTo>
                    <a:pt x="22344" y="28789"/>
                    <a:pt x="28789" y="22344"/>
                    <a:pt x="28789" y="14395"/>
                  </a:cubicBezTo>
                  <a:cubicBezTo>
                    <a:pt x="28789" y="6445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14"/>
            <p:cNvSpPr/>
            <p:nvPr/>
          </p:nvSpPr>
          <p:spPr>
            <a:xfrm>
              <a:off x="4727670" y="1435315"/>
              <a:ext cx="28780" cy="28789"/>
            </a:xfrm>
            <a:custGeom>
              <a:rect b="b" l="l" r="r" t="t"/>
              <a:pathLst>
                <a:path extrusionOk="0" h="28789" w="28780">
                  <a:moveTo>
                    <a:pt x="14390" y="0"/>
                  </a:moveTo>
                  <a:cubicBezTo>
                    <a:pt x="6441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0" y="28789"/>
                  </a:cubicBezTo>
                  <a:cubicBezTo>
                    <a:pt x="22336" y="28789"/>
                    <a:pt x="28781" y="22344"/>
                    <a:pt x="28781" y="14395"/>
                  </a:cubicBezTo>
                  <a:cubicBezTo>
                    <a:pt x="28781" y="6445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14"/>
            <p:cNvSpPr/>
            <p:nvPr/>
          </p:nvSpPr>
          <p:spPr>
            <a:xfrm>
              <a:off x="4813422" y="1435315"/>
              <a:ext cx="28785" cy="28789"/>
            </a:xfrm>
            <a:custGeom>
              <a:rect b="b" l="l" r="r" t="t"/>
              <a:pathLst>
                <a:path extrusionOk="0" h="28789" w="28785">
                  <a:moveTo>
                    <a:pt x="14390" y="0"/>
                  </a:moveTo>
                  <a:cubicBezTo>
                    <a:pt x="6441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0" y="28789"/>
                  </a:cubicBezTo>
                  <a:cubicBezTo>
                    <a:pt x="22336" y="28789"/>
                    <a:pt x="28785" y="22344"/>
                    <a:pt x="28785" y="14395"/>
                  </a:cubicBezTo>
                  <a:cubicBezTo>
                    <a:pt x="28785" y="6445"/>
                    <a:pt x="22340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9" name="Google Shape;239;p14"/>
            <p:cNvSpPr/>
            <p:nvPr/>
          </p:nvSpPr>
          <p:spPr>
            <a:xfrm>
              <a:off x="4899170" y="1435315"/>
              <a:ext cx="28789" cy="28789"/>
            </a:xfrm>
            <a:custGeom>
              <a:rect b="b" l="l" r="r" t="t"/>
              <a:pathLst>
                <a:path extrusionOk="0" h="28789" w="28789">
                  <a:moveTo>
                    <a:pt x="14395" y="0"/>
                  </a:moveTo>
                  <a:cubicBezTo>
                    <a:pt x="6445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5" y="28789"/>
                  </a:cubicBezTo>
                  <a:cubicBezTo>
                    <a:pt x="22344" y="28789"/>
                    <a:pt x="28789" y="22344"/>
                    <a:pt x="28789" y="14395"/>
                  </a:cubicBezTo>
                  <a:cubicBezTo>
                    <a:pt x="28789" y="6445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0" name="Google Shape;240;p14"/>
            <p:cNvSpPr/>
            <p:nvPr/>
          </p:nvSpPr>
          <p:spPr>
            <a:xfrm>
              <a:off x="4984927" y="1435311"/>
              <a:ext cx="28780" cy="28789"/>
            </a:xfrm>
            <a:custGeom>
              <a:rect b="b" l="l" r="r" t="t"/>
              <a:pathLst>
                <a:path extrusionOk="0" h="28789" w="28780">
                  <a:moveTo>
                    <a:pt x="14390" y="28789"/>
                  </a:moveTo>
                  <a:cubicBezTo>
                    <a:pt x="22340" y="28789"/>
                    <a:pt x="28781" y="22344"/>
                    <a:pt x="28781" y="14395"/>
                  </a:cubicBezTo>
                  <a:cubicBezTo>
                    <a:pt x="28781" y="6445"/>
                    <a:pt x="22336" y="0"/>
                    <a:pt x="14390" y="0"/>
                  </a:cubicBezTo>
                  <a:cubicBezTo>
                    <a:pt x="6445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0" y="287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4"/>
            <p:cNvSpPr/>
            <p:nvPr/>
          </p:nvSpPr>
          <p:spPr>
            <a:xfrm>
              <a:off x="4641913" y="1510547"/>
              <a:ext cx="28789" cy="28785"/>
            </a:xfrm>
            <a:custGeom>
              <a:rect b="b" l="l" r="r" t="t"/>
              <a:pathLst>
                <a:path extrusionOk="0" h="28785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4"/>
            <p:cNvSpPr/>
            <p:nvPr/>
          </p:nvSpPr>
          <p:spPr>
            <a:xfrm>
              <a:off x="4727670" y="1510547"/>
              <a:ext cx="28780" cy="28785"/>
            </a:xfrm>
            <a:custGeom>
              <a:rect b="b" l="l" r="r" t="t"/>
              <a:pathLst>
                <a:path extrusionOk="0" h="28785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4"/>
            <p:cNvSpPr/>
            <p:nvPr/>
          </p:nvSpPr>
          <p:spPr>
            <a:xfrm>
              <a:off x="4813422" y="1510547"/>
              <a:ext cx="28785" cy="28785"/>
            </a:xfrm>
            <a:custGeom>
              <a:rect b="b" l="l" r="r" t="t"/>
              <a:pathLst>
                <a:path extrusionOk="0" h="28785" w="28785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5" y="22340"/>
                    <a:pt x="28785" y="14390"/>
                  </a:cubicBezTo>
                  <a:cubicBezTo>
                    <a:pt x="28785" y="6441"/>
                    <a:pt x="22340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4"/>
            <p:cNvSpPr/>
            <p:nvPr/>
          </p:nvSpPr>
          <p:spPr>
            <a:xfrm>
              <a:off x="4899170" y="1510547"/>
              <a:ext cx="28789" cy="28785"/>
            </a:xfrm>
            <a:custGeom>
              <a:rect b="b" l="l" r="r" t="t"/>
              <a:pathLst>
                <a:path extrusionOk="0" h="28785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4"/>
            <p:cNvSpPr/>
            <p:nvPr/>
          </p:nvSpPr>
          <p:spPr>
            <a:xfrm>
              <a:off x="4984927" y="1510547"/>
              <a:ext cx="28780" cy="28785"/>
            </a:xfrm>
            <a:custGeom>
              <a:rect b="b" l="l" r="r" t="t"/>
              <a:pathLst>
                <a:path extrusionOk="0" h="28785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6" name="Google Shape;246;p14"/>
            <p:cNvSpPr/>
            <p:nvPr/>
          </p:nvSpPr>
          <p:spPr>
            <a:xfrm>
              <a:off x="4641913" y="1585778"/>
              <a:ext cx="28789" cy="28784"/>
            </a:xfrm>
            <a:custGeom>
              <a:rect b="b" l="l" r="r" t="t"/>
              <a:pathLst>
                <a:path extrusionOk="0" h="28784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14"/>
            <p:cNvSpPr/>
            <p:nvPr/>
          </p:nvSpPr>
          <p:spPr>
            <a:xfrm>
              <a:off x="4727670" y="1585778"/>
              <a:ext cx="28780" cy="28784"/>
            </a:xfrm>
            <a:custGeom>
              <a:rect b="b" l="l" r="r" t="t"/>
              <a:pathLst>
                <a:path extrusionOk="0" h="28784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8" name="Google Shape;248;p14"/>
            <p:cNvSpPr/>
            <p:nvPr/>
          </p:nvSpPr>
          <p:spPr>
            <a:xfrm>
              <a:off x="4813422" y="1585778"/>
              <a:ext cx="28785" cy="28784"/>
            </a:xfrm>
            <a:custGeom>
              <a:rect b="b" l="l" r="r" t="t"/>
              <a:pathLst>
                <a:path extrusionOk="0" h="28784" w="28785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5" y="22340"/>
                    <a:pt x="28785" y="14390"/>
                  </a:cubicBezTo>
                  <a:cubicBezTo>
                    <a:pt x="28785" y="6441"/>
                    <a:pt x="22340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4"/>
            <p:cNvSpPr/>
            <p:nvPr/>
          </p:nvSpPr>
          <p:spPr>
            <a:xfrm>
              <a:off x="4899170" y="1585778"/>
              <a:ext cx="28789" cy="28784"/>
            </a:xfrm>
            <a:custGeom>
              <a:rect b="b" l="l" r="r" t="t"/>
              <a:pathLst>
                <a:path extrusionOk="0" h="28784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14"/>
            <p:cNvSpPr/>
            <p:nvPr/>
          </p:nvSpPr>
          <p:spPr>
            <a:xfrm>
              <a:off x="4984927" y="1585778"/>
              <a:ext cx="28780" cy="28784"/>
            </a:xfrm>
            <a:custGeom>
              <a:rect b="b" l="l" r="r" t="t"/>
              <a:pathLst>
                <a:path extrusionOk="0" h="28784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1" name="Google Shape;251;p14"/>
          <p:cNvSpPr/>
          <p:nvPr/>
        </p:nvSpPr>
        <p:spPr>
          <a:xfrm rot="5400000">
            <a:off x="8516143" y="1845262"/>
            <a:ext cx="500365" cy="500365"/>
          </a:xfrm>
          <a:custGeom>
            <a:rect b="b" l="l" r="r" t="t"/>
            <a:pathLst>
              <a:path extrusionOk="0" h="201760" w="201760">
                <a:moveTo>
                  <a:pt x="201761" y="100880"/>
                </a:moveTo>
                <a:cubicBezTo>
                  <a:pt x="201761" y="156595"/>
                  <a:pt x="156595" y="201761"/>
                  <a:pt x="100880" y="201761"/>
                </a:cubicBezTo>
                <a:cubicBezTo>
                  <a:pt x="45166" y="201761"/>
                  <a:pt x="0" y="156595"/>
                  <a:pt x="0" y="100880"/>
                </a:cubicBezTo>
                <a:cubicBezTo>
                  <a:pt x="0" y="45166"/>
                  <a:pt x="45166" y="0"/>
                  <a:pt x="100880" y="0"/>
                </a:cubicBezTo>
                <a:cubicBezTo>
                  <a:pt x="156595" y="0"/>
                  <a:pt x="201761" y="45166"/>
                  <a:pt x="201761" y="1008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4"/>
          <p:cNvSpPr/>
          <p:nvPr/>
        </p:nvSpPr>
        <p:spPr>
          <a:xfrm>
            <a:off x="8757013" y="-17430"/>
            <a:ext cx="18626" cy="1721323"/>
          </a:xfrm>
          <a:custGeom>
            <a:rect b="b" l="l" r="r" t="t"/>
            <a:pathLst>
              <a:path extrusionOk="0" h="1185076" w="1390">
                <a:moveTo>
                  <a:pt x="0" y="0"/>
                </a:moveTo>
                <a:lnTo>
                  <a:pt x="1391" y="0"/>
                </a:lnTo>
                <a:lnTo>
                  <a:pt x="1391" y="1185077"/>
                </a:lnTo>
                <a:lnTo>
                  <a:pt x="0" y="1185077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15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1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257" name="Google Shape;257;p15"/>
          <p:cNvGrpSpPr/>
          <p:nvPr/>
        </p:nvGrpSpPr>
        <p:grpSpPr>
          <a:xfrm>
            <a:off x="228" y="4570830"/>
            <a:ext cx="589586" cy="572697"/>
            <a:chOff x="228" y="4570830"/>
            <a:chExt cx="589586" cy="572697"/>
          </a:xfrm>
        </p:grpSpPr>
        <p:sp>
          <p:nvSpPr>
            <p:cNvPr id="258" name="Google Shape;258;p15"/>
            <p:cNvSpPr/>
            <p:nvPr/>
          </p:nvSpPr>
          <p:spPr>
            <a:xfrm flipH="1">
              <a:off x="228" y="4788375"/>
              <a:ext cx="355151" cy="355151"/>
            </a:xfrm>
            <a:custGeom>
              <a:rect b="b" l="l" r="r" t="t"/>
              <a:pathLst>
                <a:path extrusionOk="0" h="173456" w="173456">
                  <a:moveTo>
                    <a:pt x="0" y="0"/>
                  </a:moveTo>
                  <a:lnTo>
                    <a:pt x="173456" y="0"/>
                  </a:lnTo>
                  <a:lnTo>
                    <a:pt x="173456" y="173456"/>
                  </a:lnTo>
                  <a:lnTo>
                    <a:pt x="0" y="17345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9" name="Google Shape;259;p15"/>
            <p:cNvGrpSpPr/>
            <p:nvPr/>
          </p:nvGrpSpPr>
          <p:grpSpPr>
            <a:xfrm flipH="1">
              <a:off x="210943" y="4570830"/>
              <a:ext cx="378871" cy="362649"/>
              <a:chOff x="6049308" y="2669903"/>
              <a:chExt cx="185077" cy="177144"/>
            </a:xfrm>
          </p:grpSpPr>
          <p:sp>
            <p:nvSpPr>
              <p:cNvPr id="260" name="Google Shape;260;p15"/>
              <p:cNvSpPr/>
              <p:nvPr/>
            </p:nvSpPr>
            <p:spPr>
              <a:xfrm>
                <a:off x="6049308" y="2669903"/>
                <a:ext cx="30787" cy="30787"/>
              </a:xfrm>
              <a:custGeom>
                <a:rect b="b" l="l" r="r" t="t"/>
                <a:pathLst>
                  <a:path extrusionOk="0" h="30787" w="30787">
                    <a:moveTo>
                      <a:pt x="30787" y="15394"/>
                    </a:moveTo>
                    <a:cubicBezTo>
                      <a:pt x="30787" y="23895"/>
                      <a:pt x="23895" y="30787"/>
                      <a:pt x="15394" y="30787"/>
                    </a:cubicBezTo>
                    <a:cubicBezTo>
                      <a:pt x="6892" y="30787"/>
                      <a:pt x="0" y="23895"/>
                      <a:pt x="0" y="15394"/>
                    </a:cubicBezTo>
                    <a:cubicBezTo>
                      <a:pt x="0" y="6892"/>
                      <a:pt x="6892" y="0"/>
                      <a:pt x="15394" y="0"/>
                    </a:cubicBezTo>
                    <a:cubicBezTo>
                      <a:pt x="23895" y="0"/>
                      <a:pt x="30787" y="6892"/>
                      <a:pt x="30787" y="1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5"/>
              <p:cNvSpPr/>
              <p:nvPr/>
            </p:nvSpPr>
            <p:spPr>
              <a:xfrm>
                <a:off x="6203598" y="2669903"/>
                <a:ext cx="30787" cy="30787"/>
              </a:xfrm>
              <a:custGeom>
                <a:rect b="b" l="l" r="r" t="t"/>
                <a:pathLst>
                  <a:path extrusionOk="0" h="30787" w="30787">
                    <a:moveTo>
                      <a:pt x="30787" y="15394"/>
                    </a:moveTo>
                    <a:cubicBezTo>
                      <a:pt x="30787" y="23895"/>
                      <a:pt x="23896" y="30787"/>
                      <a:pt x="15394" y="30787"/>
                    </a:cubicBezTo>
                    <a:cubicBezTo>
                      <a:pt x="6892" y="30787"/>
                      <a:pt x="0" y="23895"/>
                      <a:pt x="0" y="15394"/>
                    </a:cubicBezTo>
                    <a:cubicBezTo>
                      <a:pt x="0" y="6892"/>
                      <a:pt x="6892" y="0"/>
                      <a:pt x="15394" y="0"/>
                    </a:cubicBezTo>
                    <a:cubicBezTo>
                      <a:pt x="23896" y="0"/>
                      <a:pt x="30787" y="6892"/>
                      <a:pt x="30787" y="1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15"/>
              <p:cNvSpPr/>
              <p:nvPr/>
            </p:nvSpPr>
            <p:spPr>
              <a:xfrm>
                <a:off x="6049308" y="2816260"/>
                <a:ext cx="30787" cy="30787"/>
              </a:xfrm>
              <a:custGeom>
                <a:rect b="b" l="l" r="r" t="t"/>
                <a:pathLst>
                  <a:path extrusionOk="0" h="30787" w="30787">
                    <a:moveTo>
                      <a:pt x="30787" y="15394"/>
                    </a:moveTo>
                    <a:cubicBezTo>
                      <a:pt x="30787" y="23895"/>
                      <a:pt x="23895" y="30787"/>
                      <a:pt x="15394" y="30787"/>
                    </a:cubicBezTo>
                    <a:cubicBezTo>
                      <a:pt x="6892" y="30787"/>
                      <a:pt x="0" y="23895"/>
                      <a:pt x="0" y="15394"/>
                    </a:cubicBezTo>
                    <a:cubicBezTo>
                      <a:pt x="0" y="6892"/>
                      <a:pt x="6892" y="0"/>
                      <a:pt x="15394" y="0"/>
                    </a:cubicBezTo>
                    <a:cubicBezTo>
                      <a:pt x="23895" y="0"/>
                      <a:pt x="30787" y="6892"/>
                      <a:pt x="30787" y="1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15"/>
              <p:cNvSpPr/>
              <p:nvPr/>
            </p:nvSpPr>
            <p:spPr>
              <a:xfrm>
                <a:off x="6203598" y="2816260"/>
                <a:ext cx="30787" cy="30787"/>
              </a:xfrm>
              <a:custGeom>
                <a:rect b="b" l="l" r="r" t="t"/>
                <a:pathLst>
                  <a:path extrusionOk="0" h="30787" w="30787">
                    <a:moveTo>
                      <a:pt x="30787" y="15394"/>
                    </a:moveTo>
                    <a:cubicBezTo>
                      <a:pt x="30787" y="23895"/>
                      <a:pt x="23896" y="30787"/>
                      <a:pt x="15394" y="30787"/>
                    </a:cubicBezTo>
                    <a:cubicBezTo>
                      <a:pt x="6892" y="30787"/>
                      <a:pt x="0" y="23895"/>
                      <a:pt x="0" y="15394"/>
                    </a:cubicBezTo>
                    <a:cubicBezTo>
                      <a:pt x="0" y="6892"/>
                      <a:pt x="6892" y="0"/>
                      <a:pt x="15394" y="0"/>
                    </a:cubicBezTo>
                    <a:cubicBezTo>
                      <a:pt x="23896" y="0"/>
                      <a:pt x="30787" y="6892"/>
                      <a:pt x="30787" y="1539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64" name="Google Shape;264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TITLE_ONLY_2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id="267" name="Google Shape;267;p16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8" name="Google Shape;268;p16"/>
          <p:cNvGrpSpPr/>
          <p:nvPr/>
        </p:nvGrpSpPr>
        <p:grpSpPr>
          <a:xfrm>
            <a:off x="1" y="1"/>
            <a:ext cx="783352" cy="783399"/>
            <a:chOff x="1" y="1"/>
            <a:chExt cx="783352" cy="783399"/>
          </a:xfrm>
        </p:grpSpPr>
        <p:sp>
          <p:nvSpPr>
            <p:cNvPr id="269" name="Google Shape;269;p16"/>
            <p:cNvSpPr/>
            <p:nvPr/>
          </p:nvSpPr>
          <p:spPr>
            <a:xfrm>
              <a:off x="1" y="1"/>
              <a:ext cx="663626" cy="663646"/>
            </a:xfrm>
            <a:custGeom>
              <a:rect b="b" l="l" r="r" t="t"/>
              <a:pathLst>
                <a:path extrusionOk="0" h="297933" w="297924">
                  <a:moveTo>
                    <a:pt x="0" y="297933"/>
                  </a:moveTo>
                  <a:lnTo>
                    <a:pt x="0" y="0"/>
                  </a:lnTo>
                  <a:lnTo>
                    <a:pt x="297925" y="0"/>
                  </a:lnTo>
                  <a:lnTo>
                    <a:pt x="0" y="297933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16"/>
            <p:cNvSpPr/>
            <p:nvPr/>
          </p:nvSpPr>
          <p:spPr>
            <a:xfrm>
              <a:off x="119727" y="119754"/>
              <a:ext cx="663626" cy="663646"/>
            </a:xfrm>
            <a:custGeom>
              <a:rect b="b" l="l" r="r" t="t"/>
              <a:pathLst>
                <a:path extrusionOk="0" h="297933" w="297924">
                  <a:moveTo>
                    <a:pt x="190355" y="0"/>
                  </a:moveTo>
                  <a:lnTo>
                    <a:pt x="0" y="190338"/>
                  </a:lnTo>
                  <a:lnTo>
                    <a:pt x="0" y="297933"/>
                  </a:lnTo>
                  <a:lnTo>
                    <a:pt x="297925" y="0"/>
                  </a:lnTo>
                  <a:lnTo>
                    <a:pt x="19035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1" name="Google Shape;271;p16"/>
          <p:cNvSpPr/>
          <p:nvPr/>
        </p:nvSpPr>
        <p:spPr>
          <a:xfrm>
            <a:off x="8966105" y="3774322"/>
            <a:ext cx="19148" cy="1369182"/>
          </a:xfrm>
          <a:custGeom>
            <a:rect b="b" l="l" r="r" t="t"/>
            <a:pathLst>
              <a:path extrusionOk="0" h="772458" w="10803">
                <a:moveTo>
                  <a:pt x="0" y="0"/>
                </a:moveTo>
                <a:lnTo>
                  <a:pt x="10803" y="0"/>
                </a:lnTo>
                <a:lnTo>
                  <a:pt x="10803" y="772459"/>
                </a:lnTo>
                <a:lnTo>
                  <a:pt x="0" y="7724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16"/>
          <p:cNvSpPr/>
          <p:nvPr/>
        </p:nvSpPr>
        <p:spPr>
          <a:xfrm>
            <a:off x="8870399" y="3774322"/>
            <a:ext cx="19148" cy="1369182"/>
          </a:xfrm>
          <a:custGeom>
            <a:rect b="b" l="l" r="r" t="t"/>
            <a:pathLst>
              <a:path extrusionOk="0" h="772458" w="10803">
                <a:moveTo>
                  <a:pt x="0" y="0"/>
                </a:moveTo>
                <a:lnTo>
                  <a:pt x="10803" y="0"/>
                </a:lnTo>
                <a:lnTo>
                  <a:pt x="10803" y="772459"/>
                </a:lnTo>
                <a:lnTo>
                  <a:pt x="0" y="7724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16"/>
          <p:cNvSpPr/>
          <p:nvPr/>
        </p:nvSpPr>
        <p:spPr>
          <a:xfrm>
            <a:off x="8774685" y="3774322"/>
            <a:ext cx="19148" cy="1369182"/>
          </a:xfrm>
          <a:custGeom>
            <a:rect b="b" l="l" r="r" t="t"/>
            <a:pathLst>
              <a:path extrusionOk="0" h="772458" w="10803">
                <a:moveTo>
                  <a:pt x="0" y="0"/>
                </a:moveTo>
                <a:lnTo>
                  <a:pt x="10803" y="0"/>
                </a:lnTo>
                <a:lnTo>
                  <a:pt x="10803" y="772459"/>
                </a:lnTo>
                <a:lnTo>
                  <a:pt x="0" y="7724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16"/>
          <p:cNvSpPr/>
          <p:nvPr/>
        </p:nvSpPr>
        <p:spPr>
          <a:xfrm>
            <a:off x="8678978" y="3774322"/>
            <a:ext cx="19148" cy="1369182"/>
          </a:xfrm>
          <a:custGeom>
            <a:rect b="b" l="l" r="r" t="t"/>
            <a:pathLst>
              <a:path extrusionOk="0" h="772458" w="10803">
                <a:moveTo>
                  <a:pt x="0" y="0"/>
                </a:moveTo>
                <a:lnTo>
                  <a:pt x="10803" y="0"/>
                </a:lnTo>
                <a:lnTo>
                  <a:pt x="10803" y="772459"/>
                </a:lnTo>
                <a:lnTo>
                  <a:pt x="0" y="7724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6"/>
          <p:cNvSpPr/>
          <p:nvPr/>
        </p:nvSpPr>
        <p:spPr>
          <a:xfrm>
            <a:off x="8583271" y="3774322"/>
            <a:ext cx="19148" cy="1369182"/>
          </a:xfrm>
          <a:custGeom>
            <a:rect b="b" l="l" r="r" t="t"/>
            <a:pathLst>
              <a:path extrusionOk="0" h="772458" w="10803">
                <a:moveTo>
                  <a:pt x="0" y="0"/>
                </a:moveTo>
                <a:lnTo>
                  <a:pt x="10803" y="0"/>
                </a:lnTo>
                <a:lnTo>
                  <a:pt x="10803" y="772459"/>
                </a:lnTo>
                <a:lnTo>
                  <a:pt x="0" y="7724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7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17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1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0" name="Google Shape;280;p17"/>
          <p:cNvSpPr txBox="1"/>
          <p:nvPr>
            <p:ph idx="1" type="subTitle"/>
          </p:nvPr>
        </p:nvSpPr>
        <p:spPr>
          <a:xfrm>
            <a:off x="713196" y="1868749"/>
            <a:ext cx="24378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1" name="Google Shape;281;p17"/>
          <p:cNvSpPr txBox="1"/>
          <p:nvPr>
            <p:ph idx="2" type="subTitle"/>
          </p:nvPr>
        </p:nvSpPr>
        <p:spPr>
          <a:xfrm>
            <a:off x="3353100" y="1868749"/>
            <a:ext cx="24378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17"/>
          <p:cNvSpPr txBox="1"/>
          <p:nvPr>
            <p:ph idx="3" type="subTitle"/>
          </p:nvPr>
        </p:nvSpPr>
        <p:spPr>
          <a:xfrm>
            <a:off x="713196" y="3547775"/>
            <a:ext cx="24378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3" name="Google Shape;283;p17"/>
          <p:cNvSpPr txBox="1"/>
          <p:nvPr>
            <p:ph idx="4" type="subTitle"/>
          </p:nvPr>
        </p:nvSpPr>
        <p:spPr>
          <a:xfrm>
            <a:off x="3353100" y="3547775"/>
            <a:ext cx="24378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4" name="Google Shape;284;p17"/>
          <p:cNvSpPr txBox="1"/>
          <p:nvPr>
            <p:ph idx="5" type="subTitle"/>
          </p:nvPr>
        </p:nvSpPr>
        <p:spPr>
          <a:xfrm>
            <a:off x="5993004" y="1868749"/>
            <a:ext cx="24378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5" name="Google Shape;285;p17"/>
          <p:cNvSpPr txBox="1"/>
          <p:nvPr>
            <p:ph idx="6" type="subTitle"/>
          </p:nvPr>
        </p:nvSpPr>
        <p:spPr>
          <a:xfrm>
            <a:off x="5993004" y="3547775"/>
            <a:ext cx="24378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17"/>
          <p:cNvSpPr txBox="1"/>
          <p:nvPr>
            <p:ph idx="7" type="subTitle"/>
          </p:nvPr>
        </p:nvSpPr>
        <p:spPr>
          <a:xfrm>
            <a:off x="714296" y="1473625"/>
            <a:ext cx="24354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87" name="Google Shape;287;p17"/>
          <p:cNvSpPr txBox="1"/>
          <p:nvPr>
            <p:ph idx="8" type="subTitle"/>
          </p:nvPr>
        </p:nvSpPr>
        <p:spPr>
          <a:xfrm>
            <a:off x="3354197" y="1473625"/>
            <a:ext cx="24354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88" name="Google Shape;288;p17"/>
          <p:cNvSpPr txBox="1"/>
          <p:nvPr>
            <p:ph idx="9" type="subTitle"/>
          </p:nvPr>
        </p:nvSpPr>
        <p:spPr>
          <a:xfrm>
            <a:off x="5994099" y="1473625"/>
            <a:ext cx="24354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89" name="Google Shape;289;p17"/>
          <p:cNvSpPr txBox="1"/>
          <p:nvPr>
            <p:ph idx="13" type="subTitle"/>
          </p:nvPr>
        </p:nvSpPr>
        <p:spPr>
          <a:xfrm>
            <a:off x="714296" y="3152726"/>
            <a:ext cx="24354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90" name="Google Shape;290;p17"/>
          <p:cNvSpPr txBox="1"/>
          <p:nvPr>
            <p:ph idx="14" type="subTitle"/>
          </p:nvPr>
        </p:nvSpPr>
        <p:spPr>
          <a:xfrm>
            <a:off x="3354197" y="3152726"/>
            <a:ext cx="24354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291" name="Google Shape;291;p17"/>
          <p:cNvSpPr txBox="1"/>
          <p:nvPr>
            <p:ph idx="15" type="subTitle"/>
          </p:nvPr>
        </p:nvSpPr>
        <p:spPr>
          <a:xfrm>
            <a:off x="5994099" y="3152726"/>
            <a:ext cx="24354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grpSp>
        <p:nvGrpSpPr>
          <p:cNvPr id="292" name="Google Shape;292;p17"/>
          <p:cNvGrpSpPr/>
          <p:nvPr/>
        </p:nvGrpSpPr>
        <p:grpSpPr>
          <a:xfrm>
            <a:off x="10" y="6"/>
            <a:ext cx="238978" cy="2337562"/>
            <a:chOff x="10" y="6"/>
            <a:chExt cx="238978" cy="2337562"/>
          </a:xfrm>
        </p:grpSpPr>
        <p:sp>
          <p:nvSpPr>
            <p:cNvPr id="293" name="Google Shape;293;p17"/>
            <p:cNvSpPr/>
            <p:nvPr/>
          </p:nvSpPr>
          <p:spPr>
            <a:xfrm>
              <a:off x="10" y="426677"/>
              <a:ext cx="238978" cy="1751886"/>
            </a:xfrm>
            <a:custGeom>
              <a:rect b="b" l="l" r="r" t="t"/>
              <a:pathLst>
                <a:path extrusionOk="0" h="888155" w="121155">
                  <a:moveTo>
                    <a:pt x="0" y="0"/>
                  </a:moveTo>
                  <a:lnTo>
                    <a:pt x="121155" y="0"/>
                  </a:lnTo>
                  <a:lnTo>
                    <a:pt x="121155" y="888155"/>
                  </a:lnTo>
                  <a:lnTo>
                    <a:pt x="0" y="888155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71456" y="6"/>
              <a:ext cx="2742" cy="2337562"/>
            </a:xfrm>
            <a:custGeom>
              <a:rect b="b" l="l" r="r" t="t"/>
              <a:pathLst>
                <a:path extrusionOk="0" h="1185076" w="1390">
                  <a:moveTo>
                    <a:pt x="0" y="0"/>
                  </a:moveTo>
                  <a:lnTo>
                    <a:pt x="1391" y="0"/>
                  </a:lnTo>
                  <a:lnTo>
                    <a:pt x="1391" y="1185077"/>
                  </a:lnTo>
                  <a:lnTo>
                    <a:pt x="0" y="1185077"/>
                  </a:lnTo>
                  <a:close/>
                </a:path>
              </a:pathLst>
            </a:custGeom>
            <a:solidFill>
              <a:schemeClr val="accent2"/>
            </a:solidFill>
            <a:ln cap="flat" cmpd="sng" w="9525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5" name="Google Shape;295;p1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18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18"/>
          <p:cNvSpPr txBox="1"/>
          <p:nvPr>
            <p:ph type="title"/>
          </p:nvPr>
        </p:nvSpPr>
        <p:spPr>
          <a:xfrm>
            <a:off x="2347938" y="677525"/>
            <a:ext cx="4448100" cy="10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9" name="Google Shape;299;p18"/>
          <p:cNvSpPr txBox="1"/>
          <p:nvPr>
            <p:ph idx="1" type="subTitle"/>
          </p:nvPr>
        </p:nvSpPr>
        <p:spPr>
          <a:xfrm>
            <a:off x="2347900" y="1841450"/>
            <a:ext cx="4448100" cy="105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0" name="Google Shape;300;p18"/>
          <p:cNvSpPr txBox="1"/>
          <p:nvPr/>
        </p:nvSpPr>
        <p:spPr>
          <a:xfrm>
            <a:off x="2099100" y="361195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CREDITS:</a:t>
            </a: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This presentation template was created by </a:t>
            </a:r>
            <a:r>
              <a:rPr b="1" lang="en" sz="12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and includes icons by </a:t>
            </a:r>
            <a:r>
              <a:rPr b="1" lang="en" sz="12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and infographics &amp; images by </a:t>
            </a:r>
            <a:r>
              <a:rPr b="1" lang="en" sz="12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 u="sng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</a:t>
            </a:r>
            <a:endParaRPr b="1" sz="1200" u="sng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301" name="Google Shape;301;p18"/>
          <p:cNvSpPr/>
          <p:nvPr/>
        </p:nvSpPr>
        <p:spPr>
          <a:xfrm>
            <a:off x="-614449" y="707989"/>
            <a:ext cx="1842891" cy="319400"/>
          </a:xfrm>
          <a:custGeom>
            <a:rect b="b" l="l" r="r" t="t"/>
            <a:pathLst>
              <a:path extrusionOk="0" h="208758" w="1204504">
                <a:moveTo>
                  <a:pt x="1100125" y="208758"/>
                </a:moveTo>
                <a:lnTo>
                  <a:pt x="104379" y="208758"/>
                </a:lnTo>
                <a:cubicBezTo>
                  <a:pt x="46733" y="208758"/>
                  <a:pt x="0" y="162025"/>
                  <a:pt x="0" y="104379"/>
                </a:cubicBezTo>
                <a:lnTo>
                  <a:pt x="0" y="104379"/>
                </a:lnTo>
                <a:cubicBezTo>
                  <a:pt x="0" y="46733"/>
                  <a:pt x="46733" y="0"/>
                  <a:pt x="104379" y="0"/>
                </a:cubicBezTo>
                <a:lnTo>
                  <a:pt x="1100125" y="0"/>
                </a:lnTo>
                <a:cubicBezTo>
                  <a:pt x="1157771" y="0"/>
                  <a:pt x="1204504" y="46733"/>
                  <a:pt x="1204504" y="104379"/>
                </a:cubicBezTo>
                <a:lnTo>
                  <a:pt x="1204504" y="104379"/>
                </a:lnTo>
                <a:cubicBezTo>
                  <a:pt x="1204504" y="162025"/>
                  <a:pt x="1157771" y="208758"/>
                  <a:pt x="1100125" y="20875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02" name="Google Shape;302;p18"/>
          <p:cNvGrpSpPr/>
          <p:nvPr/>
        </p:nvGrpSpPr>
        <p:grpSpPr>
          <a:xfrm>
            <a:off x="796395" y="438552"/>
            <a:ext cx="582189" cy="63762"/>
            <a:chOff x="4468347" y="2478165"/>
            <a:chExt cx="380292" cy="41653"/>
          </a:xfrm>
        </p:grpSpPr>
        <p:sp>
          <p:nvSpPr>
            <p:cNvPr id="303" name="Google Shape;303;p18"/>
            <p:cNvSpPr/>
            <p:nvPr/>
          </p:nvSpPr>
          <p:spPr>
            <a:xfrm>
              <a:off x="4468347" y="2478165"/>
              <a:ext cx="41653" cy="41653"/>
            </a:xfrm>
            <a:custGeom>
              <a:rect b="b" l="l" r="r" t="t"/>
              <a:pathLst>
                <a:path extrusionOk="0" h="41653" w="41653">
                  <a:moveTo>
                    <a:pt x="41654" y="20827"/>
                  </a:moveTo>
                  <a:cubicBezTo>
                    <a:pt x="41654" y="32329"/>
                    <a:pt x="32329" y="41654"/>
                    <a:pt x="20827" y="41654"/>
                  </a:cubicBezTo>
                  <a:cubicBezTo>
                    <a:pt x="9324" y="41654"/>
                    <a:pt x="0" y="32329"/>
                    <a:pt x="0" y="20827"/>
                  </a:cubicBezTo>
                  <a:cubicBezTo>
                    <a:pt x="0" y="9325"/>
                    <a:pt x="9324" y="0"/>
                    <a:pt x="20827" y="0"/>
                  </a:cubicBezTo>
                  <a:cubicBezTo>
                    <a:pt x="32329" y="0"/>
                    <a:pt x="41654" y="9325"/>
                    <a:pt x="41654" y="208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18"/>
            <p:cNvSpPr/>
            <p:nvPr/>
          </p:nvSpPr>
          <p:spPr>
            <a:xfrm>
              <a:off x="4581228" y="2478165"/>
              <a:ext cx="41653" cy="41653"/>
            </a:xfrm>
            <a:custGeom>
              <a:rect b="b" l="l" r="r" t="t"/>
              <a:pathLst>
                <a:path extrusionOk="0" h="41653" w="41653">
                  <a:moveTo>
                    <a:pt x="41654" y="20827"/>
                  </a:moveTo>
                  <a:cubicBezTo>
                    <a:pt x="41654" y="32329"/>
                    <a:pt x="32329" y="41654"/>
                    <a:pt x="20827" y="41654"/>
                  </a:cubicBezTo>
                  <a:cubicBezTo>
                    <a:pt x="9324" y="41654"/>
                    <a:pt x="0" y="32329"/>
                    <a:pt x="0" y="20827"/>
                  </a:cubicBezTo>
                  <a:cubicBezTo>
                    <a:pt x="0" y="9325"/>
                    <a:pt x="9324" y="0"/>
                    <a:pt x="20827" y="0"/>
                  </a:cubicBezTo>
                  <a:cubicBezTo>
                    <a:pt x="32329" y="0"/>
                    <a:pt x="41654" y="9325"/>
                    <a:pt x="41654" y="208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18"/>
            <p:cNvSpPr/>
            <p:nvPr/>
          </p:nvSpPr>
          <p:spPr>
            <a:xfrm>
              <a:off x="4694109" y="2478165"/>
              <a:ext cx="41653" cy="41653"/>
            </a:xfrm>
            <a:custGeom>
              <a:rect b="b" l="l" r="r" t="t"/>
              <a:pathLst>
                <a:path extrusionOk="0" h="41653" w="41653">
                  <a:moveTo>
                    <a:pt x="41654" y="20827"/>
                  </a:moveTo>
                  <a:cubicBezTo>
                    <a:pt x="41654" y="32329"/>
                    <a:pt x="32329" y="41654"/>
                    <a:pt x="20827" y="41654"/>
                  </a:cubicBezTo>
                  <a:cubicBezTo>
                    <a:pt x="9324" y="41654"/>
                    <a:pt x="0" y="32329"/>
                    <a:pt x="0" y="20827"/>
                  </a:cubicBezTo>
                  <a:cubicBezTo>
                    <a:pt x="0" y="9325"/>
                    <a:pt x="9324" y="0"/>
                    <a:pt x="20827" y="0"/>
                  </a:cubicBezTo>
                  <a:cubicBezTo>
                    <a:pt x="32329" y="0"/>
                    <a:pt x="41654" y="9325"/>
                    <a:pt x="41654" y="208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18"/>
            <p:cNvSpPr/>
            <p:nvPr/>
          </p:nvSpPr>
          <p:spPr>
            <a:xfrm>
              <a:off x="4806986" y="2478165"/>
              <a:ext cx="41653" cy="41653"/>
            </a:xfrm>
            <a:custGeom>
              <a:rect b="b" l="l" r="r" t="t"/>
              <a:pathLst>
                <a:path extrusionOk="0" h="41653" w="41653">
                  <a:moveTo>
                    <a:pt x="41654" y="20827"/>
                  </a:moveTo>
                  <a:cubicBezTo>
                    <a:pt x="41654" y="32329"/>
                    <a:pt x="32329" y="41654"/>
                    <a:pt x="20827" y="41654"/>
                  </a:cubicBezTo>
                  <a:cubicBezTo>
                    <a:pt x="9324" y="41654"/>
                    <a:pt x="0" y="32329"/>
                    <a:pt x="0" y="20827"/>
                  </a:cubicBezTo>
                  <a:cubicBezTo>
                    <a:pt x="0" y="9325"/>
                    <a:pt x="9324" y="0"/>
                    <a:pt x="20827" y="0"/>
                  </a:cubicBezTo>
                  <a:cubicBezTo>
                    <a:pt x="32329" y="0"/>
                    <a:pt x="41654" y="9325"/>
                    <a:pt x="41654" y="20827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" name="Google Shape;307;p18"/>
          <p:cNvSpPr/>
          <p:nvPr/>
        </p:nvSpPr>
        <p:spPr>
          <a:xfrm>
            <a:off x="13449" y="230238"/>
            <a:ext cx="1678961" cy="2347219"/>
          </a:xfrm>
          <a:custGeom>
            <a:rect b="b" l="l" r="r" t="t"/>
            <a:pathLst>
              <a:path extrusionOk="0" h="1534130" w="1097360">
                <a:moveTo>
                  <a:pt x="1097360" y="1534131"/>
                </a:moveTo>
                <a:lnTo>
                  <a:pt x="1095969" y="1534131"/>
                </a:lnTo>
                <a:lnTo>
                  <a:pt x="1095969" y="269742"/>
                </a:lnTo>
                <a:cubicBezTo>
                  <a:pt x="1095969" y="233513"/>
                  <a:pt x="1088875" y="198372"/>
                  <a:pt x="1074881" y="165287"/>
                </a:cubicBezTo>
                <a:cubicBezTo>
                  <a:pt x="1061363" y="133333"/>
                  <a:pt x="1042016" y="104632"/>
                  <a:pt x="1017370" y="79990"/>
                </a:cubicBezTo>
                <a:cubicBezTo>
                  <a:pt x="992724" y="55344"/>
                  <a:pt x="964027" y="35997"/>
                  <a:pt x="932073" y="22479"/>
                </a:cubicBezTo>
                <a:cubicBezTo>
                  <a:pt x="898988" y="8485"/>
                  <a:pt x="863847" y="1391"/>
                  <a:pt x="827618" y="1391"/>
                </a:cubicBezTo>
                <a:lnTo>
                  <a:pt x="0" y="1391"/>
                </a:lnTo>
                <a:lnTo>
                  <a:pt x="0" y="0"/>
                </a:lnTo>
                <a:lnTo>
                  <a:pt x="827618" y="0"/>
                </a:lnTo>
                <a:cubicBezTo>
                  <a:pt x="864032" y="0"/>
                  <a:pt x="899359" y="7132"/>
                  <a:pt x="932612" y="21198"/>
                </a:cubicBezTo>
                <a:cubicBezTo>
                  <a:pt x="964732" y="34783"/>
                  <a:pt x="993580" y="54232"/>
                  <a:pt x="1018352" y="79004"/>
                </a:cubicBezTo>
                <a:cubicBezTo>
                  <a:pt x="1043124" y="103776"/>
                  <a:pt x="1062573" y="132624"/>
                  <a:pt x="1076158" y="164744"/>
                </a:cubicBezTo>
                <a:cubicBezTo>
                  <a:pt x="1090224" y="198001"/>
                  <a:pt x="1097356" y="233324"/>
                  <a:pt x="1097356" y="269738"/>
                </a:cubicBezTo>
                <a:lnTo>
                  <a:pt x="1097356" y="1534126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18"/>
          <p:cNvSpPr/>
          <p:nvPr/>
        </p:nvSpPr>
        <p:spPr>
          <a:xfrm>
            <a:off x="963945" y="1405030"/>
            <a:ext cx="265388" cy="265388"/>
          </a:xfrm>
          <a:custGeom>
            <a:rect b="b" l="l" r="r" t="t"/>
            <a:pathLst>
              <a:path extrusionOk="0" h="173456" w="173456">
                <a:moveTo>
                  <a:pt x="0" y="0"/>
                </a:moveTo>
                <a:lnTo>
                  <a:pt x="173456" y="0"/>
                </a:lnTo>
                <a:lnTo>
                  <a:pt x="173456" y="173456"/>
                </a:lnTo>
                <a:lnTo>
                  <a:pt x="0" y="173456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8"/>
          <p:cNvSpPr/>
          <p:nvPr/>
        </p:nvSpPr>
        <p:spPr>
          <a:xfrm>
            <a:off x="481944" y="5"/>
            <a:ext cx="181827" cy="510468"/>
          </a:xfrm>
          <a:custGeom>
            <a:rect b="b" l="l" r="r" t="t"/>
            <a:pathLst>
              <a:path extrusionOk="0" h="333639" w="118841">
                <a:moveTo>
                  <a:pt x="0" y="0"/>
                </a:moveTo>
                <a:lnTo>
                  <a:pt x="118841" y="0"/>
                </a:lnTo>
                <a:lnTo>
                  <a:pt x="118841" y="333639"/>
                </a:lnTo>
                <a:lnTo>
                  <a:pt x="0" y="3336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0" name="Google Shape;310;p18"/>
          <p:cNvGrpSpPr/>
          <p:nvPr/>
        </p:nvGrpSpPr>
        <p:grpSpPr>
          <a:xfrm>
            <a:off x="7047820" y="2900161"/>
            <a:ext cx="1952304" cy="3076375"/>
            <a:chOff x="7047820" y="2518773"/>
            <a:chExt cx="1952304" cy="3076375"/>
          </a:xfrm>
        </p:grpSpPr>
        <p:sp>
          <p:nvSpPr>
            <p:cNvPr id="311" name="Google Shape;311;p18"/>
            <p:cNvSpPr/>
            <p:nvPr/>
          </p:nvSpPr>
          <p:spPr>
            <a:xfrm>
              <a:off x="7303539" y="3898512"/>
              <a:ext cx="1696586" cy="1696636"/>
            </a:xfrm>
            <a:custGeom>
              <a:rect b="b" l="l" r="r" t="t"/>
              <a:pathLst>
                <a:path extrusionOk="0" h="843049" w="843024">
                  <a:moveTo>
                    <a:pt x="421512" y="843049"/>
                  </a:moveTo>
                  <a:cubicBezTo>
                    <a:pt x="364608" y="843049"/>
                    <a:pt x="309390" y="831904"/>
                    <a:pt x="257417" y="809923"/>
                  </a:cubicBezTo>
                  <a:cubicBezTo>
                    <a:pt x="207215" y="788691"/>
                    <a:pt x="162156" y="758300"/>
                    <a:pt x="123419" y="719588"/>
                  </a:cubicBezTo>
                  <a:cubicBezTo>
                    <a:pt x="84724" y="680877"/>
                    <a:pt x="54333" y="635796"/>
                    <a:pt x="33089" y="585602"/>
                  </a:cubicBezTo>
                  <a:cubicBezTo>
                    <a:pt x="11128" y="533634"/>
                    <a:pt x="0" y="478429"/>
                    <a:pt x="0" y="421525"/>
                  </a:cubicBezTo>
                  <a:cubicBezTo>
                    <a:pt x="0" y="364620"/>
                    <a:pt x="11128" y="309415"/>
                    <a:pt x="33089" y="257447"/>
                  </a:cubicBezTo>
                  <a:cubicBezTo>
                    <a:pt x="54333" y="207253"/>
                    <a:pt x="84724" y="162172"/>
                    <a:pt x="123419" y="123461"/>
                  </a:cubicBezTo>
                  <a:cubicBezTo>
                    <a:pt x="162156" y="84749"/>
                    <a:pt x="207215" y="54354"/>
                    <a:pt x="257417" y="33127"/>
                  </a:cubicBezTo>
                  <a:cubicBezTo>
                    <a:pt x="309390" y="11145"/>
                    <a:pt x="364608" y="0"/>
                    <a:pt x="421512" y="0"/>
                  </a:cubicBezTo>
                  <a:cubicBezTo>
                    <a:pt x="478416" y="0"/>
                    <a:pt x="533634" y="11145"/>
                    <a:pt x="585565" y="33127"/>
                  </a:cubicBezTo>
                  <a:cubicBezTo>
                    <a:pt x="635767" y="54358"/>
                    <a:pt x="680868" y="84749"/>
                    <a:pt x="719563" y="123461"/>
                  </a:cubicBezTo>
                  <a:cubicBezTo>
                    <a:pt x="758300" y="162172"/>
                    <a:pt x="788691" y="207253"/>
                    <a:pt x="809893" y="257447"/>
                  </a:cubicBezTo>
                  <a:cubicBezTo>
                    <a:pt x="831896" y="309415"/>
                    <a:pt x="843024" y="364616"/>
                    <a:pt x="843024" y="421525"/>
                  </a:cubicBezTo>
                  <a:cubicBezTo>
                    <a:pt x="843024" y="478433"/>
                    <a:pt x="831896" y="533634"/>
                    <a:pt x="809893" y="585602"/>
                  </a:cubicBezTo>
                  <a:cubicBezTo>
                    <a:pt x="788691" y="635796"/>
                    <a:pt x="758300" y="680877"/>
                    <a:pt x="719563" y="719588"/>
                  </a:cubicBezTo>
                  <a:cubicBezTo>
                    <a:pt x="680868" y="758300"/>
                    <a:pt x="635767" y="788695"/>
                    <a:pt x="585565" y="809923"/>
                  </a:cubicBezTo>
                  <a:cubicBezTo>
                    <a:pt x="533634" y="831904"/>
                    <a:pt x="478416" y="843049"/>
                    <a:pt x="421512" y="843049"/>
                  </a:cubicBezTo>
                  <a:close/>
                  <a:moveTo>
                    <a:pt x="421512" y="1391"/>
                  </a:moveTo>
                  <a:cubicBezTo>
                    <a:pt x="364777" y="1391"/>
                    <a:pt x="309769" y="12498"/>
                    <a:pt x="257965" y="34408"/>
                  </a:cubicBezTo>
                  <a:cubicBezTo>
                    <a:pt x="207932" y="55568"/>
                    <a:pt x="162999" y="85862"/>
                    <a:pt x="124430" y="124447"/>
                  </a:cubicBezTo>
                  <a:cubicBezTo>
                    <a:pt x="85862" y="163032"/>
                    <a:pt x="55555" y="207961"/>
                    <a:pt x="34395" y="257991"/>
                  </a:cubicBezTo>
                  <a:cubicBezTo>
                    <a:pt x="12477" y="309786"/>
                    <a:pt x="1349" y="364806"/>
                    <a:pt x="1349" y="421525"/>
                  </a:cubicBezTo>
                  <a:cubicBezTo>
                    <a:pt x="1349" y="478243"/>
                    <a:pt x="12477" y="533263"/>
                    <a:pt x="34395" y="585058"/>
                  </a:cubicBezTo>
                  <a:cubicBezTo>
                    <a:pt x="55555" y="635088"/>
                    <a:pt x="85862" y="680017"/>
                    <a:pt x="124430" y="718602"/>
                  </a:cubicBezTo>
                  <a:cubicBezTo>
                    <a:pt x="162999" y="757187"/>
                    <a:pt x="207932" y="787481"/>
                    <a:pt x="257965" y="808641"/>
                  </a:cubicBezTo>
                  <a:cubicBezTo>
                    <a:pt x="309769" y="830547"/>
                    <a:pt x="364777" y="841658"/>
                    <a:pt x="421512" y="841658"/>
                  </a:cubicBezTo>
                  <a:cubicBezTo>
                    <a:pt x="478205" y="841658"/>
                    <a:pt x="533255" y="830551"/>
                    <a:pt x="585059" y="808641"/>
                  </a:cubicBezTo>
                  <a:cubicBezTo>
                    <a:pt x="635050" y="787481"/>
                    <a:pt x="679983" y="757187"/>
                    <a:pt x="718594" y="718602"/>
                  </a:cubicBezTo>
                  <a:cubicBezTo>
                    <a:pt x="757162" y="680017"/>
                    <a:pt x="787469" y="635088"/>
                    <a:pt x="808629" y="585058"/>
                  </a:cubicBezTo>
                  <a:cubicBezTo>
                    <a:pt x="830547" y="533263"/>
                    <a:pt x="841633" y="478243"/>
                    <a:pt x="841633" y="421525"/>
                  </a:cubicBezTo>
                  <a:cubicBezTo>
                    <a:pt x="841633" y="364806"/>
                    <a:pt x="830547" y="309786"/>
                    <a:pt x="808629" y="257991"/>
                  </a:cubicBezTo>
                  <a:cubicBezTo>
                    <a:pt x="787469" y="207961"/>
                    <a:pt x="757162" y="163032"/>
                    <a:pt x="718594" y="124447"/>
                  </a:cubicBezTo>
                  <a:cubicBezTo>
                    <a:pt x="679983" y="85862"/>
                    <a:pt x="635050" y="55568"/>
                    <a:pt x="585059" y="34408"/>
                  </a:cubicBezTo>
                  <a:cubicBezTo>
                    <a:pt x="533255" y="12502"/>
                    <a:pt x="478205" y="1391"/>
                    <a:pt x="421512" y="1391"/>
                  </a:cubicBez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18"/>
            <p:cNvSpPr/>
            <p:nvPr/>
          </p:nvSpPr>
          <p:spPr>
            <a:xfrm>
              <a:off x="7483177" y="4078189"/>
              <a:ext cx="1337248" cy="1337232"/>
            </a:xfrm>
            <a:custGeom>
              <a:rect b="b" l="l" r="r" t="t"/>
              <a:pathLst>
                <a:path extrusionOk="0" h="664463" w="664471">
                  <a:moveTo>
                    <a:pt x="332236" y="664463"/>
                  </a:moveTo>
                  <a:cubicBezTo>
                    <a:pt x="287387" y="664463"/>
                    <a:pt x="243845" y="655679"/>
                    <a:pt x="202916" y="638355"/>
                  </a:cubicBezTo>
                  <a:cubicBezTo>
                    <a:pt x="163336" y="621621"/>
                    <a:pt x="127803" y="597666"/>
                    <a:pt x="97327" y="567157"/>
                  </a:cubicBezTo>
                  <a:cubicBezTo>
                    <a:pt x="66810" y="536644"/>
                    <a:pt x="42826" y="501115"/>
                    <a:pt x="26092" y="461551"/>
                  </a:cubicBezTo>
                  <a:cubicBezTo>
                    <a:pt x="8767" y="420593"/>
                    <a:pt x="0" y="377085"/>
                    <a:pt x="0" y="332232"/>
                  </a:cubicBezTo>
                  <a:cubicBezTo>
                    <a:pt x="0" y="287378"/>
                    <a:pt x="8767" y="243874"/>
                    <a:pt x="26092" y="202912"/>
                  </a:cubicBezTo>
                  <a:cubicBezTo>
                    <a:pt x="42826" y="163349"/>
                    <a:pt x="66810" y="127819"/>
                    <a:pt x="97327" y="97310"/>
                  </a:cubicBezTo>
                  <a:cubicBezTo>
                    <a:pt x="127803" y="66797"/>
                    <a:pt x="163336" y="42843"/>
                    <a:pt x="202916" y="26108"/>
                  </a:cubicBezTo>
                  <a:cubicBezTo>
                    <a:pt x="243845" y="8784"/>
                    <a:pt x="287387" y="0"/>
                    <a:pt x="332236" y="0"/>
                  </a:cubicBezTo>
                  <a:cubicBezTo>
                    <a:pt x="377085" y="0"/>
                    <a:pt x="420585" y="8784"/>
                    <a:pt x="461556" y="26108"/>
                  </a:cubicBezTo>
                  <a:cubicBezTo>
                    <a:pt x="501093" y="42843"/>
                    <a:pt x="536627" y="66797"/>
                    <a:pt x="567144" y="97310"/>
                  </a:cubicBezTo>
                  <a:cubicBezTo>
                    <a:pt x="597662" y="127824"/>
                    <a:pt x="621604" y="163353"/>
                    <a:pt x="638338" y="202912"/>
                  </a:cubicBezTo>
                  <a:cubicBezTo>
                    <a:pt x="655662" y="243870"/>
                    <a:pt x="664472" y="287383"/>
                    <a:pt x="664472" y="332232"/>
                  </a:cubicBezTo>
                  <a:cubicBezTo>
                    <a:pt x="664472" y="377081"/>
                    <a:pt x="655662" y="420593"/>
                    <a:pt x="638338" y="461551"/>
                  </a:cubicBezTo>
                  <a:cubicBezTo>
                    <a:pt x="621604" y="501115"/>
                    <a:pt x="597662" y="536644"/>
                    <a:pt x="567144" y="567157"/>
                  </a:cubicBezTo>
                  <a:cubicBezTo>
                    <a:pt x="536627" y="597670"/>
                    <a:pt x="501093" y="621625"/>
                    <a:pt x="461556" y="638355"/>
                  </a:cubicBezTo>
                  <a:cubicBezTo>
                    <a:pt x="420585" y="655679"/>
                    <a:pt x="377085" y="664463"/>
                    <a:pt x="332236" y="664463"/>
                  </a:cubicBezTo>
                  <a:close/>
                  <a:moveTo>
                    <a:pt x="332236" y="1391"/>
                  </a:moveTo>
                  <a:cubicBezTo>
                    <a:pt x="287556" y="1391"/>
                    <a:pt x="244224" y="10137"/>
                    <a:pt x="203464" y="27390"/>
                  </a:cubicBezTo>
                  <a:cubicBezTo>
                    <a:pt x="164053" y="44052"/>
                    <a:pt x="128688" y="67910"/>
                    <a:pt x="98297" y="98292"/>
                  </a:cubicBezTo>
                  <a:cubicBezTo>
                    <a:pt x="67906" y="128675"/>
                    <a:pt x="44048" y="164057"/>
                    <a:pt x="27398" y="203455"/>
                  </a:cubicBezTo>
                  <a:cubicBezTo>
                    <a:pt x="10116" y="244241"/>
                    <a:pt x="1391" y="287568"/>
                    <a:pt x="1391" y="332232"/>
                  </a:cubicBezTo>
                  <a:cubicBezTo>
                    <a:pt x="1391" y="376895"/>
                    <a:pt x="10116" y="420222"/>
                    <a:pt x="27398" y="461008"/>
                  </a:cubicBezTo>
                  <a:cubicBezTo>
                    <a:pt x="44048" y="500402"/>
                    <a:pt x="67906" y="535784"/>
                    <a:pt x="98297" y="566171"/>
                  </a:cubicBezTo>
                  <a:cubicBezTo>
                    <a:pt x="128688" y="596553"/>
                    <a:pt x="164053" y="620411"/>
                    <a:pt x="203464" y="637073"/>
                  </a:cubicBezTo>
                  <a:cubicBezTo>
                    <a:pt x="244224" y="654326"/>
                    <a:pt x="287556" y="663072"/>
                    <a:pt x="332236" y="663072"/>
                  </a:cubicBezTo>
                  <a:cubicBezTo>
                    <a:pt x="376874" y="663072"/>
                    <a:pt x="420206" y="654326"/>
                    <a:pt x="461008" y="637073"/>
                  </a:cubicBezTo>
                  <a:cubicBezTo>
                    <a:pt x="500419" y="620411"/>
                    <a:pt x="535784" y="596557"/>
                    <a:pt x="566175" y="566171"/>
                  </a:cubicBezTo>
                  <a:cubicBezTo>
                    <a:pt x="596566" y="535788"/>
                    <a:pt x="620424" y="500407"/>
                    <a:pt x="637073" y="461008"/>
                  </a:cubicBezTo>
                  <a:cubicBezTo>
                    <a:pt x="654313" y="420222"/>
                    <a:pt x="663081" y="376895"/>
                    <a:pt x="663081" y="332232"/>
                  </a:cubicBezTo>
                  <a:cubicBezTo>
                    <a:pt x="663081" y="287568"/>
                    <a:pt x="654313" y="244241"/>
                    <a:pt x="637073" y="203455"/>
                  </a:cubicBezTo>
                  <a:cubicBezTo>
                    <a:pt x="620424" y="164061"/>
                    <a:pt x="596566" y="128679"/>
                    <a:pt x="566175" y="98292"/>
                  </a:cubicBezTo>
                  <a:cubicBezTo>
                    <a:pt x="535784" y="67910"/>
                    <a:pt x="500419" y="44052"/>
                    <a:pt x="461008" y="27390"/>
                  </a:cubicBezTo>
                  <a:cubicBezTo>
                    <a:pt x="420206" y="10137"/>
                    <a:pt x="376874" y="1391"/>
                    <a:pt x="332236" y="1391"/>
                  </a:cubicBez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18"/>
            <p:cNvSpPr/>
            <p:nvPr/>
          </p:nvSpPr>
          <p:spPr>
            <a:xfrm>
              <a:off x="7685209" y="4280250"/>
              <a:ext cx="933037" cy="933053"/>
            </a:xfrm>
            <a:custGeom>
              <a:rect b="b" l="l" r="r" t="t"/>
              <a:pathLst>
                <a:path extrusionOk="0" h="463629" w="463621">
                  <a:moveTo>
                    <a:pt x="231832" y="463629"/>
                  </a:moveTo>
                  <a:cubicBezTo>
                    <a:pt x="169911" y="463629"/>
                    <a:pt x="111701" y="439515"/>
                    <a:pt x="67905" y="395732"/>
                  </a:cubicBezTo>
                  <a:cubicBezTo>
                    <a:pt x="24111" y="351950"/>
                    <a:pt x="0" y="293735"/>
                    <a:pt x="0" y="231815"/>
                  </a:cubicBezTo>
                  <a:cubicBezTo>
                    <a:pt x="0" y="169895"/>
                    <a:pt x="24111" y="111684"/>
                    <a:pt x="67905" y="67897"/>
                  </a:cubicBezTo>
                  <a:cubicBezTo>
                    <a:pt x="111701" y="24115"/>
                    <a:pt x="169911" y="0"/>
                    <a:pt x="231832" y="0"/>
                  </a:cubicBezTo>
                  <a:cubicBezTo>
                    <a:pt x="293752" y="0"/>
                    <a:pt x="351963" y="24115"/>
                    <a:pt x="395758" y="67897"/>
                  </a:cubicBezTo>
                  <a:cubicBezTo>
                    <a:pt x="439511" y="111680"/>
                    <a:pt x="463621" y="169895"/>
                    <a:pt x="463621" y="231815"/>
                  </a:cubicBezTo>
                  <a:cubicBezTo>
                    <a:pt x="463621" y="293735"/>
                    <a:pt x="439511" y="351950"/>
                    <a:pt x="395758" y="395732"/>
                  </a:cubicBezTo>
                  <a:cubicBezTo>
                    <a:pt x="351963" y="439515"/>
                    <a:pt x="293752" y="463629"/>
                    <a:pt x="231832" y="463629"/>
                  </a:cubicBezTo>
                  <a:close/>
                  <a:moveTo>
                    <a:pt x="231832" y="1391"/>
                  </a:moveTo>
                  <a:cubicBezTo>
                    <a:pt x="170291" y="1391"/>
                    <a:pt x="112417" y="25358"/>
                    <a:pt x="68875" y="68879"/>
                  </a:cubicBezTo>
                  <a:cubicBezTo>
                    <a:pt x="25375" y="112400"/>
                    <a:pt x="1391" y="170266"/>
                    <a:pt x="1391" y="231811"/>
                  </a:cubicBezTo>
                  <a:cubicBezTo>
                    <a:pt x="1391" y="293355"/>
                    <a:pt x="25375" y="351225"/>
                    <a:pt x="68875" y="394746"/>
                  </a:cubicBezTo>
                  <a:cubicBezTo>
                    <a:pt x="112417" y="438267"/>
                    <a:pt x="170291" y="462234"/>
                    <a:pt x="231832" y="462234"/>
                  </a:cubicBezTo>
                  <a:cubicBezTo>
                    <a:pt x="293372" y="462234"/>
                    <a:pt x="351246" y="438267"/>
                    <a:pt x="394746" y="394746"/>
                  </a:cubicBezTo>
                  <a:cubicBezTo>
                    <a:pt x="438288" y="351225"/>
                    <a:pt x="462230" y="293360"/>
                    <a:pt x="462230" y="231811"/>
                  </a:cubicBezTo>
                  <a:cubicBezTo>
                    <a:pt x="462230" y="170261"/>
                    <a:pt x="438288" y="112400"/>
                    <a:pt x="394746" y="68879"/>
                  </a:cubicBezTo>
                  <a:cubicBezTo>
                    <a:pt x="351246" y="25358"/>
                    <a:pt x="293372" y="1391"/>
                    <a:pt x="231832" y="1391"/>
                  </a:cubicBez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18"/>
            <p:cNvSpPr/>
            <p:nvPr/>
          </p:nvSpPr>
          <p:spPr>
            <a:xfrm>
              <a:off x="7886474" y="4481546"/>
              <a:ext cx="530437" cy="530402"/>
            </a:xfrm>
            <a:custGeom>
              <a:rect b="b" l="l" r="r" t="t"/>
              <a:pathLst>
                <a:path extrusionOk="0" h="263554" w="263571">
                  <a:moveTo>
                    <a:pt x="131807" y="263555"/>
                  </a:moveTo>
                  <a:cubicBezTo>
                    <a:pt x="59138" y="263555"/>
                    <a:pt x="0" y="204442"/>
                    <a:pt x="0" y="131777"/>
                  </a:cubicBezTo>
                  <a:cubicBezTo>
                    <a:pt x="0" y="59113"/>
                    <a:pt x="59138" y="0"/>
                    <a:pt x="131807" y="0"/>
                  </a:cubicBezTo>
                  <a:cubicBezTo>
                    <a:pt x="204476" y="0"/>
                    <a:pt x="263571" y="59113"/>
                    <a:pt x="263571" y="131777"/>
                  </a:cubicBezTo>
                  <a:cubicBezTo>
                    <a:pt x="263571" y="204442"/>
                    <a:pt x="204476" y="263555"/>
                    <a:pt x="131807" y="263555"/>
                  </a:cubicBezTo>
                  <a:close/>
                  <a:moveTo>
                    <a:pt x="131807" y="1395"/>
                  </a:moveTo>
                  <a:cubicBezTo>
                    <a:pt x="59897" y="1395"/>
                    <a:pt x="1433" y="59884"/>
                    <a:pt x="1433" y="131777"/>
                  </a:cubicBezTo>
                  <a:cubicBezTo>
                    <a:pt x="1433" y="203671"/>
                    <a:pt x="59897" y="262164"/>
                    <a:pt x="131807" y="262164"/>
                  </a:cubicBezTo>
                  <a:cubicBezTo>
                    <a:pt x="203675" y="262164"/>
                    <a:pt x="262180" y="203675"/>
                    <a:pt x="262180" y="131777"/>
                  </a:cubicBezTo>
                  <a:cubicBezTo>
                    <a:pt x="262180" y="59880"/>
                    <a:pt x="203675" y="1395"/>
                    <a:pt x="131807" y="1395"/>
                  </a:cubicBez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18"/>
            <p:cNvSpPr/>
            <p:nvPr/>
          </p:nvSpPr>
          <p:spPr>
            <a:xfrm>
              <a:off x="7047820" y="2591648"/>
              <a:ext cx="252537" cy="252518"/>
            </a:xfrm>
            <a:custGeom>
              <a:rect b="b" l="l" r="r" t="t"/>
              <a:pathLst>
                <a:path extrusionOk="0" h="125475" w="125484">
                  <a:moveTo>
                    <a:pt x="62738" y="125476"/>
                  </a:moveTo>
                  <a:cubicBezTo>
                    <a:pt x="28144" y="125476"/>
                    <a:pt x="0" y="97331"/>
                    <a:pt x="0" y="62738"/>
                  </a:cubicBezTo>
                  <a:cubicBezTo>
                    <a:pt x="0" y="28144"/>
                    <a:pt x="28144" y="0"/>
                    <a:pt x="62738" y="0"/>
                  </a:cubicBezTo>
                  <a:cubicBezTo>
                    <a:pt x="97331" y="0"/>
                    <a:pt x="125484" y="28144"/>
                    <a:pt x="125484" y="62738"/>
                  </a:cubicBezTo>
                  <a:cubicBezTo>
                    <a:pt x="125484" y="97331"/>
                    <a:pt x="97331" y="125476"/>
                    <a:pt x="62738" y="125476"/>
                  </a:cubicBezTo>
                  <a:close/>
                  <a:moveTo>
                    <a:pt x="62738" y="691"/>
                  </a:moveTo>
                  <a:cubicBezTo>
                    <a:pt x="28528" y="691"/>
                    <a:pt x="696" y="28524"/>
                    <a:pt x="696" y="62734"/>
                  </a:cubicBezTo>
                  <a:cubicBezTo>
                    <a:pt x="696" y="96944"/>
                    <a:pt x="28528" y="124776"/>
                    <a:pt x="62738" y="124776"/>
                  </a:cubicBezTo>
                  <a:cubicBezTo>
                    <a:pt x="96948" y="124776"/>
                    <a:pt x="124768" y="96944"/>
                    <a:pt x="124768" y="62734"/>
                  </a:cubicBezTo>
                  <a:cubicBezTo>
                    <a:pt x="124768" y="28524"/>
                    <a:pt x="96948" y="691"/>
                    <a:pt x="62738" y="691"/>
                  </a:cubicBez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18"/>
            <p:cNvSpPr/>
            <p:nvPr/>
          </p:nvSpPr>
          <p:spPr>
            <a:xfrm>
              <a:off x="7172661" y="2843438"/>
              <a:ext cx="980548" cy="1056633"/>
            </a:xfrm>
            <a:custGeom>
              <a:rect b="b" l="l" r="r" t="t"/>
              <a:pathLst>
                <a:path extrusionOk="0" h="525035" w="487229">
                  <a:moveTo>
                    <a:pt x="487230" y="525031"/>
                  </a:moveTo>
                  <a:lnTo>
                    <a:pt x="485839" y="525031"/>
                  </a:lnTo>
                  <a:lnTo>
                    <a:pt x="485839" y="269785"/>
                  </a:lnTo>
                  <a:cubicBezTo>
                    <a:pt x="485839" y="236645"/>
                    <a:pt x="472983" y="205449"/>
                    <a:pt x="449631" y="181941"/>
                  </a:cubicBezTo>
                  <a:cubicBezTo>
                    <a:pt x="426279" y="158434"/>
                    <a:pt x="395172" y="145375"/>
                    <a:pt x="361999" y="145164"/>
                  </a:cubicBezTo>
                  <a:lnTo>
                    <a:pt x="125235" y="143668"/>
                  </a:lnTo>
                  <a:cubicBezTo>
                    <a:pt x="91725" y="143457"/>
                    <a:pt x="60238" y="130247"/>
                    <a:pt x="36629" y="106482"/>
                  </a:cubicBezTo>
                  <a:cubicBezTo>
                    <a:pt x="13008" y="82713"/>
                    <a:pt x="0" y="51167"/>
                    <a:pt x="0" y="17661"/>
                  </a:cubicBezTo>
                  <a:lnTo>
                    <a:pt x="0" y="0"/>
                  </a:lnTo>
                  <a:lnTo>
                    <a:pt x="1391" y="0"/>
                  </a:lnTo>
                  <a:lnTo>
                    <a:pt x="1391" y="17661"/>
                  </a:lnTo>
                  <a:cubicBezTo>
                    <a:pt x="1391" y="50801"/>
                    <a:pt x="14255" y="81997"/>
                    <a:pt x="37615" y="105504"/>
                  </a:cubicBezTo>
                  <a:cubicBezTo>
                    <a:pt x="60955" y="129012"/>
                    <a:pt x="92104" y="142071"/>
                    <a:pt x="125235" y="142281"/>
                  </a:cubicBezTo>
                  <a:lnTo>
                    <a:pt x="362041" y="143778"/>
                  </a:lnTo>
                  <a:cubicBezTo>
                    <a:pt x="395551" y="143988"/>
                    <a:pt x="426996" y="157199"/>
                    <a:pt x="450600" y="180968"/>
                  </a:cubicBezTo>
                  <a:cubicBezTo>
                    <a:pt x="474247" y="204737"/>
                    <a:pt x="487230" y="236283"/>
                    <a:pt x="487230" y="269789"/>
                  </a:cubicBezTo>
                  <a:lnTo>
                    <a:pt x="487230" y="525035"/>
                  </a:ln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p18"/>
            <p:cNvSpPr/>
            <p:nvPr/>
          </p:nvSpPr>
          <p:spPr>
            <a:xfrm>
              <a:off x="7174086" y="2518773"/>
              <a:ext cx="250297" cy="250297"/>
            </a:xfrm>
            <a:custGeom>
              <a:rect b="b" l="l" r="r" t="t"/>
              <a:pathLst>
                <a:path extrusionOk="0" h="124371" w="124371">
                  <a:moveTo>
                    <a:pt x="124371" y="62186"/>
                  </a:moveTo>
                  <a:cubicBezTo>
                    <a:pt x="124371" y="96530"/>
                    <a:pt x="96530" y="124371"/>
                    <a:pt x="62185" y="124371"/>
                  </a:cubicBezTo>
                  <a:cubicBezTo>
                    <a:pt x="27841" y="124371"/>
                    <a:pt x="0" y="96530"/>
                    <a:pt x="0" y="62186"/>
                  </a:cubicBezTo>
                  <a:cubicBezTo>
                    <a:pt x="0" y="27842"/>
                    <a:pt x="27841" y="0"/>
                    <a:pt x="62185" y="0"/>
                  </a:cubicBezTo>
                  <a:cubicBezTo>
                    <a:pt x="96530" y="0"/>
                    <a:pt x="124371" y="27842"/>
                    <a:pt x="124371" y="621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8" name="Google Shape;318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Google Shape;320;p19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1" name="Google Shape;321;p19"/>
          <p:cNvGrpSpPr/>
          <p:nvPr/>
        </p:nvGrpSpPr>
        <p:grpSpPr>
          <a:xfrm>
            <a:off x="61277" y="42725"/>
            <a:ext cx="8871068" cy="5100776"/>
            <a:chOff x="61277" y="42725"/>
            <a:chExt cx="8871068" cy="5100776"/>
          </a:xfrm>
        </p:grpSpPr>
        <p:grpSp>
          <p:nvGrpSpPr>
            <p:cNvPr id="322" name="Google Shape;322;p19"/>
            <p:cNvGrpSpPr/>
            <p:nvPr/>
          </p:nvGrpSpPr>
          <p:grpSpPr>
            <a:xfrm>
              <a:off x="61277" y="42725"/>
              <a:ext cx="597885" cy="598230"/>
              <a:chOff x="61277" y="42725"/>
              <a:chExt cx="597885" cy="598230"/>
            </a:xfrm>
          </p:grpSpPr>
          <p:sp>
            <p:nvSpPr>
              <p:cNvPr id="323" name="Google Shape;323;p19"/>
              <p:cNvSpPr/>
              <p:nvPr/>
            </p:nvSpPr>
            <p:spPr>
              <a:xfrm>
                <a:off x="61277" y="42725"/>
                <a:ext cx="299117" cy="598230"/>
              </a:xfrm>
              <a:custGeom>
                <a:rect b="b" l="l" r="r" t="t"/>
                <a:pathLst>
                  <a:path extrusionOk="0" h="598230" w="299117">
                    <a:moveTo>
                      <a:pt x="299118" y="299118"/>
                    </a:moveTo>
                    <a:cubicBezTo>
                      <a:pt x="299118" y="133923"/>
                      <a:pt x="165199" y="4"/>
                      <a:pt x="0" y="0"/>
                    </a:cubicBezTo>
                    <a:lnTo>
                      <a:pt x="0" y="598231"/>
                    </a:lnTo>
                    <a:cubicBezTo>
                      <a:pt x="165199" y="598231"/>
                      <a:pt x="299118" y="464312"/>
                      <a:pt x="299118" y="29911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19"/>
              <p:cNvSpPr/>
              <p:nvPr/>
            </p:nvSpPr>
            <p:spPr>
              <a:xfrm>
                <a:off x="360045" y="42725"/>
                <a:ext cx="299117" cy="598230"/>
              </a:xfrm>
              <a:custGeom>
                <a:rect b="b" l="l" r="r" t="t"/>
                <a:pathLst>
                  <a:path extrusionOk="0" h="598230" w="299117">
                    <a:moveTo>
                      <a:pt x="299118" y="299118"/>
                    </a:moveTo>
                    <a:cubicBezTo>
                      <a:pt x="299118" y="133923"/>
                      <a:pt x="165199" y="4"/>
                      <a:pt x="0" y="0"/>
                    </a:cubicBezTo>
                    <a:lnTo>
                      <a:pt x="0" y="598231"/>
                    </a:lnTo>
                    <a:cubicBezTo>
                      <a:pt x="165203" y="598231"/>
                      <a:pt x="299118" y="464312"/>
                      <a:pt x="299118" y="29911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5" name="Google Shape;325;p19"/>
            <p:cNvGrpSpPr/>
            <p:nvPr/>
          </p:nvGrpSpPr>
          <p:grpSpPr>
            <a:xfrm>
              <a:off x="8572697" y="3919155"/>
              <a:ext cx="359647" cy="1224346"/>
              <a:chOff x="8572697" y="3919155"/>
              <a:chExt cx="359647" cy="1224346"/>
            </a:xfrm>
          </p:grpSpPr>
          <p:sp>
            <p:nvSpPr>
              <p:cNvPr id="326" name="Google Shape;326;p19"/>
              <p:cNvSpPr/>
              <p:nvPr/>
            </p:nvSpPr>
            <p:spPr>
              <a:xfrm>
                <a:off x="8915222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19"/>
              <p:cNvSpPr/>
              <p:nvPr/>
            </p:nvSpPr>
            <p:spPr>
              <a:xfrm>
                <a:off x="8829592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19"/>
              <p:cNvSpPr/>
              <p:nvPr/>
            </p:nvSpPr>
            <p:spPr>
              <a:xfrm>
                <a:off x="8743956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19"/>
              <p:cNvSpPr/>
              <p:nvPr/>
            </p:nvSpPr>
            <p:spPr>
              <a:xfrm>
                <a:off x="8658327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19"/>
              <p:cNvSpPr/>
              <p:nvPr/>
            </p:nvSpPr>
            <p:spPr>
              <a:xfrm>
                <a:off x="8572697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31" name="Google Shape;331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333;p20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4" name="Google Shape;334;p20"/>
          <p:cNvGrpSpPr/>
          <p:nvPr/>
        </p:nvGrpSpPr>
        <p:grpSpPr>
          <a:xfrm rot="5400000">
            <a:off x="8305301" y="2690422"/>
            <a:ext cx="922049" cy="444525"/>
            <a:chOff x="4641913" y="1435311"/>
            <a:chExt cx="371794" cy="179251"/>
          </a:xfrm>
        </p:grpSpPr>
        <p:sp>
          <p:nvSpPr>
            <p:cNvPr id="335" name="Google Shape;335;p20"/>
            <p:cNvSpPr/>
            <p:nvPr/>
          </p:nvSpPr>
          <p:spPr>
            <a:xfrm>
              <a:off x="4641913" y="1435315"/>
              <a:ext cx="28789" cy="28789"/>
            </a:xfrm>
            <a:custGeom>
              <a:rect b="b" l="l" r="r" t="t"/>
              <a:pathLst>
                <a:path extrusionOk="0" h="28789" w="28789">
                  <a:moveTo>
                    <a:pt x="14395" y="0"/>
                  </a:moveTo>
                  <a:cubicBezTo>
                    <a:pt x="6445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5" y="28789"/>
                  </a:cubicBezTo>
                  <a:cubicBezTo>
                    <a:pt x="22344" y="28789"/>
                    <a:pt x="28789" y="22344"/>
                    <a:pt x="28789" y="14395"/>
                  </a:cubicBezTo>
                  <a:cubicBezTo>
                    <a:pt x="28789" y="6445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20"/>
            <p:cNvSpPr/>
            <p:nvPr/>
          </p:nvSpPr>
          <p:spPr>
            <a:xfrm>
              <a:off x="4727670" y="1435315"/>
              <a:ext cx="28780" cy="28789"/>
            </a:xfrm>
            <a:custGeom>
              <a:rect b="b" l="l" r="r" t="t"/>
              <a:pathLst>
                <a:path extrusionOk="0" h="28789" w="28780">
                  <a:moveTo>
                    <a:pt x="14390" y="0"/>
                  </a:moveTo>
                  <a:cubicBezTo>
                    <a:pt x="6441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0" y="28789"/>
                  </a:cubicBezTo>
                  <a:cubicBezTo>
                    <a:pt x="22336" y="28789"/>
                    <a:pt x="28781" y="22344"/>
                    <a:pt x="28781" y="14395"/>
                  </a:cubicBezTo>
                  <a:cubicBezTo>
                    <a:pt x="28781" y="6445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20"/>
            <p:cNvSpPr/>
            <p:nvPr/>
          </p:nvSpPr>
          <p:spPr>
            <a:xfrm>
              <a:off x="4813422" y="1435315"/>
              <a:ext cx="28785" cy="28789"/>
            </a:xfrm>
            <a:custGeom>
              <a:rect b="b" l="l" r="r" t="t"/>
              <a:pathLst>
                <a:path extrusionOk="0" h="28789" w="28785">
                  <a:moveTo>
                    <a:pt x="14390" y="0"/>
                  </a:moveTo>
                  <a:cubicBezTo>
                    <a:pt x="6441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0" y="28789"/>
                  </a:cubicBezTo>
                  <a:cubicBezTo>
                    <a:pt x="22336" y="28789"/>
                    <a:pt x="28785" y="22344"/>
                    <a:pt x="28785" y="14395"/>
                  </a:cubicBezTo>
                  <a:cubicBezTo>
                    <a:pt x="28785" y="6445"/>
                    <a:pt x="22340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20"/>
            <p:cNvSpPr/>
            <p:nvPr/>
          </p:nvSpPr>
          <p:spPr>
            <a:xfrm>
              <a:off x="4899170" y="1435315"/>
              <a:ext cx="28789" cy="28789"/>
            </a:xfrm>
            <a:custGeom>
              <a:rect b="b" l="l" r="r" t="t"/>
              <a:pathLst>
                <a:path extrusionOk="0" h="28789" w="28789">
                  <a:moveTo>
                    <a:pt x="14395" y="0"/>
                  </a:moveTo>
                  <a:cubicBezTo>
                    <a:pt x="6445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5" y="28789"/>
                  </a:cubicBezTo>
                  <a:cubicBezTo>
                    <a:pt x="22344" y="28789"/>
                    <a:pt x="28789" y="22344"/>
                    <a:pt x="28789" y="14395"/>
                  </a:cubicBezTo>
                  <a:cubicBezTo>
                    <a:pt x="28789" y="6445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0"/>
            <p:cNvSpPr/>
            <p:nvPr/>
          </p:nvSpPr>
          <p:spPr>
            <a:xfrm>
              <a:off x="4984927" y="1435311"/>
              <a:ext cx="28780" cy="28789"/>
            </a:xfrm>
            <a:custGeom>
              <a:rect b="b" l="l" r="r" t="t"/>
              <a:pathLst>
                <a:path extrusionOk="0" h="28789" w="28780">
                  <a:moveTo>
                    <a:pt x="14390" y="28789"/>
                  </a:moveTo>
                  <a:cubicBezTo>
                    <a:pt x="22340" y="28789"/>
                    <a:pt x="28781" y="22344"/>
                    <a:pt x="28781" y="14395"/>
                  </a:cubicBezTo>
                  <a:cubicBezTo>
                    <a:pt x="28781" y="6445"/>
                    <a:pt x="22336" y="0"/>
                    <a:pt x="14390" y="0"/>
                  </a:cubicBezTo>
                  <a:cubicBezTo>
                    <a:pt x="6445" y="0"/>
                    <a:pt x="0" y="6445"/>
                    <a:pt x="0" y="14395"/>
                  </a:cubicBezTo>
                  <a:cubicBezTo>
                    <a:pt x="0" y="22344"/>
                    <a:pt x="6445" y="28789"/>
                    <a:pt x="14390" y="287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20"/>
            <p:cNvSpPr/>
            <p:nvPr/>
          </p:nvSpPr>
          <p:spPr>
            <a:xfrm>
              <a:off x="4641913" y="1510547"/>
              <a:ext cx="28789" cy="28785"/>
            </a:xfrm>
            <a:custGeom>
              <a:rect b="b" l="l" r="r" t="t"/>
              <a:pathLst>
                <a:path extrusionOk="0" h="28785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20"/>
            <p:cNvSpPr/>
            <p:nvPr/>
          </p:nvSpPr>
          <p:spPr>
            <a:xfrm>
              <a:off x="4727670" y="1510547"/>
              <a:ext cx="28780" cy="28785"/>
            </a:xfrm>
            <a:custGeom>
              <a:rect b="b" l="l" r="r" t="t"/>
              <a:pathLst>
                <a:path extrusionOk="0" h="28785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20"/>
            <p:cNvSpPr/>
            <p:nvPr/>
          </p:nvSpPr>
          <p:spPr>
            <a:xfrm>
              <a:off x="4813422" y="1510547"/>
              <a:ext cx="28785" cy="28785"/>
            </a:xfrm>
            <a:custGeom>
              <a:rect b="b" l="l" r="r" t="t"/>
              <a:pathLst>
                <a:path extrusionOk="0" h="28785" w="28785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5" y="22340"/>
                    <a:pt x="28785" y="14390"/>
                  </a:cubicBezTo>
                  <a:cubicBezTo>
                    <a:pt x="28785" y="6441"/>
                    <a:pt x="22340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20"/>
            <p:cNvSpPr/>
            <p:nvPr/>
          </p:nvSpPr>
          <p:spPr>
            <a:xfrm>
              <a:off x="4899170" y="1510547"/>
              <a:ext cx="28789" cy="28785"/>
            </a:xfrm>
            <a:custGeom>
              <a:rect b="b" l="l" r="r" t="t"/>
              <a:pathLst>
                <a:path extrusionOk="0" h="28785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20"/>
            <p:cNvSpPr/>
            <p:nvPr/>
          </p:nvSpPr>
          <p:spPr>
            <a:xfrm>
              <a:off x="4984927" y="1510547"/>
              <a:ext cx="28780" cy="28785"/>
            </a:xfrm>
            <a:custGeom>
              <a:rect b="b" l="l" r="r" t="t"/>
              <a:pathLst>
                <a:path extrusionOk="0" h="28785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20"/>
            <p:cNvSpPr/>
            <p:nvPr/>
          </p:nvSpPr>
          <p:spPr>
            <a:xfrm>
              <a:off x="4641913" y="1585778"/>
              <a:ext cx="28789" cy="28784"/>
            </a:xfrm>
            <a:custGeom>
              <a:rect b="b" l="l" r="r" t="t"/>
              <a:pathLst>
                <a:path extrusionOk="0" h="28784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20"/>
            <p:cNvSpPr/>
            <p:nvPr/>
          </p:nvSpPr>
          <p:spPr>
            <a:xfrm>
              <a:off x="4727670" y="1585778"/>
              <a:ext cx="28780" cy="28784"/>
            </a:xfrm>
            <a:custGeom>
              <a:rect b="b" l="l" r="r" t="t"/>
              <a:pathLst>
                <a:path extrusionOk="0" h="28784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20"/>
            <p:cNvSpPr/>
            <p:nvPr/>
          </p:nvSpPr>
          <p:spPr>
            <a:xfrm>
              <a:off x="4813422" y="1585778"/>
              <a:ext cx="28785" cy="28784"/>
            </a:xfrm>
            <a:custGeom>
              <a:rect b="b" l="l" r="r" t="t"/>
              <a:pathLst>
                <a:path extrusionOk="0" h="28784" w="28785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5" y="22340"/>
                    <a:pt x="28785" y="14390"/>
                  </a:cubicBezTo>
                  <a:cubicBezTo>
                    <a:pt x="28785" y="6441"/>
                    <a:pt x="22340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20"/>
            <p:cNvSpPr/>
            <p:nvPr/>
          </p:nvSpPr>
          <p:spPr>
            <a:xfrm>
              <a:off x="4899170" y="1585778"/>
              <a:ext cx="28789" cy="28784"/>
            </a:xfrm>
            <a:custGeom>
              <a:rect b="b" l="l" r="r" t="t"/>
              <a:pathLst>
                <a:path extrusionOk="0" h="28784" w="28789">
                  <a:moveTo>
                    <a:pt x="14395" y="0"/>
                  </a:moveTo>
                  <a:cubicBezTo>
                    <a:pt x="6445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5" y="28785"/>
                  </a:cubicBezTo>
                  <a:cubicBezTo>
                    <a:pt x="22344" y="28785"/>
                    <a:pt x="28789" y="22340"/>
                    <a:pt x="28789" y="14390"/>
                  </a:cubicBezTo>
                  <a:cubicBezTo>
                    <a:pt x="28789" y="6441"/>
                    <a:pt x="22344" y="0"/>
                    <a:pt x="14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20"/>
            <p:cNvSpPr/>
            <p:nvPr/>
          </p:nvSpPr>
          <p:spPr>
            <a:xfrm>
              <a:off x="4984927" y="1585778"/>
              <a:ext cx="28780" cy="28784"/>
            </a:xfrm>
            <a:custGeom>
              <a:rect b="b" l="l" r="r" t="t"/>
              <a:pathLst>
                <a:path extrusionOk="0" h="28784" w="28780">
                  <a:moveTo>
                    <a:pt x="14390" y="0"/>
                  </a:moveTo>
                  <a:cubicBezTo>
                    <a:pt x="6441" y="0"/>
                    <a:pt x="0" y="6445"/>
                    <a:pt x="0" y="14390"/>
                  </a:cubicBezTo>
                  <a:cubicBezTo>
                    <a:pt x="0" y="22336"/>
                    <a:pt x="6445" y="28785"/>
                    <a:pt x="14390" y="28785"/>
                  </a:cubicBezTo>
                  <a:cubicBezTo>
                    <a:pt x="22336" y="28785"/>
                    <a:pt x="28781" y="22340"/>
                    <a:pt x="28781" y="14390"/>
                  </a:cubicBezTo>
                  <a:cubicBezTo>
                    <a:pt x="28781" y="6441"/>
                    <a:pt x="22336" y="0"/>
                    <a:pt x="143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0" name="Google Shape;350;p20"/>
          <p:cNvSpPr/>
          <p:nvPr/>
        </p:nvSpPr>
        <p:spPr>
          <a:xfrm rot="5400000">
            <a:off x="8516143" y="1845262"/>
            <a:ext cx="500365" cy="500365"/>
          </a:xfrm>
          <a:custGeom>
            <a:rect b="b" l="l" r="r" t="t"/>
            <a:pathLst>
              <a:path extrusionOk="0" h="201760" w="201760">
                <a:moveTo>
                  <a:pt x="201761" y="100880"/>
                </a:moveTo>
                <a:cubicBezTo>
                  <a:pt x="201761" y="156595"/>
                  <a:pt x="156595" y="201761"/>
                  <a:pt x="100880" y="201761"/>
                </a:cubicBezTo>
                <a:cubicBezTo>
                  <a:pt x="45166" y="201761"/>
                  <a:pt x="0" y="156595"/>
                  <a:pt x="0" y="100880"/>
                </a:cubicBezTo>
                <a:cubicBezTo>
                  <a:pt x="0" y="45166"/>
                  <a:pt x="45166" y="0"/>
                  <a:pt x="100880" y="0"/>
                </a:cubicBezTo>
                <a:cubicBezTo>
                  <a:pt x="156595" y="0"/>
                  <a:pt x="201761" y="45166"/>
                  <a:pt x="201761" y="1008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0"/>
          <p:cNvSpPr/>
          <p:nvPr/>
        </p:nvSpPr>
        <p:spPr>
          <a:xfrm>
            <a:off x="8757013" y="-17430"/>
            <a:ext cx="18626" cy="1721323"/>
          </a:xfrm>
          <a:custGeom>
            <a:rect b="b" l="l" r="r" t="t"/>
            <a:pathLst>
              <a:path extrusionOk="0" h="1185076" w="1390">
                <a:moveTo>
                  <a:pt x="0" y="0"/>
                </a:moveTo>
                <a:lnTo>
                  <a:pt x="1391" y="0"/>
                </a:lnTo>
                <a:lnTo>
                  <a:pt x="1391" y="1185077"/>
                </a:lnTo>
                <a:lnTo>
                  <a:pt x="0" y="1185077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3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3"/>
          <p:cNvSpPr txBox="1"/>
          <p:nvPr>
            <p:ph type="title"/>
          </p:nvPr>
        </p:nvSpPr>
        <p:spPr>
          <a:xfrm>
            <a:off x="1298575" y="1911600"/>
            <a:ext cx="5369400" cy="158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0" name="Google Shape;50;p3"/>
          <p:cNvSpPr txBox="1"/>
          <p:nvPr>
            <p:ph hasCustomPrompt="1" idx="2" type="title"/>
          </p:nvPr>
        </p:nvSpPr>
        <p:spPr>
          <a:xfrm>
            <a:off x="1298575" y="995700"/>
            <a:ext cx="1652100" cy="915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3"/>
          <p:cNvSpPr txBox="1"/>
          <p:nvPr>
            <p:ph idx="1" type="subTitle"/>
          </p:nvPr>
        </p:nvSpPr>
        <p:spPr>
          <a:xfrm>
            <a:off x="1298575" y="3494700"/>
            <a:ext cx="5369400" cy="6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2" name="Google Shape;52;p3"/>
          <p:cNvGrpSpPr/>
          <p:nvPr/>
        </p:nvGrpSpPr>
        <p:grpSpPr>
          <a:xfrm>
            <a:off x="6579352" y="74668"/>
            <a:ext cx="2437010" cy="4984302"/>
            <a:chOff x="6579352" y="74668"/>
            <a:chExt cx="2437010" cy="4984302"/>
          </a:xfrm>
        </p:grpSpPr>
        <p:sp>
          <p:nvSpPr>
            <p:cNvPr id="53" name="Google Shape;53;p3"/>
            <p:cNvSpPr/>
            <p:nvPr/>
          </p:nvSpPr>
          <p:spPr>
            <a:xfrm>
              <a:off x="6579352" y="74668"/>
              <a:ext cx="1646600" cy="1646600"/>
            </a:xfrm>
            <a:custGeom>
              <a:rect b="b" l="l" r="r" t="t"/>
              <a:pathLst>
                <a:path extrusionOk="0" h="909724" w="909724">
                  <a:moveTo>
                    <a:pt x="0" y="0"/>
                  </a:moveTo>
                  <a:lnTo>
                    <a:pt x="909724" y="0"/>
                  </a:lnTo>
                  <a:lnTo>
                    <a:pt x="909724" y="909724"/>
                  </a:lnTo>
                  <a:lnTo>
                    <a:pt x="0" y="90972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3"/>
            <p:cNvSpPr/>
            <p:nvPr/>
          </p:nvSpPr>
          <p:spPr>
            <a:xfrm>
              <a:off x="6811721" y="307026"/>
              <a:ext cx="1647858" cy="1647858"/>
            </a:xfrm>
            <a:custGeom>
              <a:rect b="b" l="l" r="r" t="t"/>
              <a:pathLst>
                <a:path extrusionOk="0" h="910419" w="910419">
                  <a:moveTo>
                    <a:pt x="910419" y="910420"/>
                  </a:moveTo>
                  <a:lnTo>
                    <a:pt x="0" y="910420"/>
                  </a:lnTo>
                  <a:lnTo>
                    <a:pt x="0" y="0"/>
                  </a:lnTo>
                  <a:lnTo>
                    <a:pt x="910419" y="0"/>
                  </a:lnTo>
                  <a:lnTo>
                    <a:pt x="910419" y="910420"/>
                  </a:lnTo>
                  <a:close/>
                  <a:moveTo>
                    <a:pt x="695" y="909724"/>
                  </a:moveTo>
                  <a:lnTo>
                    <a:pt x="909724" y="909724"/>
                  </a:lnTo>
                  <a:lnTo>
                    <a:pt x="909724" y="695"/>
                  </a:lnTo>
                  <a:lnTo>
                    <a:pt x="695" y="695"/>
                  </a:lnTo>
                  <a:lnTo>
                    <a:pt x="695" y="909724"/>
                  </a:lnTo>
                  <a:close/>
                </a:path>
              </a:pathLst>
            </a:custGeom>
            <a:solidFill>
              <a:srgbClr val="2E417B"/>
            </a:solidFill>
            <a:ln cap="flat" cmpd="sng" w="9525">
              <a:solidFill>
                <a:schemeClr val="lt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7909647" y="728566"/>
              <a:ext cx="1106715" cy="628827"/>
            </a:xfrm>
            <a:custGeom>
              <a:rect b="b" l="l" r="r" t="t"/>
              <a:pathLst>
                <a:path extrusionOk="0" h="347418" w="611445">
                  <a:moveTo>
                    <a:pt x="611445" y="173709"/>
                  </a:moveTo>
                  <a:cubicBezTo>
                    <a:pt x="611445" y="173709"/>
                    <a:pt x="474568" y="347419"/>
                    <a:pt x="305723" y="347419"/>
                  </a:cubicBezTo>
                  <a:cubicBezTo>
                    <a:pt x="136878" y="347419"/>
                    <a:pt x="0" y="173709"/>
                    <a:pt x="0" y="173709"/>
                  </a:cubicBezTo>
                  <a:cubicBezTo>
                    <a:pt x="0" y="173709"/>
                    <a:pt x="136878" y="0"/>
                    <a:pt x="305723" y="0"/>
                  </a:cubicBezTo>
                  <a:cubicBezTo>
                    <a:pt x="474568" y="0"/>
                    <a:pt x="611445" y="173709"/>
                    <a:pt x="611445" y="1737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 rot="-4599311">
              <a:off x="8357747" y="937849"/>
              <a:ext cx="211350" cy="211350"/>
            </a:xfrm>
            <a:custGeom>
              <a:rect b="b" l="l" r="r" t="t"/>
              <a:pathLst>
                <a:path extrusionOk="0" h="116843" w="116843">
                  <a:moveTo>
                    <a:pt x="116843" y="58422"/>
                  </a:moveTo>
                  <a:cubicBezTo>
                    <a:pt x="116843" y="90687"/>
                    <a:pt x="90687" y="116844"/>
                    <a:pt x="58422" y="116844"/>
                  </a:cubicBezTo>
                  <a:cubicBezTo>
                    <a:pt x="26157" y="116844"/>
                    <a:pt x="1" y="90687"/>
                    <a:pt x="1" y="58422"/>
                  </a:cubicBezTo>
                  <a:cubicBezTo>
                    <a:pt x="1" y="26157"/>
                    <a:pt x="26157" y="0"/>
                    <a:pt x="58422" y="0"/>
                  </a:cubicBezTo>
                  <a:cubicBezTo>
                    <a:pt x="90687" y="0"/>
                    <a:pt x="116843" y="26157"/>
                    <a:pt x="116843" y="5842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7" name="Google Shape;57;p3"/>
            <p:cNvGrpSpPr/>
            <p:nvPr/>
          </p:nvGrpSpPr>
          <p:grpSpPr>
            <a:xfrm rot="5400000">
              <a:off x="6978882" y="3568289"/>
              <a:ext cx="2903784" cy="77577"/>
              <a:chOff x="4986352" y="721135"/>
              <a:chExt cx="1590069" cy="46193"/>
            </a:xfrm>
          </p:grpSpPr>
          <p:sp>
            <p:nvSpPr>
              <p:cNvPr id="58" name="Google Shape;58;p3"/>
              <p:cNvSpPr/>
              <p:nvPr/>
            </p:nvSpPr>
            <p:spPr>
              <a:xfrm>
                <a:off x="4986352" y="721135"/>
                <a:ext cx="46193" cy="46193"/>
              </a:xfrm>
              <a:custGeom>
                <a:rect b="b" l="l" r="r" t="t"/>
                <a:pathLst>
                  <a:path extrusionOk="0" h="46193" w="46193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93" y="35854"/>
                      <a:pt x="46193" y="23099"/>
                    </a:cubicBezTo>
                    <a:cubicBezTo>
                      <a:pt x="46193" y="10344"/>
                      <a:pt x="35854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5126707" y="721135"/>
                <a:ext cx="46193" cy="46193"/>
              </a:xfrm>
              <a:custGeom>
                <a:rect b="b" l="l" r="r" t="t"/>
                <a:pathLst>
                  <a:path extrusionOk="0" h="46193" w="46193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93" y="35854"/>
                      <a:pt x="46193" y="23099"/>
                    </a:cubicBezTo>
                    <a:cubicBezTo>
                      <a:pt x="46193" y="10344"/>
                      <a:pt x="35854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5267058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5407413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5547764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5688115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3"/>
              <p:cNvSpPr/>
              <p:nvPr/>
            </p:nvSpPr>
            <p:spPr>
              <a:xfrm>
                <a:off x="5828470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3"/>
              <p:cNvSpPr/>
              <p:nvPr/>
            </p:nvSpPr>
            <p:spPr>
              <a:xfrm>
                <a:off x="5968825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109175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6249527" y="721135"/>
                <a:ext cx="46188" cy="46193"/>
              </a:xfrm>
              <a:custGeom>
                <a:rect b="b" l="l" r="r" t="t"/>
                <a:pathLst>
                  <a:path extrusionOk="0" h="46193" w="46188">
                    <a:moveTo>
                      <a:pt x="23094" y="0"/>
                    </a:moveTo>
                    <a:cubicBezTo>
                      <a:pt x="10339" y="0"/>
                      <a:pt x="0" y="10340"/>
                      <a:pt x="0" y="23099"/>
                    </a:cubicBezTo>
                    <a:cubicBezTo>
                      <a:pt x="0" y="35858"/>
                      <a:pt x="10339" y="46194"/>
                      <a:pt x="23094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6389881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6530232" y="721135"/>
                <a:ext cx="46189" cy="46193"/>
              </a:xfrm>
              <a:custGeom>
                <a:rect b="b" l="l" r="r" t="t"/>
                <a:pathLst>
                  <a:path extrusionOk="0" h="46193" w="46189">
                    <a:moveTo>
                      <a:pt x="23095" y="0"/>
                    </a:moveTo>
                    <a:cubicBezTo>
                      <a:pt x="10340" y="0"/>
                      <a:pt x="0" y="10340"/>
                      <a:pt x="0" y="23099"/>
                    </a:cubicBezTo>
                    <a:cubicBezTo>
                      <a:pt x="0" y="35858"/>
                      <a:pt x="10340" y="46194"/>
                      <a:pt x="23095" y="46194"/>
                    </a:cubicBezTo>
                    <a:cubicBezTo>
                      <a:pt x="35850" y="46194"/>
                      <a:pt x="46189" y="35854"/>
                      <a:pt x="46189" y="23099"/>
                    </a:cubicBezTo>
                    <a:cubicBezTo>
                      <a:pt x="46189" y="10344"/>
                      <a:pt x="35850" y="0"/>
                      <a:pt x="2309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0" name="Google Shape;70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4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4" name="Google Shape;74;p4"/>
          <p:cNvSpPr txBox="1"/>
          <p:nvPr>
            <p:ph idx="1" type="body"/>
          </p:nvPr>
        </p:nvSpPr>
        <p:spPr>
          <a:xfrm>
            <a:off x="720000" y="1215751"/>
            <a:ext cx="7704000" cy="3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1pPr>
            <a:lvl2pPr indent="-317500" lvl="1" marL="914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indent="-317500" lvl="2" marL="1371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indent="-317500" lvl="3" marL="1828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indent="-317500" lvl="4" marL="22860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indent="-317500" lvl="5" marL="2743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indent="-317500" lvl="6" marL="32004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indent="-317500" lvl="7" marL="3657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indent="-317500" lvl="8" marL="411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/>
        </p:txBody>
      </p:sp>
      <p:grpSp>
        <p:nvGrpSpPr>
          <p:cNvPr id="75" name="Google Shape;75;p4"/>
          <p:cNvGrpSpPr/>
          <p:nvPr/>
        </p:nvGrpSpPr>
        <p:grpSpPr>
          <a:xfrm>
            <a:off x="11" y="52616"/>
            <a:ext cx="9044686" cy="4994899"/>
            <a:chOff x="11" y="52616"/>
            <a:chExt cx="9044686" cy="4994899"/>
          </a:xfrm>
        </p:grpSpPr>
        <p:sp>
          <p:nvSpPr>
            <p:cNvPr id="76" name="Google Shape;76;p4"/>
            <p:cNvSpPr/>
            <p:nvPr/>
          </p:nvSpPr>
          <p:spPr>
            <a:xfrm>
              <a:off x="8210301" y="4384626"/>
              <a:ext cx="685874" cy="486976"/>
            </a:xfrm>
            <a:custGeom>
              <a:rect b="b" l="l" r="r" t="t"/>
              <a:pathLst>
                <a:path extrusionOk="0" h="433832" w="611024">
                  <a:moveTo>
                    <a:pt x="467120" y="433833"/>
                  </a:moveTo>
                  <a:lnTo>
                    <a:pt x="0" y="433833"/>
                  </a:lnTo>
                  <a:lnTo>
                    <a:pt x="0" y="432442"/>
                  </a:lnTo>
                  <a:lnTo>
                    <a:pt x="467120" y="432442"/>
                  </a:lnTo>
                  <a:cubicBezTo>
                    <a:pt x="545732" y="432442"/>
                    <a:pt x="609633" y="368520"/>
                    <a:pt x="609633" y="289945"/>
                  </a:cubicBezTo>
                  <a:lnTo>
                    <a:pt x="609633" y="0"/>
                  </a:lnTo>
                  <a:lnTo>
                    <a:pt x="611024" y="0"/>
                  </a:lnTo>
                  <a:lnTo>
                    <a:pt x="611024" y="289945"/>
                  </a:lnTo>
                  <a:cubicBezTo>
                    <a:pt x="611024" y="369287"/>
                    <a:pt x="546490" y="433833"/>
                    <a:pt x="467120" y="433833"/>
                  </a:cubicBezTo>
                  <a:close/>
                </a:path>
              </a:pathLst>
            </a:custGeom>
            <a:solidFill>
              <a:srgbClr val="2E417B"/>
            </a:solidFill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4"/>
            <p:cNvSpPr/>
            <p:nvPr/>
          </p:nvSpPr>
          <p:spPr>
            <a:xfrm>
              <a:off x="8686553" y="4689371"/>
              <a:ext cx="358144" cy="358144"/>
            </a:xfrm>
            <a:custGeom>
              <a:rect b="b" l="l" r="r" t="t"/>
              <a:pathLst>
                <a:path extrusionOk="0" h="319059" w="319059">
                  <a:moveTo>
                    <a:pt x="319059" y="159530"/>
                  </a:moveTo>
                  <a:cubicBezTo>
                    <a:pt x="319059" y="247635"/>
                    <a:pt x="247635" y="319059"/>
                    <a:pt x="159530" y="319059"/>
                  </a:cubicBezTo>
                  <a:cubicBezTo>
                    <a:pt x="71424" y="319059"/>
                    <a:pt x="0" y="247635"/>
                    <a:pt x="0" y="159530"/>
                  </a:cubicBezTo>
                  <a:cubicBezTo>
                    <a:pt x="0" y="71424"/>
                    <a:pt x="71424" y="0"/>
                    <a:pt x="159530" y="0"/>
                  </a:cubicBezTo>
                  <a:cubicBezTo>
                    <a:pt x="247636" y="0"/>
                    <a:pt x="319059" y="71424"/>
                    <a:pt x="319059" y="15953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8" name="Google Shape;78;p4"/>
            <p:cNvGrpSpPr/>
            <p:nvPr/>
          </p:nvGrpSpPr>
          <p:grpSpPr>
            <a:xfrm>
              <a:off x="11" y="52616"/>
              <a:ext cx="998450" cy="392406"/>
              <a:chOff x="4039328" y="923305"/>
              <a:chExt cx="771004" cy="303016"/>
            </a:xfrm>
          </p:grpSpPr>
          <p:sp>
            <p:nvSpPr>
              <p:cNvPr id="79" name="Google Shape;79;p4"/>
              <p:cNvSpPr/>
              <p:nvPr/>
            </p:nvSpPr>
            <p:spPr>
              <a:xfrm>
                <a:off x="4039328" y="923305"/>
                <a:ext cx="771004" cy="65292"/>
              </a:xfrm>
              <a:custGeom>
                <a:rect b="b" l="l" r="r" t="t"/>
                <a:pathLst>
                  <a:path extrusionOk="0" h="65292" w="771004">
                    <a:moveTo>
                      <a:pt x="771005" y="32646"/>
                    </a:moveTo>
                    <a:cubicBezTo>
                      <a:pt x="771005" y="14618"/>
                      <a:pt x="756386" y="0"/>
                      <a:pt x="738358" y="0"/>
                    </a:cubicBezTo>
                    <a:lnTo>
                      <a:pt x="0" y="0"/>
                    </a:lnTo>
                    <a:lnTo>
                      <a:pt x="0" y="65292"/>
                    </a:lnTo>
                    <a:lnTo>
                      <a:pt x="738358" y="65292"/>
                    </a:lnTo>
                    <a:cubicBezTo>
                      <a:pt x="756386" y="65292"/>
                      <a:pt x="771005" y="50674"/>
                      <a:pt x="771005" y="3264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80;p4"/>
              <p:cNvSpPr/>
              <p:nvPr/>
            </p:nvSpPr>
            <p:spPr>
              <a:xfrm>
                <a:off x="4039328" y="1042167"/>
                <a:ext cx="771004" cy="65292"/>
              </a:xfrm>
              <a:custGeom>
                <a:rect b="b" l="l" r="r" t="t"/>
                <a:pathLst>
                  <a:path extrusionOk="0" h="65292" w="771004">
                    <a:moveTo>
                      <a:pt x="738358" y="0"/>
                    </a:moveTo>
                    <a:lnTo>
                      <a:pt x="0" y="0"/>
                    </a:lnTo>
                    <a:lnTo>
                      <a:pt x="0" y="65292"/>
                    </a:lnTo>
                    <a:lnTo>
                      <a:pt x="738358" y="65292"/>
                    </a:lnTo>
                    <a:cubicBezTo>
                      <a:pt x="756386" y="65292"/>
                      <a:pt x="771005" y="50674"/>
                      <a:pt x="771005" y="32646"/>
                    </a:cubicBezTo>
                    <a:cubicBezTo>
                      <a:pt x="771005" y="14618"/>
                      <a:pt x="756386" y="0"/>
                      <a:pt x="7383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4"/>
              <p:cNvSpPr/>
              <p:nvPr/>
            </p:nvSpPr>
            <p:spPr>
              <a:xfrm>
                <a:off x="4039328" y="1161029"/>
                <a:ext cx="771004" cy="65292"/>
              </a:xfrm>
              <a:custGeom>
                <a:rect b="b" l="l" r="r" t="t"/>
                <a:pathLst>
                  <a:path extrusionOk="0" h="65292" w="771004">
                    <a:moveTo>
                      <a:pt x="738358" y="0"/>
                    </a:moveTo>
                    <a:lnTo>
                      <a:pt x="0" y="0"/>
                    </a:lnTo>
                    <a:lnTo>
                      <a:pt x="0" y="65292"/>
                    </a:lnTo>
                    <a:lnTo>
                      <a:pt x="738358" y="65292"/>
                    </a:lnTo>
                    <a:cubicBezTo>
                      <a:pt x="756386" y="65292"/>
                      <a:pt x="771005" y="50674"/>
                      <a:pt x="771005" y="32646"/>
                    </a:cubicBezTo>
                    <a:cubicBezTo>
                      <a:pt x="771005" y="14618"/>
                      <a:pt x="756386" y="0"/>
                      <a:pt x="73835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2" name="Google Shape;82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5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6" name="Google Shape;86;p5"/>
          <p:cNvSpPr txBox="1"/>
          <p:nvPr>
            <p:ph idx="1" type="subTitle"/>
          </p:nvPr>
        </p:nvSpPr>
        <p:spPr>
          <a:xfrm>
            <a:off x="5018342" y="2314024"/>
            <a:ext cx="3356400" cy="19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5"/>
          <p:cNvSpPr txBox="1"/>
          <p:nvPr>
            <p:ph idx="2" type="subTitle"/>
          </p:nvPr>
        </p:nvSpPr>
        <p:spPr>
          <a:xfrm>
            <a:off x="769268" y="2314024"/>
            <a:ext cx="3356400" cy="19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5"/>
          <p:cNvSpPr txBox="1"/>
          <p:nvPr>
            <p:ph idx="3" type="subTitle"/>
          </p:nvPr>
        </p:nvSpPr>
        <p:spPr>
          <a:xfrm>
            <a:off x="769255" y="1817675"/>
            <a:ext cx="33564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sp>
        <p:nvSpPr>
          <p:cNvPr id="89" name="Google Shape;89;p5"/>
          <p:cNvSpPr txBox="1"/>
          <p:nvPr>
            <p:ph idx="4" type="subTitle"/>
          </p:nvPr>
        </p:nvSpPr>
        <p:spPr>
          <a:xfrm>
            <a:off x="5018345" y="1817675"/>
            <a:ext cx="33564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b="1" sz="2400"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  <p:grpSp>
        <p:nvGrpSpPr>
          <p:cNvPr id="90" name="Google Shape;90;p5"/>
          <p:cNvGrpSpPr/>
          <p:nvPr/>
        </p:nvGrpSpPr>
        <p:grpSpPr>
          <a:xfrm>
            <a:off x="0" y="-4"/>
            <a:ext cx="9144003" cy="5143663"/>
            <a:chOff x="0" y="-4"/>
            <a:chExt cx="9144003" cy="5143663"/>
          </a:xfrm>
        </p:grpSpPr>
        <p:grpSp>
          <p:nvGrpSpPr>
            <p:cNvPr id="91" name="Google Shape;91;p5"/>
            <p:cNvGrpSpPr/>
            <p:nvPr/>
          </p:nvGrpSpPr>
          <p:grpSpPr>
            <a:xfrm>
              <a:off x="0" y="-4"/>
              <a:ext cx="388827" cy="748459"/>
              <a:chOff x="0" y="-4"/>
              <a:chExt cx="388827" cy="748459"/>
            </a:xfrm>
          </p:grpSpPr>
          <p:sp>
            <p:nvSpPr>
              <p:cNvPr id="92" name="Google Shape;92;p5"/>
              <p:cNvSpPr/>
              <p:nvPr/>
            </p:nvSpPr>
            <p:spPr>
              <a:xfrm>
                <a:off x="0" y="-4"/>
                <a:ext cx="64436" cy="748459"/>
              </a:xfrm>
              <a:custGeom>
                <a:rect b="b" l="l" r="r" t="t"/>
                <a:pathLst>
                  <a:path extrusionOk="0" h="303020" w="64436">
                    <a:moveTo>
                      <a:pt x="0" y="0"/>
                    </a:moveTo>
                    <a:lnTo>
                      <a:pt x="64437" y="0"/>
                    </a:lnTo>
                    <a:lnTo>
                      <a:pt x="64437" y="303021"/>
                    </a:lnTo>
                    <a:lnTo>
                      <a:pt x="0" y="30302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5"/>
              <p:cNvSpPr/>
              <p:nvPr/>
            </p:nvSpPr>
            <p:spPr>
              <a:xfrm>
                <a:off x="108128" y="-4"/>
                <a:ext cx="64440" cy="748459"/>
              </a:xfrm>
              <a:custGeom>
                <a:rect b="b" l="l" r="r" t="t"/>
                <a:pathLst>
                  <a:path extrusionOk="0" h="303020" w="64440">
                    <a:moveTo>
                      <a:pt x="0" y="0"/>
                    </a:moveTo>
                    <a:lnTo>
                      <a:pt x="64441" y="0"/>
                    </a:lnTo>
                    <a:lnTo>
                      <a:pt x="64441" y="303021"/>
                    </a:lnTo>
                    <a:lnTo>
                      <a:pt x="0" y="30302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5"/>
              <p:cNvSpPr/>
              <p:nvPr/>
            </p:nvSpPr>
            <p:spPr>
              <a:xfrm>
                <a:off x="216259" y="-4"/>
                <a:ext cx="64436" cy="748459"/>
              </a:xfrm>
              <a:custGeom>
                <a:rect b="b" l="l" r="r" t="t"/>
                <a:pathLst>
                  <a:path extrusionOk="0" h="303020" w="64436">
                    <a:moveTo>
                      <a:pt x="0" y="0"/>
                    </a:moveTo>
                    <a:lnTo>
                      <a:pt x="64437" y="0"/>
                    </a:lnTo>
                    <a:lnTo>
                      <a:pt x="64437" y="303021"/>
                    </a:lnTo>
                    <a:lnTo>
                      <a:pt x="0" y="30302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5"/>
              <p:cNvSpPr/>
              <p:nvPr/>
            </p:nvSpPr>
            <p:spPr>
              <a:xfrm>
                <a:off x="324391" y="-4"/>
                <a:ext cx="64436" cy="748459"/>
              </a:xfrm>
              <a:custGeom>
                <a:rect b="b" l="l" r="r" t="t"/>
                <a:pathLst>
                  <a:path extrusionOk="0" h="303020" w="64436">
                    <a:moveTo>
                      <a:pt x="0" y="0"/>
                    </a:moveTo>
                    <a:lnTo>
                      <a:pt x="64437" y="0"/>
                    </a:lnTo>
                    <a:lnTo>
                      <a:pt x="64437" y="303021"/>
                    </a:lnTo>
                    <a:lnTo>
                      <a:pt x="0" y="30302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96" name="Google Shape;96;p5"/>
            <p:cNvGrpSpPr/>
            <p:nvPr/>
          </p:nvGrpSpPr>
          <p:grpSpPr>
            <a:xfrm flipH="1">
              <a:off x="8196979" y="5067308"/>
              <a:ext cx="614970" cy="67353"/>
              <a:chOff x="4468347" y="2478165"/>
              <a:chExt cx="380292" cy="41653"/>
            </a:xfrm>
          </p:grpSpPr>
          <p:sp>
            <p:nvSpPr>
              <p:cNvPr id="97" name="Google Shape;97;p5"/>
              <p:cNvSpPr/>
              <p:nvPr/>
            </p:nvSpPr>
            <p:spPr>
              <a:xfrm>
                <a:off x="4468347" y="2478165"/>
                <a:ext cx="41653" cy="41653"/>
              </a:xfrm>
              <a:custGeom>
                <a:rect b="b" l="l" r="r" t="t"/>
                <a:pathLst>
                  <a:path extrusionOk="0" h="41653" w="41653">
                    <a:moveTo>
                      <a:pt x="41654" y="20827"/>
                    </a:moveTo>
                    <a:cubicBezTo>
                      <a:pt x="41654" y="32329"/>
                      <a:pt x="32329" y="41654"/>
                      <a:pt x="20827" y="41654"/>
                    </a:cubicBezTo>
                    <a:cubicBezTo>
                      <a:pt x="9324" y="41654"/>
                      <a:pt x="0" y="32329"/>
                      <a:pt x="0" y="20827"/>
                    </a:cubicBezTo>
                    <a:cubicBezTo>
                      <a:pt x="0" y="9325"/>
                      <a:pt x="9324" y="0"/>
                      <a:pt x="20827" y="0"/>
                    </a:cubicBezTo>
                    <a:cubicBezTo>
                      <a:pt x="32329" y="0"/>
                      <a:pt x="41654" y="9325"/>
                      <a:pt x="41654" y="2082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5"/>
              <p:cNvSpPr/>
              <p:nvPr/>
            </p:nvSpPr>
            <p:spPr>
              <a:xfrm>
                <a:off x="4581228" y="2478165"/>
                <a:ext cx="41653" cy="41653"/>
              </a:xfrm>
              <a:custGeom>
                <a:rect b="b" l="l" r="r" t="t"/>
                <a:pathLst>
                  <a:path extrusionOk="0" h="41653" w="41653">
                    <a:moveTo>
                      <a:pt x="41654" y="20827"/>
                    </a:moveTo>
                    <a:cubicBezTo>
                      <a:pt x="41654" y="32329"/>
                      <a:pt x="32329" y="41654"/>
                      <a:pt x="20827" y="41654"/>
                    </a:cubicBezTo>
                    <a:cubicBezTo>
                      <a:pt x="9324" y="41654"/>
                      <a:pt x="0" y="32329"/>
                      <a:pt x="0" y="20827"/>
                    </a:cubicBezTo>
                    <a:cubicBezTo>
                      <a:pt x="0" y="9325"/>
                      <a:pt x="9324" y="0"/>
                      <a:pt x="20827" y="0"/>
                    </a:cubicBezTo>
                    <a:cubicBezTo>
                      <a:pt x="32329" y="0"/>
                      <a:pt x="41654" y="9325"/>
                      <a:pt x="41654" y="2082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5"/>
              <p:cNvSpPr/>
              <p:nvPr/>
            </p:nvSpPr>
            <p:spPr>
              <a:xfrm>
                <a:off x="4694109" y="2478165"/>
                <a:ext cx="41653" cy="41653"/>
              </a:xfrm>
              <a:custGeom>
                <a:rect b="b" l="l" r="r" t="t"/>
                <a:pathLst>
                  <a:path extrusionOk="0" h="41653" w="41653">
                    <a:moveTo>
                      <a:pt x="41654" y="20827"/>
                    </a:moveTo>
                    <a:cubicBezTo>
                      <a:pt x="41654" y="32329"/>
                      <a:pt x="32329" y="41654"/>
                      <a:pt x="20827" y="41654"/>
                    </a:cubicBezTo>
                    <a:cubicBezTo>
                      <a:pt x="9324" y="41654"/>
                      <a:pt x="0" y="32329"/>
                      <a:pt x="0" y="20827"/>
                    </a:cubicBezTo>
                    <a:cubicBezTo>
                      <a:pt x="0" y="9325"/>
                      <a:pt x="9324" y="0"/>
                      <a:pt x="20827" y="0"/>
                    </a:cubicBezTo>
                    <a:cubicBezTo>
                      <a:pt x="32329" y="0"/>
                      <a:pt x="41654" y="9325"/>
                      <a:pt x="41654" y="2082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5"/>
              <p:cNvSpPr/>
              <p:nvPr/>
            </p:nvSpPr>
            <p:spPr>
              <a:xfrm>
                <a:off x="4806986" y="2478165"/>
                <a:ext cx="41653" cy="41653"/>
              </a:xfrm>
              <a:custGeom>
                <a:rect b="b" l="l" r="r" t="t"/>
                <a:pathLst>
                  <a:path extrusionOk="0" h="41653" w="41653">
                    <a:moveTo>
                      <a:pt x="41654" y="20827"/>
                    </a:moveTo>
                    <a:cubicBezTo>
                      <a:pt x="41654" y="32329"/>
                      <a:pt x="32329" y="41654"/>
                      <a:pt x="20827" y="41654"/>
                    </a:cubicBezTo>
                    <a:cubicBezTo>
                      <a:pt x="9324" y="41654"/>
                      <a:pt x="0" y="32329"/>
                      <a:pt x="0" y="20827"/>
                    </a:cubicBezTo>
                    <a:cubicBezTo>
                      <a:pt x="0" y="9325"/>
                      <a:pt x="9324" y="0"/>
                      <a:pt x="20827" y="0"/>
                    </a:cubicBezTo>
                    <a:cubicBezTo>
                      <a:pt x="32329" y="0"/>
                      <a:pt x="41654" y="9325"/>
                      <a:pt x="41654" y="20827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1" name="Google Shape;101;p5"/>
            <p:cNvSpPr/>
            <p:nvPr/>
          </p:nvSpPr>
          <p:spPr>
            <a:xfrm flipH="1">
              <a:off x="8951778" y="4603998"/>
              <a:ext cx="192225" cy="539661"/>
            </a:xfrm>
            <a:custGeom>
              <a:rect b="b" l="l" r="r" t="t"/>
              <a:pathLst>
                <a:path extrusionOk="0" h="333639" w="118841">
                  <a:moveTo>
                    <a:pt x="0" y="0"/>
                  </a:moveTo>
                  <a:lnTo>
                    <a:pt x="118841" y="0"/>
                  </a:lnTo>
                  <a:lnTo>
                    <a:pt x="118841" y="333639"/>
                  </a:lnTo>
                  <a:lnTo>
                    <a:pt x="0" y="333639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2" name="Google Shape;10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6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grpSp>
        <p:nvGrpSpPr>
          <p:cNvPr id="106" name="Google Shape;106;p6"/>
          <p:cNvGrpSpPr/>
          <p:nvPr/>
        </p:nvGrpSpPr>
        <p:grpSpPr>
          <a:xfrm>
            <a:off x="8458893" y="10"/>
            <a:ext cx="635328" cy="986815"/>
            <a:chOff x="8458893" y="10"/>
            <a:chExt cx="635328" cy="986815"/>
          </a:xfrm>
        </p:grpSpPr>
        <p:sp>
          <p:nvSpPr>
            <p:cNvPr id="107" name="Google Shape;107;p6"/>
            <p:cNvSpPr/>
            <p:nvPr/>
          </p:nvSpPr>
          <p:spPr>
            <a:xfrm>
              <a:off x="8803682" y="154478"/>
              <a:ext cx="290539" cy="290539"/>
            </a:xfrm>
            <a:custGeom>
              <a:rect b="b" l="l" r="r" t="t"/>
              <a:pathLst>
                <a:path extrusionOk="0" h="173456" w="173456">
                  <a:moveTo>
                    <a:pt x="0" y="0"/>
                  </a:moveTo>
                  <a:lnTo>
                    <a:pt x="173456" y="0"/>
                  </a:lnTo>
                  <a:lnTo>
                    <a:pt x="173456" y="173456"/>
                  </a:lnTo>
                  <a:lnTo>
                    <a:pt x="0" y="17345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6"/>
            <p:cNvSpPr/>
            <p:nvPr/>
          </p:nvSpPr>
          <p:spPr>
            <a:xfrm>
              <a:off x="8734740" y="10"/>
              <a:ext cx="13801" cy="986815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6"/>
            <p:cNvSpPr/>
            <p:nvPr/>
          </p:nvSpPr>
          <p:spPr>
            <a:xfrm>
              <a:off x="8665779" y="10"/>
              <a:ext cx="13801" cy="986815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6"/>
            <p:cNvSpPr/>
            <p:nvPr/>
          </p:nvSpPr>
          <p:spPr>
            <a:xfrm>
              <a:off x="8596814" y="10"/>
              <a:ext cx="13801" cy="986815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6"/>
            <p:cNvSpPr/>
            <p:nvPr/>
          </p:nvSpPr>
          <p:spPr>
            <a:xfrm>
              <a:off x="8527854" y="10"/>
              <a:ext cx="13801" cy="986815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6"/>
            <p:cNvSpPr/>
            <p:nvPr/>
          </p:nvSpPr>
          <p:spPr>
            <a:xfrm>
              <a:off x="8458893" y="10"/>
              <a:ext cx="13801" cy="986815"/>
            </a:xfrm>
            <a:custGeom>
              <a:rect b="b" l="l" r="r" t="t"/>
              <a:pathLst>
                <a:path extrusionOk="0" h="772458" w="10803">
                  <a:moveTo>
                    <a:pt x="0" y="0"/>
                  </a:moveTo>
                  <a:lnTo>
                    <a:pt x="10803" y="0"/>
                  </a:lnTo>
                  <a:lnTo>
                    <a:pt x="10803" y="772459"/>
                  </a:lnTo>
                  <a:lnTo>
                    <a:pt x="0" y="7724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3" name="Google Shape;113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7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7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7" name="Google Shape;117;p7"/>
          <p:cNvSpPr txBox="1"/>
          <p:nvPr>
            <p:ph idx="1" type="subTitle"/>
          </p:nvPr>
        </p:nvSpPr>
        <p:spPr>
          <a:xfrm>
            <a:off x="720000" y="1458725"/>
            <a:ext cx="41607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Font typeface="Nunito Light"/>
              <a:buChar char="●"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/>
        </p:txBody>
      </p:sp>
      <p:sp>
        <p:nvSpPr>
          <p:cNvPr id="118" name="Google Shape;118;p7"/>
          <p:cNvSpPr/>
          <p:nvPr>
            <p:ph idx="2" type="pic"/>
          </p:nvPr>
        </p:nvSpPr>
        <p:spPr>
          <a:xfrm>
            <a:off x="5453850" y="817025"/>
            <a:ext cx="3253500" cy="37869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19" name="Google Shape;119;p7"/>
          <p:cNvGrpSpPr/>
          <p:nvPr/>
        </p:nvGrpSpPr>
        <p:grpSpPr>
          <a:xfrm>
            <a:off x="83189" y="130134"/>
            <a:ext cx="875593" cy="277427"/>
            <a:chOff x="83189" y="130134"/>
            <a:chExt cx="875593" cy="277427"/>
          </a:xfrm>
        </p:grpSpPr>
        <p:grpSp>
          <p:nvGrpSpPr>
            <p:cNvPr id="120" name="Google Shape;120;p7"/>
            <p:cNvGrpSpPr/>
            <p:nvPr/>
          </p:nvGrpSpPr>
          <p:grpSpPr>
            <a:xfrm>
              <a:off x="83189" y="130134"/>
              <a:ext cx="575426" cy="277427"/>
              <a:chOff x="4641913" y="1435311"/>
              <a:chExt cx="371794" cy="179251"/>
            </a:xfrm>
          </p:grpSpPr>
          <p:sp>
            <p:nvSpPr>
              <p:cNvPr id="121" name="Google Shape;121;p7"/>
              <p:cNvSpPr/>
              <p:nvPr/>
            </p:nvSpPr>
            <p:spPr>
              <a:xfrm>
                <a:off x="4641913" y="1435315"/>
                <a:ext cx="28789" cy="28789"/>
              </a:xfrm>
              <a:custGeom>
                <a:rect b="b" l="l" r="r" t="t"/>
                <a:pathLst>
                  <a:path extrusionOk="0" h="28789" w="28789">
                    <a:moveTo>
                      <a:pt x="14395" y="0"/>
                    </a:moveTo>
                    <a:cubicBezTo>
                      <a:pt x="6445" y="0"/>
                      <a:pt x="0" y="6445"/>
                      <a:pt x="0" y="14395"/>
                    </a:cubicBezTo>
                    <a:cubicBezTo>
                      <a:pt x="0" y="22344"/>
                      <a:pt x="6445" y="28789"/>
                      <a:pt x="14395" y="28789"/>
                    </a:cubicBezTo>
                    <a:cubicBezTo>
                      <a:pt x="22344" y="28789"/>
                      <a:pt x="28789" y="22344"/>
                      <a:pt x="28789" y="14395"/>
                    </a:cubicBezTo>
                    <a:cubicBezTo>
                      <a:pt x="28789" y="6445"/>
                      <a:pt x="22344" y="0"/>
                      <a:pt x="14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7"/>
              <p:cNvSpPr/>
              <p:nvPr/>
            </p:nvSpPr>
            <p:spPr>
              <a:xfrm>
                <a:off x="4727670" y="1435315"/>
                <a:ext cx="28780" cy="28789"/>
              </a:xfrm>
              <a:custGeom>
                <a:rect b="b" l="l" r="r" t="t"/>
                <a:pathLst>
                  <a:path extrusionOk="0" h="28789" w="28780">
                    <a:moveTo>
                      <a:pt x="14390" y="0"/>
                    </a:moveTo>
                    <a:cubicBezTo>
                      <a:pt x="6441" y="0"/>
                      <a:pt x="0" y="6445"/>
                      <a:pt x="0" y="14395"/>
                    </a:cubicBezTo>
                    <a:cubicBezTo>
                      <a:pt x="0" y="22344"/>
                      <a:pt x="6445" y="28789"/>
                      <a:pt x="14390" y="28789"/>
                    </a:cubicBezTo>
                    <a:cubicBezTo>
                      <a:pt x="22336" y="28789"/>
                      <a:pt x="28781" y="22344"/>
                      <a:pt x="28781" y="14395"/>
                    </a:cubicBezTo>
                    <a:cubicBezTo>
                      <a:pt x="28781" y="6445"/>
                      <a:pt x="22336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7"/>
              <p:cNvSpPr/>
              <p:nvPr/>
            </p:nvSpPr>
            <p:spPr>
              <a:xfrm>
                <a:off x="4813422" y="1435315"/>
                <a:ext cx="28785" cy="28789"/>
              </a:xfrm>
              <a:custGeom>
                <a:rect b="b" l="l" r="r" t="t"/>
                <a:pathLst>
                  <a:path extrusionOk="0" h="28789" w="28785">
                    <a:moveTo>
                      <a:pt x="14390" y="0"/>
                    </a:moveTo>
                    <a:cubicBezTo>
                      <a:pt x="6441" y="0"/>
                      <a:pt x="0" y="6445"/>
                      <a:pt x="0" y="14395"/>
                    </a:cubicBezTo>
                    <a:cubicBezTo>
                      <a:pt x="0" y="22344"/>
                      <a:pt x="6445" y="28789"/>
                      <a:pt x="14390" y="28789"/>
                    </a:cubicBezTo>
                    <a:cubicBezTo>
                      <a:pt x="22336" y="28789"/>
                      <a:pt x="28785" y="22344"/>
                      <a:pt x="28785" y="14395"/>
                    </a:cubicBezTo>
                    <a:cubicBezTo>
                      <a:pt x="28785" y="6445"/>
                      <a:pt x="22340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7"/>
              <p:cNvSpPr/>
              <p:nvPr/>
            </p:nvSpPr>
            <p:spPr>
              <a:xfrm>
                <a:off x="4899170" y="1435315"/>
                <a:ext cx="28789" cy="28789"/>
              </a:xfrm>
              <a:custGeom>
                <a:rect b="b" l="l" r="r" t="t"/>
                <a:pathLst>
                  <a:path extrusionOk="0" h="28789" w="28789">
                    <a:moveTo>
                      <a:pt x="14395" y="0"/>
                    </a:moveTo>
                    <a:cubicBezTo>
                      <a:pt x="6445" y="0"/>
                      <a:pt x="0" y="6445"/>
                      <a:pt x="0" y="14395"/>
                    </a:cubicBezTo>
                    <a:cubicBezTo>
                      <a:pt x="0" y="22344"/>
                      <a:pt x="6445" y="28789"/>
                      <a:pt x="14395" y="28789"/>
                    </a:cubicBezTo>
                    <a:cubicBezTo>
                      <a:pt x="22344" y="28789"/>
                      <a:pt x="28789" y="22344"/>
                      <a:pt x="28789" y="14395"/>
                    </a:cubicBezTo>
                    <a:cubicBezTo>
                      <a:pt x="28789" y="6445"/>
                      <a:pt x="22344" y="0"/>
                      <a:pt x="14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7"/>
              <p:cNvSpPr/>
              <p:nvPr/>
            </p:nvSpPr>
            <p:spPr>
              <a:xfrm>
                <a:off x="4984927" y="1435311"/>
                <a:ext cx="28780" cy="28789"/>
              </a:xfrm>
              <a:custGeom>
                <a:rect b="b" l="l" r="r" t="t"/>
                <a:pathLst>
                  <a:path extrusionOk="0" h="28789" w="28780">
                    <a:moveTo>
                      <a:pt x="14390" y="28789"/>
                    </a:moveTo>
                    <a:cubicBezTo>
                      <a:pt x="22340" y="28789"/>
                      <a:pt x="28781" y="22344"/>
                      <a:pt x="28781" y="14395"/>
                    </a:cubicBezTo>
                    <a:cubicBezTo>
                      <a:pt x="28781" y="6445"/>
                      <a:pt x="22336" y="0"/>
                      <a:pt x="14390" y="0"/>
                    </a:cubicBezTo>
                    <a:cubicBezTo>
                      <a:pt x="6445" y="0"/>
                      <a:pt x="0" y="6445"/>
                      <a:pt x="0" y="14395"/>
                    </a:cubicBezTo>
                    <a:cubicBezTo>
                      <a:pt x="0" y="22344"/>
                      <a:pt x="6445" y="28789"/>
                      <a:pt x="14390" y="2878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7"/>
              <p:cNvSpPr/>
              <p:nvPr/>
            </p:nvSpPr>
            <p:spPr>
              <a:xfrm>
                <a:off x="4641913" y="1510547"/>
                <a:ext cx="28789" cy="28785"/>
              </a:xfrm>
              <a:custGeom>
                <a:rect b="b" l="l" r="r" t="t"/>
                <a:pathLst>
                  <a:path extrusionOk="0" h="28785" w="28789">
                    <a:moveTo>
                      <a:pt x="14395" y="0"/>
                    </a:moveTo>
                    <a:cubicBezTo>
                      <a:pt x="6445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5" y="28785"/>
                    </a:cubicBezTo>
                    <a:cubicBezTo>
                      <a:pt x="22344" y="28785"/>
                      <a:pt x="28789" y="22340"/>
                      <a:pt x="28789" y="14390"/>
                    </a:cubicBezTo>
                    <a:cubicBezTo>
                      <a:pt x="28789" y="6441"/>
                      <a:pt x="22344" y="0"/>
                      <a:pt x="14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7"/>
              <p:cNvSpPr/>
              <p:nvPr/>
            </p:nvSpPr>
            <p:spPr>
              <a:xfrm>
                <a:off x="4727670" y="1510547"/>
                <a:ext cx="28780" cy="28785"/>
              </a:xfrm>
              <a:custGeom>
                <a:rect b="b" l="l" r="r" t="t"/>
                <a:pathLst>
                  <a:path extrusionOk="0" h="28785" w="28780">
                    <a:moveTo>
                      <a:pt x="14390" y="0"/>
                    </a:moveTo>
                    <a:cubicBezTo>
                      <a:pt x="6441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0" y="28785"/>
                    </a:cubicBezTo>
                    <a:cubicBezTo>
                      <a:pt x="22336" y="28785"/>
                      <a:pt x="28781" y="22340"/>
                      <a:pt x="28781" y="14390"/>
                    </a:cubicBezTo>
                    <a:cubicBezTo>
                      <a:pt x="28781" y="6441"/>
                      <a:pt x="22336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7"/>
              <p:cNvSpPr/>
              <p:nvPr/>
            </p:nvSpPr>
            <p:spPr>
              <a:xfrm>
                <a:off x="4813422" y="1510547"/>
                <a:ext cx="28785" cy="28785"/>
              </a:xfrm>
              <a:custGeom>
                <a:rect b="b" l="l" r="r" t="t"/>
                <a:pathLst>
                  <a:path extrusionOk="0" h="28785" w="28785">
                    <a:moveTo>
                      <a:pt x="14390" y="0"/>
                    </a:moveTo>
                    <a:cubicBezTo>
                      <a:pt x="6441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0" y="28785"/>
                    </a:cubicBezTo>
                    <a:cubicBezTo>
                      <a:pt x="22336" y="28785"/>
                      <a:pt x="28785" y="22340"/>
                      <a:pt x="28785" y="14390"/>
                    </a:cubicBezTo>
                    <a:cubicBezTo>
                      <a:pt x="28785" y="6441"/>
                      <a:pt x="22340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7"/>
              <p:cNvSpPr/>
              <p:nvPr/>
            </p:nvSpPr>
            <p:spPr>
              <a:xfrm>
                <a:off x="4899170" y="1510547"/>
                <a:ext cx="28789" cy="28785"/>
              </a:xfrm>
              <a:custGeom>
                <a:rect b="b" l="l" r="r" t="t"/>
                <a:pathLst>
                  <a:path extrusionOk="0" h="28785" w="28789">
                    <a:moveTo>
                      <a:pt x="14395" y="0"/>
                    </a:moveTo>
                    <a:cubicBezTo>
                      <a:pt x="6445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5" y="28785"/>
                    </a:cubicBezTo>
                    <a:cubicBezTo>
                      <a:pt x="22344" y="28785"/>
                      <a:pt x="28789" y="22340"/>
                      <a:pt x="28789" y="14390"/>
                    </a:cubicBezTo>
                    <a:cubicBezTo>
                      <a:pt x="28789" y="6441"/>
                      <a:pt x="22344" y="0"/>
                      <a:pt x="14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7"/>
              <p:cNvSpPr/>
              <p:nvPr/>
            </p:nvSpPr>
            <p:spPr>
              <a:xfrm>
                <a:off x="4984927" y="1510547"/>
                <a:ext cx="28780" cy="28785"/>
              </a:xfrm>
              <a:custGeom>
                <a:rect b="b" l="l" r="r" t="t"/>
                <a:pathLst>
                  <a:path extrusionOk="0" h="28785" w="28780">
                    <a:moveTo>
                      <a:pt x="14390" y="0"/>
                    </a:moveTo>
                    <a:cubicBezTo>
                      <a:pt x="6441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0" y="28785"/>
                    </a:cubicBezTo>
                    <a:cubicBezTo>
                      <a:pt x="22336" y="28785"/>
                      <a:pt x="28781" y="22340"/>
                      <a:pt x="28781" y="14390"/>
                    </a:cubicBezTo>
                    <a:cubicBezTo>
                      <a:pt x="28781" y="6441"/>
                      <a:pt x="22336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7"/>
              <p:cNvSpPr/>
              <p:nvPr/>
            </p:nvSpPr>
            <p:spPr>
              <a:xfrm>
                <a:off x="4641913" y="1585778"/>
                <a:ext cx="28789" cy="28784"/>
              </a:xfrm>
              <a:custGeom>
                <a:rect b="b" l="l" r="r" t="t"/>
                <a:pathLst>
                  <a:path extrusionOk="0" h="28784" w="28789">
                    <a:moveTo>
                      <a:pt x="14395" y="0"/>
                    </a:moveTo>
                    <a:cubicBezTo>
                      <a:pt x="6445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5" y="28785"/>
                    </a:cubicBezTo>
                    <a:cubicBezTo>
                      <a:pt x="22344" y="28785"/>
                      <a:pt x="28789" y="22340"/>
                      <a:pt x="28789" y="14390"/>
                    </a:cubicBezTo>
                    <a:cubicBezTo>
                      <a:pt x="28789" y="6441"/>
                      <a:pt x="22344" y="0"/>
                      <a:pt x="14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7"/>
              <p:cNvSpPr/>
              <p:nvPr/>
            </p:nvSpPr>
            <p:spPr>
              <a:xfrm>
                <a:off x="4727670" y="1585778"/>
                <a:ext cx="28780" cy="28784"/>
              </a:xfrm>
              <a:custGeom>
                <a:rect b="b" l="l" r="r" t="t"/>
                <a:pathLst>
                  <a:path extrusionOk="0" h="28784" w="28780">
                    <a:moveTo>
                      <a:pt x="14390" y="0"/>
                    </a:moveTo>
                    <a:cubicBezTo>
                      <a:pt x="6441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0" y="28785"/>
                    </a:cubicBezTo>
                    <a:cubicBezTo>
                      <a:pt x="22336" y="28785"/>
                      <a:pt x="28781" y="22340"/>
                      <a:pt x="28781" y="14390"/>
                    </a:cubicBezTo>
                    <a:cubicBezTo>
                      <a:pt x="28781" y="6441"/>
                      <a:pt x="22336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7"/>
              <p:cNvSpPr/>
              <p:nvPr/>
            </p:nvSpPr>
            <p:spPr>
              <a:xfrm>
                <a:off x="4813422" y="1585778"/>
                <a:ext cx="28785" cy="28784"/>
              </a:xfrm>
              <a:custGeom>
                <a:rect b="b" l="l" r="r" t="t"/>
                <a:pathLst>
                  <a:path extrusionOk="0" h="28784" w="28785">
                    <a:moveTo>
                      <a:pt x="14390" y="0"/>
                    </a:moveTo>
                    <a:cubicBezTo>
                      <a:pt x="6441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0" y="28785"/>
                    </a:cubicBezTo>
                    <a:cubicBezTo>
                      <a:pt x="22336" y="28785"/>
                      <a:pt x="28785" y="22340"/>
                      <a:pt x="28785" y="14390"/>
                    </a:cubicBezTo>
                    <a:cubicBezTo>
                      <a:pt x="28785" y="6441"/>
                      <a:pt x="22340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7"/>
              <p:cNvSpPr/>
              <p:nvPr/>
            </p:nvSpPr>
            <p:spPr>
              <a:xfrm>
                <a:off x="4899170" y="1585778"/>
                <a:ext cx="28789" cy="28784"/>
              </a:xfrm>
              <a:custGeom>
                <a:rect b="b" l="l" r="r" t="t"/>
                <a:pathLst>
                  <a:path extrusionOk="0" h="28784" w="28789">
                    <a:moveTo>
                      <a:pt x="14395" y="0"/>
                    </a:moveTo>
                    <a:cubicBezTo>
                      <a:pt x="6445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5" y="28785"/>
                    </a:cubicBezTo>
                    <a:cubicBezTo>
                      <a:pt x="22344" y="28785"/>
                      <a:pt x="28789" y="22340"/>
                      <a:pt x="28789" y="14390"/>
                    </a:cubicBezTo>
                    <a:cubicBezTo>
                      <a:pt x="28789" y="6441"/>
                      <a:pt x="22344" y="0"/>
                      <a:pt x="1439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7"/>
              <p:cNvSpPr/>
              <p:nvPr/>
            </p:nvSpPr>
            <p:spPr>
              <a:xfrm>
                <a:off x="4984927" y="1585778"/>
                <a:ext cx="28780" cy="28784"/>
              </a:xfrm>
              <a:custGeom>
                <a:rect b="b" l="l" r="r" t="t"/>
                <a:pathLst>
                  <a:path extrusionOk="0" h="28784" w="28780">
                    <a:moveTo>
                      <a:pt x="14390" y="0"/>
                    </a:moveTo>
                    <a:cubicBezTo>
                      <a:pt x="6441" y="0"/>
                      <a:pt x="0" y="6445"/>
                      <a:pt x="0" y="14390"/>
                    </a:cubicBezTo>
                    <a:cubicBezTo>
                      <a:pt x="0" y="22336"/>
                      <a:pt x="6445" y="28785"/>
                      <a:pt x="14390" y="28785"/>
                    </a:cubicBezTo>
                    <a:cubicBezTo>
                      <a:pt x="22336" y="28785"/>
                      <a:pt x="28781" y="22340"/>
                      <a:pt x="28781" y="14390"/>
                    </a:cubicBezTo>
                    <a:cubicBezTo>
                      <a:pt x="28781" y="6441"/>
                      <a:pt x="22336" y="0"/>
                      <a:pt x="143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6" name="Google Shape;136;p7"/>
            <p:cNvSpPr/>
            <p:nvPr/>
          </p:nvSpPr>
          <p:spPr>
            <a:xfrm>
              <a:off x="761384" y="170132"/>
              <a:ext cx="197398" cy="197398"/>
            </a:xfrm>
            <a:custGeom>
              <a:rect b="b" l="l" r="r" t="t"/>
              <a:pathLst>
                <a:path extrusionOk="0" h="197398" w="197398">
                  <a:moveTo>
                    <a:pt x="0" y="0"/>
                  </a:moveTo>
                  <a:lnTo>
                    <a:pt x="197398" y="0"/>
                  </a:lnTo>
                  <a:lnTo>
                    <a:pt x="197398" y="197398"/>
                  </a:lnTo>
                  <a:lnTo>
                    <a:pt x="0" y="1973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7" name="Google Shape;137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 txBox="1"/>
          <p:nvPr>
            <p:ph type="title"/>
          </p:nvPr>
        </p:nvSpPr>
        <p:spPr>
          <a:xfrm>
            <a:off x="713325" y="1983898"/>
            <a:ext cx="7717500" cy="117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pic>
        <p:nvPicPr>
          <p:cNvPr id="140" name="Google Shape;140;p8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1" name="Google Shape;141;p8"/>
          <p:cNvGrpSpPr/>
          <p:nvPr/>
        </p:nvGrpSpPr>
        <p:grpSpPr>
          <a:xfrm>
            <a:off x="-805100" y="-978836"/>
            <a:ext cx="9860420" cy="6034838"/>
            <a:chOff x="-805100" y="-978836"/>
            <a:chExt cx="9860420" cy="6034838"/>
          </a:xfrm>
        </p:grpSpPr>
        <p:grpSp>
          <p:nvGrpSpPr>
            <p:cNvPr id="142" name="Google Shape;142;p8"/>
            <p:cNvGrpSpPr/>
            <p:nvPr/>
          </p:nvGrpSpPr>
          <p:grpSpPr>
            <a:xfrm>
              <a:off x="7850436" y="3382024"/>
              <a:ext cx="1204885" cy="1673978"/>
              <a:chOff x="7850436" y="3382024"/>
              <a:chExt cx="1204885" cy="1673978"/>
            </a:xfrm>
          </p:grpSpPr>
          <p:grpSp>
            <p:nvGrpSpPr>
              <p:cNvPr id="143" name="Google Shape;143;p8"/>
              <p:cNvGrpSpPr/>
              <p:nvPr/>
            </p:nvGrpSpPr>
            <p:grpSpPr>
              <a:xfrm>
                <a:off x="8560824" y="3614433"/>
                <a:ext cx="494497" cy="1441570"/>
                <a:chOff x="6475335" y="2771458"/>
                <a:chExt cx="216079" cy="629919"/>
              </a:xfrm>
            </p:grpSpPr>
            <p:sp>
              <p:nvSpPr>
                <p:cNvPr id="144" name="Google Shape;144;p8"/>
                <p:cNvSpPr/>
                <p:nvPr/>
              </p:nvSpPr>
              <p:spPr>
                <a:xfrm>
                  <a:off x="6475335" y="2771458"/>
                  <a:ext cx="216079" cy="216079"/>
                </a:xfrm>
                <a:custGeom>
                  <a:rect b="b" l="l" r="r" t="t"/>
                  <a:pathLst>
                    <a:path extrusionOk="0" h="216079" w="216079">
                      <a:moveTo>
                        <a:pt x="216080" y="216080"/>
                      </a:moveTo>
                      <a:lnTo>
                        <a:pt x="216080" y="216080"/>
                      </a:lnTo>
                      <a:cubicBezTo>
                        <a:pt x="96741" y="216080"/>
                        <a:pt x="0" y="119339"/>
                        <a:pt x="0" y="0"/>
                      </a:cubicBezTo>
                      <a:lnTo>
                        <a:pt x="0" y="0"/>
                      </a:lnTo>
                      <a:cubicBezTo>
                        <a:pt x="119338" y="0"/>
                        <a:pt x="216080" y="96741"/>
                        <a:pt x="216080" y="216080"/>
                      </a:cubicBezTo>
                      <a:lnTo>
                        <a:pt x="216080" y="21608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5" name="Google Shape;145;p8"/>
                <p:cNvSpPr/>
                <p:nvPr/>
              </p:nvSpPr>
              <p:spPr>
                <a:xfrm>
                  <a:off x="6475335" y="2978378"/>
                  <a:ext cx="216079" cy="216079"/>
                </a:xfrm>
                <a:custGeom>
                  <a:rect b="b" l="l" r="r" t="t"/>
                  <a:pathLst>
                    <a:path extrusionOk="0" h="216079" w="216079">
                      <a:moveTo>
                        <a:pt x="216080" y="216080"/>
                      </a:moveTo>
                      <a:lnTo>
                        <a:pt x="216080" y="216080"/>
                      </a:lnTo>
                      <a:cubicBezTo>
                        <a:pt x="96741" y="216080"/>
                        <a:pt x="0" y="119339"/>
                        <a:pt x="0" y="0"/>
                      </a:cubicBezTo>
                      <a:lnTo>
                        <a:pt x="0" y="0"/>
                      </a:lnTo>
                      <a:cubicBezTo>
                        <a:pt x="119338" y="0"/>
                        <a:pt x="216080" y="96741"/>
                        <a:pt x="216080" y="216080"/>
                      </a:cubicBezTo>
                      <a:lnTo>
                        <a:pt x="216080" y="21608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6" name="Google Shape;146;p8"/>
                <p:cNvSpPr/>
                <p:nvPr/>
              </p:nvSpPr>
              <p:spPr>
                <a:xfrm>
                  <a:off x="6475335" y="3185298"/>
                  <a:ext cx="216079" cy="216079"/>
                </a:xfrm>
                <a:custGeom>
                  <a:rect b="b" l="l" r="r" t="t"/>
                  <a:pathLst>
                    <a:path extrusionOk="0" h="216079" w="216079">
                      <a:moveTo>
                        <a:pt x="216080" y="216080"/>
                      </a:moveTo>
                      <a:lnTo>
                        <a:pt x="216080" y="216080"/>
                      </a:lnTo>
                      <a:cubicBezTo>
                        <a:pt x="96741" y="216080"/>
                        <a:pt x="0" y="119339"/>
                        <a:pt x="0" y="0"/>
                      </a:cubicBezTo>
                      <a:lnTo>
                        <a:pt x="0" y="0"/>
                      </a:lnTo>
                      <a:cubicBezTo>
                        <a:pt x="119338" y="0"/>
                        <a:pt x="216080" y="96741"/>
                        <a:pt x="216080" y="216080"/>
                      </a:cubicBezTo>
                      <a:lnTo>
                        <a:pt x="216080" y="216080"/>
                      </a:ln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47" name="Google Shape;147;p8"/>
              <p:cNvGrpSpPr/>
              <p:nvPr/>
            </p:nvGrpSpPr>
            <p:grpSpPr>
              <a:xfrm>
                <a:off x="7850436" y="3382024"/>
                <a:ext cx="423549" cy="405394"/>
                <a:chOff x="6049308" y="2669903"/>
                <a:chExt cx="185077" cy="177144"/>
              </a:xfrm>
            </p:grpSpPr>
            <p:sp>
              <p:nvSpPr>
                <p:cNvPr id="148" name="Google Shape;148;p8"/>
                <p:cNvSpPr/>
                <p:nvPr/>
              </p:nvSpPr>
              <p:spPr>
                <a:xfrm>
                  <a:off x="6049308" y="2669903"/>
                  <a:ext cx="30787" cy="30787"/>
                </a:xfrm>
                <a:custGeom>
                  <a:rect b="b" l="l" r="r" t="t"/>
                  <a:pathLst>
                    <a:path extrusionOk="0" h="30787" w="30787">
                      <a:moveTo>
                        <a:pt x="30787" y="15394"/>
                      </a:moveTo>
                      <a:cubicBezTo>
                        <a:pt x="30787" y="23895"/>
                        <a:pt x="23895" y="30787"/>
                        <a:pt x="15394" y="30787"/>
                      </a:cubicBezTo>
                      <a:cubicBezTo>
                        <a:pt x="6892" y="30787"/>
                        <a:pt x="0" y="23895"/>
                        <a:pt x="0" y="15394"/>
                      </a:cubicBezTo>
                      <a:cubicBezTo>
                        <a:pt x="0" y="6892"/>
                        <a:pt x="6892" y="0"/>
                        <a:pt x="15394" y="0"/>
                      </a:cubicBezTo>
                      <a:cubicBezTo>
                        <a:pt x="23895" y="0"/>
                        <a:pt x="30787" y="6892"/>
                        <a:pt x="30787" y="153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49" name="Google Shape;149;p8"/>
                <p:cNvSpPr/>
                <p:nvPr/>
              </p:nvSpPr>
              <p:spPr>
                <a:xfrm>
                  <a:off x="6203598" y="2669903"/>
                  <a:ext cx="30787" cy="30787"/>
                </a:xfrm>
                <a:custGeom>
                  <a:rect b="b" l="l" r="r" t="t"/>
                  <a:pathLst>
                    <a:path extrusionOk="0" h="30787" w="30787">
                      <a:moveTo>
                        <a:pt x="30787" y="15394"/>
                      </a:moveTo>
                      <a:cubicBezTo>
                        <a:pt x="30787" y="23895"/>
                        <a:pt x="23896" y="30787"/>
                        <a:pt x="15394" y="30787"/>
                      </a:cubicBezTo>
                      <a:cubicBezTo>
                        <a:pt x="6892" y="30787"/>
                        <a:pt x="0" y="23895"/>
                        <a:pt x="0" y="15394"/>
                      </a:cubicBezTo>
                      <a:cubicBezTo>
                        <a:pt x="0" y="6892"/>
                        <a:pt x="6892" y="0"/>
                        <a:pt x="15394" y="0"/>
                      </a:cubicBezTo>
                      <a:cubicBezTo>
                        <a:pt x="23896" y="0"/>
                        <a:pt x="30787" y="6892"/>
                        <a:pt x="30787" y="153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0" name="Google Shape;150;p8"/>
                <p:cNvSpPr/>
                <p:nvPr/>
              </p:nvSpPr>
              <p:spPr>
                <a:xfrm>
                  <a:off x="6049308" y="2816260"/>
                  <a:ext cx="30787" cy="30787"/>
                </a:xfrm>
                <a:custGeom>
                  <a:rect b="b" l="l" r="r" t="t"/>
                  <a:pathLst>
                    <a:path extrusionOk="0" h="30787" w="30787">
                      <a:moveTo>
                        <a:pt x="30787" y="15394"/>
                      </a:moveTo>
                      <a:cubicBezTo>
                        <a:pt x="30787" y="23895"/>
                        <a:pt x="23895" y="30787"/>
                        <a:pt x="15394" y="30787"/>
                      </a:cubicBezTo>
                      <a:cubicBezTo>
                        <a:pt x="6892" y="30787"/>
                        <a:pt x="0" y="23895"/>
                        <a:pt x="0" y="15394"/>
                      </a:cubicBezTo>
                      <a:cubicBezTo>
                        <a:pt x="0" y="6892"/>
                        <a:pt x="6892" y="0"/>
                        <a:pt x="15394" y="0"/>
                      </a:cubicBezTo>
                      <a:cubicBezTo>
                        <a:pt x="23895" y="0"/>
                        <a:pt x="30787" y="6892"/>
                        <a:pt x="30787" y="153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51" name="Google Shape;151;p8"/>
                <p:cNvSpPr/>
                <p:nvPr/>
              </p:nvSpPr>
              <p:spPr>
                <a:xfrm>
                  <a:off x="6203598" y="2816260"/>
                  <a:ext cx="30787" cy="30787"/>
                </a:xfrm>
                <a:custGeom>
                  <a:rect b="b" l="l" r="r" t="t"/>
                  <a:pathLst>
                    <a:path extrusionOk="0" h="30787" w="30787">
                      <a:moveTo>
                        <a:pt x="30787" y="15394"/>
                      </a:moveTo>
                      <a:cubicBezTo>
                        <a:pt x="30787" y="23895"/>
                        <a:pt x="23896" y="30787"/>
                        <a:pt x="15394" y="30787"/>
                      </a:cubicBezTo>
                      <a:cubicBezTo>
                        <a:pt x="6892" y="30787"/>
                        <a:pt x="0" y="23895"/>
                        <a:pt x="0" y="15394"/>
                      </a:cubicBezTo>
                      <a:cubicBezTo>
                        <a:pt x="0" y="6892"/>
                        <a:pt x="6892" y="0"/>
                        <a:pt x="15394" y="0"/>
                      </a:cubicBezTo>
                      <a:cubicBezTo>
                        <a:pt x="23896" y="0"/>
                        <a:pt x="30787" y="6892"/>
                        <a:pt x="30787" y="153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180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52" name="Google Shape;152;p8"/>
            <p:cNvGrpSpPr/>
            <p:nvPr/>
          </p:nvGrpSpPr>
          <p:grpSpPr>
            <a:xfrm>
              <a:off x="-805100" y="-978836"/>
              <a:ext cx="3036653" cy="3036653"/>
              <a:chOff x="-805100" y="-978836"/>
              <a:chExt cx="3036653" cy="3036653"/>
            </a:xfrm>
          </p:grpSpPr>
          <p:sp>
            <p:nvSpPr>
              <p:cNvPr id="153" name="Google Shape;153;p8"/>
              <p:cNvSpPr/>
              <p:nvPr/>
            </p:nvSpPr>
            <p:spPr>
              <a:xfrm rot="-2700000">
                <a:off x="-360392" y="-534128"/>
                <a:ext cx="2147238" cy="2147238"/>
              </a:xfrm>
              <a:custGeom>
                <a:rect b="b" l="l" r="r" t="t"/>
                <a:pathLst>
                  <a:path extrusionOk="0" h="1701206" w="1701206">
                    <a:moveTo>
                      <a:pt x="1701206" y="850603"/>
                    </a:moveTo>
                    <a:cubicBezTo>
                      <a:pt x="1701206" y="1320378"/>
                      <a:pt x="1320378" y="1701206"/>
                      <a:pt x="850603" y="1701206"/>
                    </a:cubicBezTo>
                    <a:cubicBezTo>
                      <a:pt x="380828" y="1701206"/>
                      <a:pt x="0" y="1320378"/>
                      <a:pt x="0" y="850603"/>
                    </a:cubicBezTo>
                    <a:cubicBezTo>
                      <a:pt x="0" y="380828"/>
                      <a:pt x="380828" y="0"/>
                      <a:pt x="850603" y="0"/>
                    </a:cubicBezTo>
                    <a:cubicBezTo>
                      <a:pt x="1320378" y="0"/>
                      <a:pt x="1701206" y="380828"/>
                      <a:pt x="1701206" y="8506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" name="Google Shape;154;p8"/>
              <p:cNvSpPr/>
              <p:nvPr/>
            </p:nvSpPr>
            <p:spPr>
              <a:xfrm>
                <a:off x="1426522" y="207611"/>
                <a:ext cx="170413" cy="663796"/>
              </a:xfrm>
              <a:custGeom>
                <a:rect b="b" l="l" r="r" t="t"/>
                <a:pathLst>
                  <a:path extrusionOk="0" h="663796" w="170413">
                    <a:moveTo>
                      <a:pt x="85205" y="663797"/>
                    </a:moveTo>
                    <a:cubicBezTo>
                      <a:pt x="38223" y="663797"/>
                      <a:pt x="0" y="625574"/>
                      <a:pt x="0" y="578589"/>
                    </a:cubicBezTo>
                    <a:lnTo>
                      <a:pt x="0" y="85204"/>
                    </a:lnTo>
                    <a:cubicBezTo>
                      <a:pt x="0" y="38223"/>
                      <a:pt x="38223" y="0"/>
                      <a:pt x="85205" y="0"/>
                    </a:cubicBezTo>
                    <a:cubicBezTo>
                      <a:pt x="132186" y="0"/>
                      <a:pt x="170413" y="38223"/>
                      <a:pt x="170413" y="85204"/>
                    </a:cubicBezTo>
                    <a:lnTo>
                      <a:pt x="170413" y="578589"/>
                    </a:lnTo>
                    <a:cubicBezTo>
                      <a:pt x="170413" y="625570"/>
                      <a:pt x="132191" y="663797"/>
                      <a:pt x="85205" y="663797"/>
                    </a:cubicBezTo>
                    <a:close/>
                    <a:moveTo>
                      <a:pt x="85205" y="1387"/>
                    </a:moveTo>
                    <a:cubicBezTo>
                      <a:pt x="38990" y="1387"/>
                      <a:pt x="1391" y="38986"/>
                      <a:pt x="1391" y="85200"/>
                    </a:cubicBezTo>
                    <a:lnTo>
                      <a:pt x="1391" y="578585"/>
                    </a:lnTo>
                    <a:cubicBezTo>
                      <a:pt x="1391" y="624799"/>
                      <a:pt x="38990" y="662402"/>
                      <a:pt x="85205" y="662402"/>
                    </a:cubicBezTo>
                    <a:cubicBezTo>
                      <a:pt x="131419" y="662402"/>
                      <a:pt x="169018" y="624803"/>
                      <a:pt x="169018" y="578585"/>
                    </a:cubicBezTo>
                    <a:lnTo>
                      <a:pt x="169018" y="85200"/>
                    </a:lnTo>
                    <a:cubicBezTo>
                      <a:pt x="169018" y="38986"/>
                      <a:pt x="131419" y="1387"/>
                      <a:pt x="85205" y="1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cap="flat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Google Shape;155;p8"/>
              <p:cNvSpPr/>
              <p:nvPr/>
            </p:nvSpPr>
            <p:spPr>
              <a:xfrm>
                <a:off x="1703439" y="207611"/>
                <a:ext cx="170413" cy="663796"/>
              </a:xfrm>
              <a:custGeom>
                <a:rect b="b" l="l" r="r" t="t"/>
                <a:pathLst>
                  <a:path extrusionOk="0" h="663796" w="170413">
                    <a:moveTo>
                      <a:pt x="160230" y="663797"/>
                    </a:moveTo>
                    <a:lnTo>
                      <a:pt x="10184" y="663797"/>
                    </a:lnTo>
                    <a:cubicBezTo>
                      <a:pt x="4569" y="663797"/>
                      <a:pt x="0" y="659228"/>
                      <a:pt x="0" y="653614"/>
                    </a:cubicBezTo>
                    <a:lnTo>
                      <a:pt x="0" y="10184"/>
                    </a:lnTo>
                    <a:cubicBezTo>
                      <a:pt x="0" y="4569"/>
                      <a:pt x="4569" y="0"/>
                      <a:pt x="10184" y="0"/>
                    </a:cubicBezTo>
                    <a:lnTo>
                      <a:pt x="160230" y="0"/>
                    </a:lnTo>
                    <a:cubicBezTo>
                      <a:pt x="165844" y="0"/>
                      <a:pt x="170413" y="4569"/>
                      <a:pt x="170413" y="10184"/>
                    </a:cubicBezTo>
                    <a:lnTo>
                      <a:pt x="170413" y="653614"/>
                    </a:lnTo>
                    <a:cubicBezTo>
                      <a:pt x="170413" y="659228"/>
                      <a:pt x="165844" y="663797"/>
                      <a:pt x="160230" y="663797"/>
                    </a:cubicBezTo>
                    <a:close/>
                    <a:moveTo>
                      <a:pt x="10188" y="1387"/>
                    </a:moveTo>
                    <a:cubicBezTo>
                      <a:pt x="5341" y="1387"/>
                      <a:pt x="1395" y="5332"/>
                      <a:pt x="1395" y="10180"/>
                    </a:cubicBezTo>
                    <a:lnTo>
                      <a:pt x="1395" y="653609"/>
                    </a:lnTo>
                    <a:cubicBezTo>
                      <a:pt x="1395" y="658456"/>
                      <a:pt x="5341" y="662402"/>
                      <a:pt x="10188" y="662402"/>
                    </a:cubicBezTo>
                    <a:lnTo>
                      <a:pt x="160234" y="662402"/>
                    </a:lnTo>
                    <a:cubicBezTo>
                      <a:pt x="165081" y="662402"/>
                      <a:pt x="169026" y="658456"/>
                      <a:pt x="169026" y="653609"/>
                    </a:cubicBezTo>
                    <a:lnTo>
                      <a:pt x="169026" y="10180"/>
                    </a:lnTo>
                    <a:cubicBezTo>
                      <a:pt x="169026" y="5332"/>
                      <a:pt x="165081" y="1387"/>
                      <a:pt x="160234" y="1387"/>
                    </a:cubicBezTo>
                    <a:lnTo>
                      <a:pt x="10188" y="1387"/>
                    </a:lnTo>
                    <a:close/>
                  </a:path>
                </a:pathLst>
              </a:custGeom>
              <a:solidFill>
                <a:schemeClr val="accent2"/>
              </a:solidFill>
              <a:ln cap="flat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8"/>
              <p:cNvSpPr/>
              <p:nvPr/>
            </p:nvSpPr>
            <p:spPr>
              <a:xfrm>
                <a:off x="1980360" y="207611"/>
                <a:ext cx="170413" cy="663796"/>
              </a:xfrm>
              <a:custGeom>
                <a:rect b="b" l="l" r="r" t="t"/>
                <a:pathLst>
                  <a:path extrusionOk="0" h="663796" w="170413">
                    <a:moveTo>
                      <a:pt x="85209" y="663797"/>
                    </a:moveTo>
                    <a:cubicBezTo>
                      <a:pt x="38227" y="663797"/>
                      <a:pt x="0" y="625574"/>
                      <a:pt x="0" y="578589"/>
                    </a:cubicBezTo>
                    <a:lnTo>
                      <a:pt x="0" y="85204"/>
                    </a:lnTo>
                    <a:cubicBezTo>
                      <a:pt x="0" y="38223"/>
                      <a:pt x="38223" y="0"/>
                      <a:pt x="85209" y="0"/>
                    </a:cubicBezTo>
                    <a:cubicBezTo>
                      <a:pt x="132195" y="0"/>
                      <a:pt x="170413" y="38223"/>
                      <a:pt x="170413" y="85204"/>
                    </a:cubicBezTo>
                    <a:lnTo>
                      <a:pt x="170413" y="578589"/>
                    </a:lnTo>
                    <a:cubicBezTo>
                      <a:pt x="170413" y="625570"/>
                      <a:pt x="132190" y="663797"/>
                      <a:pt x="85209" y="663797"/>
                    </a:cubicBezTo>
                    <a:close/>
                    <a:moveTo>
                      <a:pt x="85209" y="1387"/>
                    </a:moveTo>
                    <a:cubicBezTo>
                      <a:pt x="38994" y="1387"/>
                      <a:pt x="1395" y="38986"/>
                      <a:pt x="1395" y="85200"/>
                    </a:cubicBezTo>
                    <a:lnTo>
                      <a:pt x="1395" y="578585"/>
                    </a:lnTo>
                    <a:cubicBezTo>
                      <a:pt x="1395" y="624799"/>
                      <a:pt x="38994" y="662402"/>
                      <a:pt x="85209" y="662402"/>
                    </a:cubicBezTo>
                    <a:cubicBezTo>
                      <a:pt x="131423" y="662402"/>
                      <a:pt x="169022" y="624803"/>
                      <a:pt x="169022" y="578585"/>
                    </a:cubicBezTo>
                    <a:lnTo>
                      <a:pt x="169022" y="85200"/>
                    </a:lnTo>
                    <a:cubicBezTo>
                      <a:pt x="169022" y="38986"/>
                      <a:pt x="131423" y="1387"/>
                      <a:pt x="85209" y="13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cap="flat" cmpd="sng" w="9525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57" name="Google Shape;157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"/>
          <p:cNvSpPr txBox="1"/>
          <p:nvPr>
            <p:ph idx="1" type="subTitle"/>
          </p:nvPr>
        </p:nvSpPr>
        <p:spPr>
          <a:xfrm>
            <a:off x="4590900" y="1408725"/>
            <a:ext cx="3840000" cy="28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9"/>
          <p:cNvSpPr txBox="1"/>
          <p:nvPr>
            <p:ph idx="2" type="subTitle"/>
          </p:nvPr>
        </p:nvSpPr>
        <p:spPr>
          <a:xfrm>
            <a:off x="720000" y="1408725"/>
            <a:ext cx="3840000" cy="28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id="162" name="Google Shape;162;p9"/>
          <p:cNvPicPr preferRelativeResize="0"/>
          <p:nvPr/>
        </p:nvPicPr>
        <p:blipFill rotWithShape="1">
          <a:blip r:embed="rId2">
            <a:alphaModFix amt="10000"/>
          </a:blip>
          <a:srcRect b="2376" l="685" r="0" t="14241"/>
          <a:stretch/>
        </p:blipFill>
        <p:spPr>
          <a:xfrm>
            <a:off x="-22400" y="0"/>
            <a:ext cx="9188775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3" name="Google Shape;163;p9"/>
          <p:cNvGrpSpPr/>
          <p:nvPr/>
        </p:nvGrpSpPr>
        <p:grpSpPr>
          <a:xfrm>
            <a:off x="61277" y="42725"/>
            <a:ext cx="8871068" cy="5100776"/>
            <a:chOff x="61277" y="42725"/>
            <a:chExt cx="8871068" cy="5100776"/>
          </a:xfrm>
        </p:grpSpPr>
        <p:grpSp>
          <p:nvGrpSpPr>
            <p:cNvPr id="164" name="Google Shape;164;p9"/>
            <p:cNvGrpSpPr/>
            <p:nvPr/>
          </p:nvGrpSpPr>
          <p:grpSpPr>
            <a:xfrm>
              <a:off x="61277" y="42725"/>
              <a:ext cx="597885" cy="598230"/>
              <a:chOff x="61277" y="42725"/>
              <a:chExt cx="597885" cy="598230"/>
            </a:xfrm>
          </p:grpSpPr>
          <p:sp>
            <p:nvSpPr>
              <p:cNvPr id="165" name="Google Shape;165;p9"/>
              <p:cNvSpPr/>
              <p:nvPr/>
            </p:nvSpPr>
            <p:spPr>
              <a:xfrm>
                <a:off x="61277" y="42725"/>
                <a:ext cx="299117" cy="598230"/>
              </a:xfrm>
              <a:custGeom>
                <a:rect b="b" l="l" r="r" t="t"/>
                <a:pathLst>
                  <a:path extrusionOk="0" h="598230" w="299117">
                    <a:moveTo>
                      <a:pt x="299118" y="299118"/>
                    </a:moveTo>
                    <a:cubicBezTo>
                      <a:pt x="299118" y="133923"/>
                      <a:pt x="165199" y="4"/>
                      <a:pt x="0" y="0"/>
                    </a:cubicBezTo>
                    <a:lnTo>
                      <a:pt x="0" y="598231"/>
                    </a:lnTo>
                    <a:cubicBezTo>
                      <a:pt x="165199" y="598231"/>
                      <a:pt x="299118" y="464312"/>
                      <a:pt x="299118" y="29911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6" name="Google Shape;166;p9"/>
              <p:cNvSpPr/>
              <p:nvPr/>
            </p:nvSpPr>
            <p:spPr>
              <a:xfrm>
                <a:off x="360045" y="42725"/>
                <a:ext cx="299117" cy="598230"/>
              </a:xfrm>
              <a:custGeom>
                <a:rect b="b" l="l" r="r" t="t"/>
                <a:pathLst>
                  <a:path extrusionOk="0" h="598230" w="299117">
                    <a:moveTo>
                      <a:pt x="299118" y="299118"/>
                    </a:moveTo>
                    <a:cubicBezTo>
                      <a:pt x="299118" y="133923"/>
                      <a:pt x="165199" y="4"/>
                      <a:pt x="0" y="0"/>
                    </a:cubicBezTo>
                    <a:lnTo>
                      <a:pt x="0" y="598231"/>
                    </a:lnTo>
                    <a:cubicBezTo>
                      <a:pt x="165203" y="598231"/>
                      <a:pt x="299118" y="464312"/>
                      <a:pt x="299118" y="29911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67" name="Google Shape;167;p9"/>
            <p:cNvGrpSpPr/>
            <p:nvPr/>
          </p:nvGrpSpPr>
          <p:grpSpPr>
            <a:xfrm>
              <a:off x="8572697" y="3919155"/>
              <a:ext cx="359647" cy="1224346"/>
              <a:chOff x="8572697" y="3919155"/>
              <a:chExt cx="359647" cy="1224346"/>
            </a:xfrm>
          </p:grpSpPr>
          <p:sp>
            <p:nvSpPr>
              <p:cNvPr id="168" name="Google Shape;168;p9"/>
              <p:cNvSpPr/>
              <p:nvPr/>
            </p:nvSpPr>
            <p:spPr>
              <a:xfrm>
                <a:off x="8915222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9" name="Google Shape;169;p9"/>
              <p:cNvSpPr/>
              <p:nvPr/>
            </p:nvSpPr>
            <p:spPr>
              <a:xfrm>
                <a:off x="8829592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0" name="Google Shape;170;p9"/>
              <p:cNvSpPr/>
              <p:nvPr/>
            </p:nvSpPr>
            <p:spPr>
              <a:xfrm>
                <a:off x="8743956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1" name="Google Shape;171;p9"/>
              <p:cNvSpPr/>
              <p:nvPr/>
            </p:nvSpPr>
            <p:spPr>
              <a:xfrm>
                <a:off x="8658327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2" name="Google Shape;172;p9"/>
              <p:cNvSpPr/>
              <p:nvPr/>
            </p:nvSpPr>
            <p:spPr>
              <a:xfrm>
                <a:off x="8572697" y="3919155"/>
                <a:ext cx="17123" cy="1224346"/>
              </a:xfrm>
              <a:custGeom>
                <a:rect b="b" l="l" r="r" t="t"/>
                <a:pathLst>
                  <a:path extrusionOk="0" h="772458" w="10803">
                    <a:moveTo>
                      <a:pt x="0" y="0"/>
                    </a:moveTo>
                    <a:lnTo>
                      <a:pt x="10803" y="0"/>
                    </a:lnTo>
                    <a:lnTo>
                      <a:pt x="10803" y="772459"/>
                    </a:lnTo>
                    <a:lnTo>
                      <a:pt x="0" y="772459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3" name="Google Shape;173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0"/>
          <p:cNvSpPr/>
          <p:nvPr>
            <p:ph idx="2" type="pic"/>
          </p:nvPr>
        </p:nvSpPr>
        <p:spPr>
          <a:xfrm>
            <a:off x="-25" y="-13725"/>
            <a:ext cx="9144000" cy="5157300"/>
          </a:xfrm>
          <a:prstGeom prst="rect">
            <a:avLst/>
          </a:prstGeom>
          <a:noFill/>
          <a:ln>
            <a:noFill/>
          </a:ln>
        </p:spPr>
      </p:sp>
      <p:sp>
        <p:nvSpPr>
          <p:cNvPr id="176" name="Google Shape;176;p10"/>
          <p:cNvSpPr txBox="1"/>
          <p:nvPr>
            <p:ph type="title"/>
          </p:nvPr>
        </p:nvSpPr>
        <p:spPr>
          <a:xfrm>
            <a:off x="1135250" y="3773600"/>
            <a:ext cx="6873600" cy="813600"/>
          </a:xfrm>
          <a:prstGeom prst="rect">
            <a:avLst/>
          </a:prstGeom>
          <a:noFill/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7" name="Google Shape;177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Raleway"/>
              <a:buNone/>
              <a:defRPr b="1" sz="2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None/>
              <a:defRPr b="1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●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○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arlow"/>
              <a:buChar char="■"/>
              <a:defRPr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5.png"/><Relationship Id="rId4" Type="http://schemas.openxmlformats.org/officeDocument/2006/relationships/image" Target="../media/image1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7.png"/><Relationship Id="rId4" Type="http://schemas.openxmlformats.org/officeDocument/2006/relationships/image" Target="../media/image28.png"/><Relationship Id="rId5" Type="http://schemas.openxmlformats.org/officeDocument/2006/relationships/image" Target="../media/image31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0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9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23.png"/><Relationship Id="rId4" Type="http://schemas.openxmlformats.org/officeDocument/2006/relationships/image" Target="../media/image44.png"/><Relationship Id="rId5" Type="http://schemas.openxmlformats.org/officeDocument/2006/relationships/image" Target="../media/image32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4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3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30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2.png"/><Relationship Id="rId4" Type="http://schemas.openxmlformats.org/officeDocument/2006/relationships/image" Target="../media/image38.png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1.png"/><Relationship Id="rId4" Type="http://schemas.openxmlformats.org/officeDocument/2006/relationships/image" Target="../media/image46.png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9.png"/><Relationship Id="rId4" Type="http://schemas.openxmlformats.org/officeDocument/2006/relationships/image" Target="../media/image36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9.png"/><Relationship Id="rId4" Type="http://schemas.openxmlformats.org/officeDocument/2006/relationships/image" Target="../media/image36.png"/><Relationship Id="rId5" Type="http://schemas.openxmlformats.org/officeDocument/2006/relationships/image" Target="../media/image48.png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47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68.png"/><Relationship Id="rId4" Type="http://schemas.openxmlformats.org/officeDocument/2006/relationships/image" Target="../media/image37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45.png"/><Relationship Id="rId4" Type="http://schemas.openxmlformats.org/officeDocument/2006/relationships/image" Target="../media/image54.png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65.png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36.png"/><Relationship Id="rId4" Type="http://schemas.openxmlformats.org/officeDocument/2006/relationships/image" Target="../media/image52.png"/><Relationship Id="rId5" Type="http://schemas.openxmlformats.org/officeDocument/2006/relationships/image" Target="../media/image57.png"/><Relationship Id="rId6" Type="http://schemas.openxmlformats.org/officeDocument/2006/relationships/image" Target="../media/image37.png"/><Relationship Id="rId7" Type="http://schemas.openxmlformats.org/officeDocument/2006/relationships/image" Target="../media/image55.png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9.png"/><Relationship Id="rId4" Type="http://schemas.openxmlformats.org/officeDocument/2006/relationships/image" Target="../media/image51.png"/><Relationship Id="rId5" Type="http://schemas.openxmlformats.org/officeDocument/2006/relationships/image" Target="../media/image53.png"/><Relationship Id="rId6" Type="http://schemas.openxmlformats.org/officeDocument/2006/relationships/image" Target="../media/image50.png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73.png"/><Relationship Id="rId4" Type="http://schemas.openxmlformats.org/officeDocument/2006/relationships/image" Target="../media/image58.png"/><Relationship Id="rId5" Type="http://schemas.openxmlformats.org/officeDocument/2006/relationships/image" Target="../media/image56.png"/><Relationship Id="rId6" Type="http://schemas.openxmlformats.org/officeDocument/2006/relationships/image" Target="../media/image64.png"/><Relationship Id="rId7" Type="http://schemas.openxmlformats.org/officeDocument/2006/relationships/image" Target="../media/image6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63.png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60.png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61.png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2.png"/><Relationship Id="rId4" Type="http://schemas.openxmlformats.org/officeDocument/2006/relationships/image" Target="../media/image71.png"/><Relationship Id="rId5" Type="http://schemas.openxmlformats.org/officeDocument/2006/relationships/image" Target="../media/image69.png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70.png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74.png"/><Relationship Id="rId4" Type="http://schemas.openxmlformats.org/officeDocument/2006/relationships/image" Target="../media/image72.png"/><Relationship Id="rId5" Type="http://schemas.openxmlformats.org/officeDocument/2006/relationships/image" Target="../media/image75.png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0.xml"/><Relationship Id="rId3" Type="http://schemas.openxmlformats.org/officeDocument/2006/relationships/image" Target="../media/image66.png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1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21"/>
          <p:cNvPicPr preferRelativeResize="0"/>
          <p:nvPr/>
        </p:nvPicPr>
        <p:blipFill rotWithShape="1">
          <a:blip r:embed="rId3">
            <a:alphaModFix/>
          </a:blip>
          <a:srcRect b="32881" l="39281" r="30134" t="0"/>
          <a:stretch/>
        </p:blipFill>
        <p:spPr>
          <a:xfrm>
            <a:off x="7129125" y="3281650"/>
            <a:ext cx="2060125" cy="1919725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21"/>
          <p:cNvSpPr txBox="1"/>
          <p:nvPr>
            <p:ph type="ctrTitle"/>
          </p:nvPr>
        </p:nvSpPr>
        <p:spPr>
          <a:xfrm>
            <a:off x="602750" y="1149025"/>
            <a:ext cx="8090100" cy="2369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Medidas de </a:t>
            </a:r>
            <a:r>
              <a:rPr lang="en" sz="4800"/>
              <a:t>a</a:t>
            </a:r>
            <a:r>
              <a:rPr lang="en" sz="4800"/>
              <a:t>ssociação com introdução à regressão linear</a:t>
            </a:r>
            <a:endParaRPr b="0" sz="23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59" name="Google Shape;359;p21"/>
          <p:cNvSpPr txBox="1"/>
          <p:nvPr/>
        </p:nvSpPr>
        <p:spPr>
          <a:xfrm>
            <a:off x="254500" y="3964750"/>
            <a:ext cx="8090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Ana Luiza Oliveira e João Vitor Guimarães</a:t>
            </a:r>
            <a:endParaRPr sz="13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60" name="Google Shape;360;p2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1" name="Google Shape;361;p21"/>
          <p:cNvSpPr txBox="1"/>
          <p:nvPr>
            <p:ph idx="4294967295" type="title"/>
          </p:nvPr>
        </p:nvSpPr>
        <p:spPr>
          <a:xfrm>
            <a:off x="1893025" y="4339500"/>
            <a:ext cx="962400" cy="71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</a:rPr>
              <a:t>2024.2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Introdução de Covariância</a:t>
            </a:r>
            <a:endParaRPr/>
          </a:p>
        </p:txBody>
      </p:sp>
      <p:sp>
        <p:nvSpPr>
          <p:cNvPr id="470" name="Google Shape;470;p30"/>
          <p:cNvSpPr txBox="1"/>
          <p:nvPr>
            <p:ph idx="2" type="subTitle"/>
          </p:nvPr>
        </p:nvSpPr>
        <p:spPr>
          <a:xfrm>
            <a:off x="720000" y="1408725"/>
            <a:ext cx="7433700" cy="28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 termo </a:t>
            </a:r>
            <a:r>
              <a:rPr b="1" lang="en"/>
              <a:t>Covariância </a:t>
            </a:r>
            <a:r>
              <a:rPr lang="en"/>
              <a:t>no ramo da probabilidade e estatística está relacionado à medida da variabilidade conjunta entre duas variáveis aleatórias.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Por exemplo, tomemos duas variáveis X e Y. Ao analisarmos, se a maioria dos maiores valores de X corresponde à maioria dos maiores valores de Y, e o mesmo comportamento se aplica à maioria dos menores valores das mesmas, temos que a covariância entre elas é positiva. Caso o comportamento seja contrário, ou seja, os maiores valores de X correspondem aos menores valores de Y, e vice-versa, temos que a covariância é negativa.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Definição de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1"/>
          <p:cNvSpPr txBox="1"/>
          <p:nvPr>
            <p:ph idx="1" type="subTitle"/>
          </p:nvPr>
        </p:nvSpPr>
        <p:spPr>
          <a:xfrm>
            <a:off x="1420850" y="1306000"/>
            <a:ext cx="63021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covariância dá uma ideia da dispersão dos valores da variável bidimensional (X,Y) em relação ao ponto (E(X),E(Y)).</a:t>
            </a:r>
            <a:endParaRPr/>
          </a:p>
        </p:txBody>
      </p:sp>
      <p:sp>
        <p:nvSpPr>
          <p:cNvPr id="478" name="Google Shape;478;p31"/>
          <p:cNvSpPr txBox="1"/>
          <p:nvPr>
            <p:ph idx="8" type="subTitle"/>
          </p:nvPr>
        </p:nvSpPr>
        <p:spPr>
          <a:xfrm>
            <a:off x="1495750" y="2344600"/>
            <a:ext cx="52818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Definição  </a:t>
            </a:r>
            <a:r>
              <a:rPr b="0" lang="en" sz="1400">
                <a:latin typeface="Barlow"/>
                <a:ea typeface="Barlow"/>
                <a:cs typeface="Barlow"/>
                <a:sym typeface="Barlow"/>
              </a:rPr>
              <a:t>cov(X,Y) = E[(X − E(X))(Y − E(Y))]</a:t>
            </a:r>
            <a:endParaRPr b="0" sz="14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479" name="Google Shape;479;p31"/>
          <p:cNvSpPr txBox="1"/>
          <p:nvPr>
            <p:ph idx="8" type="subTitle"/>
          </p:nvPr>
        </p:nvSpPr>
        <p:spPr>
          <a:xfrm>
            <a:off x="1495752" y="3285600"/>
            <a:ext cx="45720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Reescrevendo  </a:t>
            </a:r>
            <a:r>
              <a:rPr b="0" lang="en" sz="1400">
                <a:latin typeface="Barlow"/>
                <a:ea typeface="Barlow"/>
                <a:cs typeface="Barlow"/>
                <a:sym typeface="Barlow"/>
              </a:rPr>
              <a:t>= E[XY − E(Y)X - E(X)Y +  E(X)E(Y)]</a:t>
            </a:r>
            <a:endParaRPr b="0" sz="14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                               = </a:t>
            </a:r>
            <a:r>
              <a:rPr b="0" lang="en" sz="1400">
                <a:latin typeface="Barlow"/>
                <a:ea typeface="Barlow"/>
                <a:cs typeface="Barlow"/>
                <a:sym typeface="Barlow"/>
              </a:rPr>
              <a:t> E(XY) − E(Y)E(X)  − E(X)E(Y) +  E(X)E(Y)  </a:t>
            </a:r>
            <a:endParaRPr b="0" sz="14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400">
                <a:latin typeface="Barlow"/>
                <a:ea typeface="Barlow"/>
                <a:cs typeface="Barlow"/>
                <a:sym typeface="Barlow"/>
              </a:rPr>
              <a:t>                                               </a:t>
            </a:r>
            <a:endParaRPr b="0" sz="14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Barlow"/>
                <a:ea typeface="Barlow"/>
                <a:cs typeface="Barlow"/>
                <a:sym typeface="Barlow"/>
              </a:rPr>
              <a:t>cov(X,Y) = E(XY) − E(X)E(Y)</a:t>
            </a:r>
            <a:endParaRPr sz="1400"/>
          </a:p>
        </p:txBody>
      </p:sp>
      <p:sp>
        <p:nvSpPr>
          <p:cNvPr id="480" name="Google Shape;480;p3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1" name="Google Shape;481;p31"/>
          <p:cNvSpPr/>
          <p:nvPr/>
        </p:nvSpPr>
        <p:spPr>
          <a:xfrm>
            <a:off x="6496350" y="2815900"/>
            <a:ext cx="1353000" cy="471300"/>
          </a:xfrm>
          <a:prstGeom prst="rect">
            <a:avLst/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E(E(x)) = E(x)</a:t>
            </a:r>
            <a:endParaRPr b="1"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</a:t>
            </a:r>
            <a:r>
              <a:rPr lang="en"/>
              <a:t>ância e </a:t>
            </a:r>
            <a:r>
              <a:rPr lang="en"/>
              <a:t>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32"/>
          <p:cNvSpPr txBox="1"/>
          <p:nvPr>
            <p:ph idx="1" type="subTitle"/>
          </p:nvPr>
        </p:nvSpPr>
        <p:spPr>
          <a:xfrm>
            <a:off x="830450" y="1306000"/>
            <a:ext cx="73002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variância de uma variável X mede o grau de dispersão de X em torno da sua média E[X].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Podemos ver a variância de X como a covariância de X consigo mesma. Ou seja: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32"/>
          <p:cNvSpPr txBox="1"/>
          <p:nvPr>
            <p:ph idx="8" type="subTitle"/>
          </p:nvPr>
        </p:nvSpPr>
        <p:spPr>
          <a:xfrm>
            <a:off x="2194552" y="2116000"/>
            <a:ext cx="45720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Barlow"/>
                <a:ea typeface="Barlow"/>
                <a:cs typeface="Barlow"/>
                <a:sym typeface="Barlow"/>
              </a:rPr>
              <a:t>Var(X) =</a:t>
            </a:r>
            <a:r>
              <a:rPr b="0" lang="en" sz="1400">
                <a:latin typeface="Barlow"/>
                <a:ea typeface="Barlow"/>
                <a:cs typeface="Barlow"/>
                <a:sym typeface="Barlow"/>
              </a:rPr>
              <a:t> </a:t>
            </a:r>
            <a:r>
              <a:rPr lang="en" sz="1400">
                <a:latin typeface="Barlow"/>
                <a:ea typeface="Barlow"/>
                <a:cs typeface="Barlow"/>
                <a:sym typeface="Barlow"/>
              </a:rPr>
              <a:t>C</a:t>
            </a:r>
            <a:r>
              <a:rPr lang="en" sz="1400">
                <a:latin typeface="Barlow"/>
                <a:ea typeface="Barlow"/>
                <a:cs typeface="Barlow"/>
                <a:sym typeface="Barlow"/>
              </a:rPr>
              <a:t>ov(X,X) = E[(X  − E[X])</a:t>
            </a:r>
            <a:r>
              <a:rPr lang="en" sz="1400">
                <a:latin typeface="Barlow"/>
                <a:ea typeface="Barlow"/>
                <a:cs typeface="Barlow"/>
                <a:sym typeface="Barlow"/>
              </a:rPr>
              <a:t>²]</a:t>
            </a:r>
            <a:endParaRPr sz="1400"/>
          </a:p>
        </p:txBody>
      </p:sp>
      <p:sp>
        <p:nvSpPr>
          <p:cNvPr id="489" name="Google Shape;489;p3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Definição de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5" name="Google Shape;495;p33"/>
          <p:cNvSpPr txBox="1"/>
          <p:nvPr>
            <p:ph idx="1" type="subTitle"/>
          </p:nvPr>
        </p:nvSpPr>
        <p:spPr>
          <a:xfrm>
            <a:off x="1420850" y="1306000"/>
            <a:ext cx="50706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Variáveis aleatórias as quais a covariância é </a:t>
            </a:r>
            <a:r>
              <a:rPr b="1" lang="en"/>
              <a:t>zero</a:t>
            </a:r>
            <a:r>
              <a:rPr lang="en"/>
              <a:t> são chamadas de </a:t>
            </a:r>
            <a:r>
              <a:rPr b="1" lang="en"/>
              <a:t>variáveis não correlacionadas</a:t>
            </a:r>
            <a:r>
              <a:rPr lang="en"/>
              <a:t>, ou seja, elas não possuem características de linearidade entre si.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As unidades de medida de uma covariância </a:t>
            </a:r>
            <a:r>
              <a:rPr b="1" lang="en"/>
              <a:t>cov(X,Y) </a:t>
            </a:r>
            <a:r>
              <a:rPr lang="en"/>
              <a:t>são as de </a:t>
            </a:r>
            <a:r>
              <a:rPr b="1" lang="en"/>
              <a:t>X</a:t>
            </a:r>
            <a:r>
              <a:rPr lang="en"/>
              <a:t> vezes as de </a:t>
            </a:r>
            <a:r>
              <a:rPr b="1" lang="en"/>
              <a:t>Y</a:t>
            </a:r>
            <a:r>
              <a:rPr lang="en"/>
              <a:t>. Em contrapartida, coeficientes de correlação, os quais dependem da covariância são </a:t>
            </a:r>
            <a:r>
              <a:rPr b="1" lang="en"/>
              <a:t>medidas adimensionais </a:t>
            </a:r>
            <a:r>
              <a:rPr lang="en"/>
              <a:t>de associação linear.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96" name="Google Shape;496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5980" y="1261340"/>
            <a:ext cx="2024640" cy="262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3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3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Desdobramentos da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34"/>
          <p:cNvSpPr txBox="1"/>
          <p:nvPr>
            <p:ph idx="1" type="subTitle"/>
          </p:nvPr>
        </p:nvSpPr>
        <p:spPr>
          <a:xfrm>
            <a:off x="1420850" y="1306000"/>
            <a:ext cx="63021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trabalhamos com </a:t>
            </a:r>
            <a:r>
              <a:rPr lang="en">
                <a:solidFill>
                  <a:srgbClr val="B45F06"/>
                </a:solidFill>
              </a:rPr>
              <a:t>variáveis discretas</a:t>
            </a:r>
            <a:r>
              <a:rPr lang="en"/>
              <a:t>, ou seja, variáveis que entre um valor e outro não existe valor intermediário (i.e., pontos), utilizamos a seguinte fórmula: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4" name="Google Shape;504;p34"/>
          <p:cNvSpPr txBox="1"/>
          <p:nvPr>
            <p:ph idx="2" type="subTitle"/>
          </p:nvPr>
        </p:nvSpPr>
        <p:spPr>
          <a:xfrm>
            <a:off x="1420850" y="2195150"/>
            <a:ext cx="5891700" cy="42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cov(X, Y) = ∑x ∑y (X – E(X))(Y – E(Y))p(x,y)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covariância padronizada, chama-se </a:t>
            </a:r>
            <a:r>
              <a:rPr lang="en">
                <a:solidFill>
                  <a:srgbClr val="B45F06"/>
                </a:solidFill>
              </a:rPr>
              <a:t>coeficiente de correlação</a:t>
            </a:r>
            <a:r>
              <a:rPr lang="en"/>
              <a:t> entre X e Y, o qual denotaremos por </a:t>
            </a:r>
            <a:r>
              <a:rPr b="1" lang="en"/>
              <a:t>p(x,y)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p3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3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Desdobramentos da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1" name="Google Shape;511;p35"/>
          <p:cNvSpPr txBox="1"/>
          <p:nvPr>
            <p:ph idx="1" type="subTitle"/>
          </p:nvPr>
        </p:nvSpPr>
        <p:spPr>
          <a:xfrm>
            <a:off x="1420850" y="1306000"/>
            <a:ext cx="63021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porém as variáveis trabalhadas forem </a:t>
            </a:r>
            <a:r>
              <a:rPr lang="en">
                <a:solidFill>
                  <a:srgbClr val="B45F06"/>
                </a:solidFill>
              </a:rPr>
              <a:t>contínuas</a:t>
            </a:r>
            <a:r>
              <a:rPr lang="en"/>
              <a:t>, ou seja, quando entre dois valores (x</a:t>
            </a:r>
            <a:r>
              <a:rPr baseline="-25000" lang="en"/>
              <a:t>1</a:t>
            </a:r>
            <a:r>
              <a:rPr lang="en"/>
              <a:t> e x</a:t>
            </a:r>
            <a:r>
              <a:rPr baseline="-25000" lang="en"/>
              <a:t>2</a:t>
            </a:r>
            <a:r>
              <a:rPr lang="en"/>
              <a:t> | y</a:t>
            </a:r>
            <a:r>
              <a:rPr baseline="-25000" lang="en"/>
              <a:t>1</a:t>
            </a:r>
            <a:r>
              <a:rPr lang="en"/>
              <a:t> e y</a:t>
            </a:r>
            <a:r>
              <a:rPr baseline="-25000" lang="en"/>
              <a:t>2</a:t>
            </a:r>
            <a:r>
              <a:rPr lang="en"/>
              <a:t>) existirem infinitos valores intermediários (i.e., intervalos), não podemos mais utilizar a fórmula anterior pois agora precisamos de um método capaz de nos dar o resultado de toda uma região, de todo um intervalo, e para isso nós utilizamos integrais definidas: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12" name="Google Shape;512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9453" y="2923370"/>
            <a:ext cx="6284880" cy="376560"/>
          </a:xfrm>
          <a:prstGeom prst="rect">
            <a:avLst/>
          </a:prstGeom>
          <a:noFill/>
          <a:ln>
            <a:noFill/>
          </a:ln>
        </p:spPr>
      </p:pic>
      <p:sp>
        <p:nvSpPr>
          <p:cNvPr id="513" name="Google Shape;513;p3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3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Observações sobre</a:t>
            </a:r>
            <a:r>
              <a:rPr lang="en"/>
              <a:t>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p36"/>
          <p:cNvSpPr txBox="1"/>
          <p:nvPr>
            <p:ph idx="1" type="subTitle"/>
          </p:nvPr>
        </p:nvSpPr>
        <p:spPr>
          <a:xfrm>
            <a:off x="1146150" y="1544100"/>
            <a:ext cx="68517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Se X e Y são variáveis aleatórias </a:t>
            </a:r>
            <a:r>
              <a:rPr lang="en" sz="1600">
                <a:solidFill>
                  <a:srgbClr val="B45F06"/>
                </a:solidFill>
              </a:rPr>
              <a:t>independentes</a:t>
            </a:r>
            <a:r>
              <a:rPr lang="en" sz="1600"/>
              <a:t>, a Cov(X,Y) será igual a 0.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Porém, se a Cov(X,Y) for </a:t>
            </a:r>
            <a:r>
              <a:rPr lang="en" sz="1600">
                <a:solidFill>
                  <a:srgbClr val="B45F06"/>
                </a:solidFill>
              </a:rPr>
              <a:t>igual a 0</a:t>
            </a:r>
            <a:r>
              <a:rPr lang="en" sz="1600"/>
              <a:t>, isso </a:t>
            </a:r>
            <a:r>
              <a:rPr b="1" lang="en" sz="1600"/>
              <a:t>NÃO </a:t>
            </a:r>
            <a:r>
              <a:rPr lang="en" sz="1600"/>
              <a:t>significa que as variáveis serão independentes.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0" name="Google Shape;520;p3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3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Covariância Positiva e Negativa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6" name="Google Shape;526;p37"/>
          <p:cNvSpPr txBox="1"/>
          <p:nvPr>
            <p:ph idx="1" type="subTitle"/>
          </p:nvPr>
        </p:nvSpPr>
        <p:spPr>
          <a:xfrm>
            <a:off x="1420850" y="1306000"/>
            <a:ext cx="50706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Obter uma covariância positiva significa, na prática, que as duas variáveis têm o </a:t>
            </a:r>
            <a:r>
              <a:rPr b="1" lang="en"/>
              <a:t>mesmo comportamento</a:t>
            </a:r>
            <a:r>
              <a:rPr lang="en"/>
              <a:t>, ou seja, quando uma delas aumenta, a segunda também aumenta e quando uma delas diminui a outra também se comporta da mesma forma.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Já a covariância negativa ocorre quando uma variável aumenta e a outra diminui.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7" name="Google Shape;52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89899" y="1205949"/>
            <a:ext cx="1443200" cy="186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4650" y="3025463"/>
            <a:ext cx="1443200" cy="1866037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3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3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3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Covariância Populacional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38"/>
          <p:cNvSpPr txBox="1"/>
          <p:nvPr>
            <p:ph idx="1" type="subTitle"/>
          </p:nvPr>
        </p:nvSpPr>
        <p:spPr>
          <a:xfrm>
            <a:off x="1420850" y="1306000"/>
            <a:ext cx="70032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covariância populacional entre duas variáveis aleatórias 𝑋 e 𝑌 mede a relação linear entre essas duas variáveis na população inteira.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37" name="Google Shape;53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4464" y="2066625"/>
            <a:ext cx="4675076" cy="101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3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Covariância Amostral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39"/>
          <p:cNvSpPr txBox="1"/>
          <p:nvPr>
            <p:ph idx="1" type="subTitle"/>
          </p:nvPr>
        </p:nvSpPr>
        <p:spPr>
          <a:xfrm>
            <a:off x="1420850" y="1306000"/>
            <a:ext cx="70032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 </a:t>
            </a:r>
            <a:r>
              <a:rPr b="1" lang="en"/>
              <a:t>ausência</a:t>
            </a:r>
            <a:r>
              <a:rPr lang="en"/>
              <a:t> da distribuição de probabilidade*, podemos trabalhar com uma </a:t>
            </a:r>
            <a:r>
              <a:rPr b="1" lang="en"/>
              <a:t>amostra</a:t>
            </a:r>
            <a:r>
              <a:rPr lang="en"/>
              <a:t> da população, assim: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39"/>
          <p:cNvSpPr txBox="1"/>
          <p:nvPr/>
        </p:nvSpPr>
        <p:spPr>
          <a:xfrm>
            <a:off x="1420850" y="4647825"/>
            <a:ext cx="70032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2"/>
                </a:solidFill>
                <a:latin typeface="Barlow"/>
                <a:ea typeface="Barlow"/>
                <a:cs typeface="Barlow"/>
                <a:sym typeface="Barlow"/>
              </a:rPr>
              <a:t>*A distribuição de probabilidade é o processo que descreve o comportamento aleatório de fenômenos.</a:t>
            </a:r>
            <a:endParaRPr sz="1200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45" name="Google Shape;545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6850" y="2150375"/>
            <a:ext cx="3899450" cy="842750"/>
          </a:xfrm>
          <a:prstGeom prst="rect">
            <a:avLst/>
          </a:prstGeom>
          <a:noFill/>
          <a:ln>
            <a:noFill/>
          </a:ln>
        </p:spPr>
      </p:pic>
      <p:sp>
        <p:nvSpPr>
          <p:cNvPr id="546" name="Google Shape;546;p3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2"/>
          <p:cNvSpPr txBox="1"/>
          <p:nvPr>
            <p:ph type="title"/>
          </p:nvPr>
        </p:nvSpPr>
        <p:spPr>
          <a:xfrm>
            <a:off x="1284000" y="753362"/>
            <a:ext cx="6576000" cy="128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2021.1</a:t>
            </a:r>
            <a:endParaRPr sz="3600"/>
          </a:p>
        </p:txBody>
      </p:sp>
      <p:sp>
        <p:nvSpPr>
          <p:cNvPr id="367" name="Google Shape;367;p22"/>
          <p:cNvSpPr txBox="1"/>
          <p:nvPr>
            <p:ph idx="1" type="subTitle"/>
          </p:nvPr>
        </p:nvSpPr>
        <p:spPr>
          <a:xfrm>
            <a:off x="2542950" y="1832750"/>
            <a:ext cx="4058100" cy="3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Murilo Torres</a:t>
            </a:r>
            <a:endParaRPr sz="14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68" name="Google Shape;368;p22"/>
          <p:cNvSpPr txBox="1"/>
          <p:nvPr>
            <p:ph type="title"/>
          </p:nvPr>
        </p:nvSpPr>
        <p:spPr>
          <a:xfrm>
            <a:off x="1993650" y="2348230"/>
            <a:ext cx="5156700" cy="71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2021.2</a:t>
            </a:r>
            <a:endParaRPr sz="3600"/>
          </a:p>
        </p:txBody>
      </p:sp>
      <p:sp>
        <p:nvSpPr>
          <p:cNvPr id="369" name="Google Shape;369;p22"/>
          <p:cNvSpPr txBox="1"/>
          <p:nvPr/>
        </p:nvSpPr>
        <p:spPr>
          <a:xfrm>
            <a:off x="1808250" y="509000"/>
            <a:ext cx="563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Adaptação dos Slides de</a:t>
            </a:r>
            <a:endParaRPr/>
          </a:p>
        </p:txBody>
      </p:sp>
      <p:sp>
        <p:nvSpPr>
          <p:cNvPr id="370" name="Google Shape;370;p22"/>
          <p:cNvSpPr txBox="1"/>
          <p:nvPr/>
        </p:nvSpPr>
        <p:spPr>
          <a:xfrm>
            <a:off x="3072000" y="29083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Igor Rocha, Isaac Lima, João Rupp, Valcírio Francisco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71" name="Google Shape;371;p22"/>
          <p:cNvSpPr txBox="1"/>
          <p:nvPr>
            <p:ph type="title"/>
          </p:nvPr>
        </p:nvSpPr>
        <p:spPr>
          <a:xfrm>
            <a:off x="2049450" y="3600130"/>
            <a:ext cx="5156700" cy="71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2022.2</a:t>
            </a:r>
            <a:endParaRPr sz="3600"/>
          </a:p>
        </p:txBody>
      </p:sp>
      <p:sp>
        <p:nvSpPr>
          <p:cNvPr id="372" name="Google Shape;372;p22"/>
          <p:cNvSpPr txBox="1"/>
          <p:nvPr/>
        </p:nvSpPr>
        <p:spPr>
          <a:xfrm>
            <a:off x="3127800" y="416022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Gustavo Aragão, Henrique Daniel, Lucas Pereira Céu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73" name="Google Shape;373;p2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4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Exemplo de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40"/>
          <p:cNvSpPr txBox="1"/>
          <p:nvPr>
            <p:ph idx="1" type="subTitle"/>
          </p:nvPr>
        </p:nvSpPr>
        <p:spPr>
          <a:xfrm>
            <a:off x="1420850" y="1306000"/>
            <a:ext cx="70032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Consideremos duas variáveis aleatórias: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b="1" lang="en"/>
              <a:t>M</a:t>
            </a:r>
            <a:r>
              <a:rPr lang="en"/>
              <a:t>: rendimento acadêmico em matemática;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●"/>
            </a:pPr>
            <a:r>
              <a:rPr b="1" lang="en"/>
              <a:t>L</a:t>
            </a:r>
            <a:r>
              <a:rPr lang="en"/>
              <a:t>: rendimento acadêmico em línguas.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600">
                <a:solidFill>
                  <a:schemeClr val="dk2"/>
                </a:solidFill>
              </a:rPr>
              <a:t>Rendimento acadêmico:</a:t>
            </a:r>
            <a:endParaRPr b="1" sz="1600">
              <a:solidFill>
                <a:schemeClr val="dk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                            ∑M = 480                                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                                    </a:t>
            </a:r>
            <a:r>
              <a:rPr lang="en"/>
              <a:t>m(M)</a:t>
            </a:r>
            <a:r>
              <a:rPr lang="en"/>
              <a:t> = 60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40"/>
          <p:cNvSpPr txBox="1"/>
          <p:nvPr/>
        </p:nvSpPr>
        <p:spPr>
          <a:xfrm>
            <a:off x="5422825" y="2829550"/>
            <a:ext cx="70032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∑L = 400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m(L) = 50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accent2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554" name="Google Shape;554;p40"/>
          <p:cNvGraphicFramePr/>
          <p:nvPr/>
        </p:nvGraphicFramePr>
        <p:xfrm>
          <a:off x="720150" y="3580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{8D1873DD-5B4C-46CA-8028-87EDB9F88D50}</a:tableStyleId>
              </a:tblPr>
              <a:tblGrid>
                <a:gridCol w="761275"/>
                <a:gridCol w="867800"/>
                <a:gridCol w="867800"/>
                <a:gridCol w="867800"/>
                <a:gridCol w="867800"/>
                <a:gridCol w="867800"/>
                <a:gridCol w="867800"/>
                <a:gridCol w="867800"/>
                <a:gridCol w="867800"/>
              </a:tblGrid>
              <a:tr h="3997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Obs</a:t>
                      </a:r>
                      <a:endParaRPr b="1">
                        <a:solidFill>
                          <a:srgbClr val="4E48AB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01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02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03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04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05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06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07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08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354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M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790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L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5" name="Google Shape;555;p4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4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Exemplo de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561" name="Google Shape;561;p41"/>
          <p:cNvGraphicFramePr/>
          <p:nvPr/>
        </p:nvGraphicFramePr>
        <p:xfrm>
          <a:off x="1634388" y="1295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{8D1873DD-5B4C-46CA-8028-87EDB9F88D50}</a:tableStyleId>
              </a:tblPr>
              <a:tblGrid>
                <a:gridCol w="855950"/>
                <a:gridCol w="855950"/>
                <a:gridCol w="855950"/>
                <a:gridCol w="1421225"/>
                <a:gridCol w="1230425"/>
                <a:gridCol w="699250"/>
              </a:tblGrid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Obs</a:t>
                      </a:r>
                      <a:endParaRPr b="1">
                        <a:solidFill>
                          <a:srgbClr val="4E48AB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L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 = (M</a:t>
                      </a:r>
                      <a:r>
                        <a:rPr b="1" baseline="-25000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- m(M))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l = [L</a:t>
                      </a:r>
                      <a:r>
                        <a:rPr b="1" baseline="-25000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i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- m(L)]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*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l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1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-24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-15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360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2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300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3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-10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-100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4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-11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5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-24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6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7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8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67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∑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480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40-40=0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36-36=0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654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2" name="Google Shape;562;p4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4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Exemplo de 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8" name="Google Shape;56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68600" y="2281440"/>
            <a:ext cx="2056680" cy="653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44800" y="2914200"/>
            <a:ext cx="2160000" cy="829080"/>
          </a:xfrm>
          <a:prstGeom prst="rect">
            <a:avLst/>
          </a:prstGeom>
          <a:noFill/>
          <a:ln>
            <a:noFill/>
          </a:ln>
        </p:spPr>
      </p:pic>
      <p:sp>
        <p:nvSpPr>
          <p:cNvPr id="570" name="Google Shape;570;p4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1" name="Google Shape;571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14588" y="1537455"/>
            <a:ext cx="4114800" cy="666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4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Exemplo de </a:t>
            </a:r>
            <a:r>
              <a:rPr lang="en"/>
              <a:t>Covariância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7" name="Google Shape;577;p43"/>
          <p:cNvSpPr txBox="1"/>
          <p:nvPr>
            <p:ph idx="1" type="subTitle"/>
          </p:nvPr>
        </p:nvSpPr>
        <p:spPr>
          <a:xfrm>
            <a:off x="5209600" y="1153600"/>
            <a:ext cx="33669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Como possuem comportamentos semelhantes, ou seja, quando uma variável aumenta a outra também aumenta e o mesmo acontece para quando uma diminui,</a:t>
            </a:r>
            <a:r>
              <a:rPr b="1" lang="en"/>
              <a:t> a maior parte das observações recairão nos 1º e 3º quadrantes.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Consequentemente, a maior parte dos produtos (m.I) serão positivos, bem como sua soma (Σml), demonstrando um </a:t>
            </a:r>
            <a:r>
              <a:rPr b="1" lang="en"/>
              <a:t>relacionamento positivo entre M e L. 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8" name="Google Shape;578;p4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9" name="Google Shape;579;p43"/>
          <p:cNvPicPr preferRelativeResize="0"/>
          <p:nvPr/>
        </p:nvPicPr>
        <p:blipFill rotWithShape="1">
          <a:blip r:embed="rId3">
            <a:alphaModFix/>
          </a:blip>
          <a:srcRect b="0" l="6653" r="5804" t="0"/>
          <a:stretch/>
        </p:blipFill>
        <p:spPr>
          <a:xfrm>
            <a:off x="398225" y="1233175"/>
            <a:ext cx="4504125" cy="3792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4"/>
          <p:cNvSpPr txBox="1"/>
          <p:nvPr>
            <p:ph type="title"/>
          </p:nvPr>
        </p:nvSpPr>
        <p:spPr>
          <a:xfrm>
            <a:off x="1298575" y="1835400"/>
            <a:ext cx="7025100" cy="91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Correlação Linear Simples</a:t>
            </a:r>
            <a:endParaRPr sz="4000"/>
          </a:p>
        </p:txBody>
      </p:sp>
      <p:sp>
        <p:nvSpPr>
          <p:cNvPr id="585" name="Google Shape;585;p44"/>
          <p:cNvSpPr txBox="1"/>
          <p:nvPr>
            <p:ph idx="2" type="title"/>
          </p:nvPr>
        </p:nvSpPr>
        <p:spPr>
          <a:xfrm>
            <a:off x="1298575" y="995700"/>
            <a:ext cx="1652100" cy="91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586" name="Google Shape;586;p44"/>
          <p:cNvSpPr txBox="1"/>
          <p:nvPr>
            <p:ph idx="1" type="subTitle"/>
          </p:nvPr>
        </p:nvSpPr>
        <p:spPr>
          <a:xfrm>
            <a:off x="1745900" y="2675100"/>
            <a:ext cx="5369400" cy="6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Introdução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Pearson e Spearman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Relação monotônica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Interpretação da fórmula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Diagrama de dispersão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Exemplos práticos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87" name="Google Shape;587;p44"/>
          <p:cNvCxnSpPr/>
          <p:nvPr/>
        </p:nvCxnSpPr>
        <p:spPr>
          <a:xfrm>
            <a:off x="1603375" y="2656500"/>
            <a:ext cx="27900" cy="201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8" name="Google Shape;588;p4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45"/>
          <p:cNvSpPr txBox="1"/>
          <p:nvPr>
            <p:ph type="title"/>
          </p:nvPr>
        </p:nvSpPr>
        <p:spPr>
          <a:xfrm>
            <a:off x="0" y="539500"/>
            <a:ext cx="91440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Introdução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4" name="Google Shape;594;p45"/>
          <p:cNvSpPr txBox="1"/>
          <p:nvPr>
            <p:ph idx="1" type="subTitle"/>
          </p:nvPr>
        </p:nvSpPr>
        <p:spPr>
          <a:xfrm>
            <a:off x="2020500" y="1799725"/>
            <a:ext cx="51030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O termo correlação significa </a:t>
            </a:r>
            <a:r>
              <a:rPr b="1" lang="en" sz="1600"/>
              <a:t>relação</a:t>
            </a:r>
            <a:r>
              <a:rPr lang="en" sz="1600"/>
              <a:t> em dois sentidos (co + relação), na estatística, a verificação da existência e do grau de relação entre as variáveis é o objeto de estudo da correlação.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5" name="Google Shape;595;p45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596" name="Google Shape;596;p45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7" name="Google Shape;597;p45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45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9" name="Google Shape;599;p4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4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Diagrama de dispersão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46"/>
          <p:cNvSpPr txBox="1"/>
          <p:nvPr>
            <p:ph idx="1" type="subTitle"/>
          </p:nvPr>
        </p:nvSpPr>
        <p:spPr>
          <a:xfrm>
            <a:off x="720050" y="1229800"/>
            <a:ext cx="7704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Os pares de valores das duas variáveis na correlação poderão ser colocados num diagrama cartesiano chamado </a:t>
            </a:r>
            <a:r>
              <a:rPr b="1" lang="en"/>
              <a:t>“diagrama de dispersão”</a:t>
            </a:r>
            <a:r>
              <a:rPr lang="en"/>
              <a:t>. A vantagem de construir um diagrama de dispersão está em que, muitas vezes sua simples observação já nos dá uma idéia bastante boa de como as duas variáveis se relacionam.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46"/>
          <p:cNvSpPr txBox="1"/>
          <p:nvPr>
            <p:ph idx="8" type="subTitle"/>
          </p:nvPr>
        </p:nvSpPr>
        <p:spPr>
          <a:xfrm>
            <a:off x="1420850" y="1917700"/>
            <a:ext cx="2968800" cy="169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Correlação </a:t>
            </a:r>
            <a:r>
              <a:rPr lang="en" sz="1400">
                <a:solidFill>
                  <a:schemeClr val="dk2"/>
                </a:solidFill>
              </a:rPr>
              <a:t>positiva</a:t>
            </a:r>
            <a:r>
              <a:rPr lang="en" sz="1400"/>
              <a:t> e forte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r = 0,984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46"/>
          <p:cNvSpPr txBox="1"/>
          <p:nvPr>
            <p:ph idx="8" type="subTitle"/>
          </p:nvPr>
        </p:nvSpPr>
        <p:spPr>
          <a:xfrm>
            <a:off x="4589450" y="2164875"/>
            <a:ext cx="3356400" cy="198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Correlação </a:t>
            </a:r>
            <a:r>
              <a:rPr lang="en" sz="1400">
                <a:solidFill>
                  <a:schemeClr val="dk2"/>
                </a:solidFill>
              </a:rPr>
              <a:t>negativa</a:t>
            </a:r>
            <a:r>
              <a:rPr lang="en" sz="1400"/>
              <a:t> e forte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r = -0,819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8" name="Google Shape;608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0850" y="2966210"/>
            <a:ext cx="3356280" cy="217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8085" y="2966210"/>
            <a:ext cx="3238920" cy="2177280"/>
          </a:xfrm>
          <a:prstGeom prst="rect">
            <a:avLst/>
          </a:prstGeom>
          <a:noFill/>
          <a:ln>
            <a:noFill/>
          </a:ln>
        </p:spPr>
      </p:pic>
      <p:sp>
        <p:nvSpPr>
          <p:cNvPr id="610" name="Google Shape;610;p4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47"/>
          <p:cNvSpPr txBox="1"/>
          <p:nvPr>
            <p:ph idx="4294967295" type="title"/>
          </p:nvPr>
        </p:nvSpPr>
        <p:spPr>
          <a:xfrm>
            <a:off x="1270600" y="856200"/>
            <a:ext cx="2332500" cy="128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Correlação </a:t>
            </a:r>
            <a:r>
              <a:rPr lang="en" sz="1600">
                <a:solidFill>
                  <a:schemeClr val="dk2"/>
                </a:solidFill>
              </a:rPr>
              <a:t>nula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r = 0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6" name="Google Shape;616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5805" y="1712500"/>
            <a:ext cx="3521160" cy="2292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58683" y="1720825"/>
            <a:ext cx="3296520" cy="2292480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47"/>
          <p:cNvSpPr txBox="1"/>
          <p:nvPr>
            <p:ph idx="4294967295" type="title"/>
          </p:nvPr>
        </p:nvSpPr>
        <p:spPr>
          <a:xfrm>
            <a:off x="5143500" y="856200"/>
            <a:ext cx="3126900" cy="58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Correlação fraca, </a:t>
            </a:r>
            <a:r>
              <a:rPr lang="en" sz="1600">
                <a:solidFill>
                  <a:schemeClr val="dk2"/>
                </a:solidFill>
              </a:rPr>
              <a:t>quase nula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r = 0,0068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4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48"/>
          <p:cNvSpPr txBox="1"/>
          <p:nvPr>
            <p:ph type="title"/>
          </p:nvPr>
        </p:nvSpPr>
        <p:spPr>
          <a:xfrm>
            <a:off x="720000" y="539500"/>
            <a:ext cx="55602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Coeficiente de correlação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48"/>
          <p:cNvSpPr txBox="1"/>
          <p:nvPr>
            <p:ph idx="1" type="subTitle"/>
          </p:nvPr>
        </p:nvSpPr>
        <p:spPr>
          <a:xfrm>
            <a:off x="720000" y="1458725"/>
            <a:ext cx="51030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Para expressar numericamente o quanto as duas variáveis tendem a mudar juntas, utilizamos o coeficiente de correlação. O coeficiente descreve a força e a direção da relação. Para calcular o coeficiente de uma correlação entre duas variáveis, podemos recorrer a dois métodos já solidificados, sendo eles: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Pearson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Spearman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26" name="Google Shape;626;p48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627" name="Google Shape;627;p48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8" name="Google Shape;628;p48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9" name="Google Shape;629;p48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0" name="Google Shape;630;p4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4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Definição</a:t>
            </a:r>
            <a:endParaRPr/>
          </a:p>
        </p:txBody>
      </p:sp>
      <p:sp>
        <p:nvSpPr>
          <p:cNvPr id="636" name="Google Shape;636;p49"/>
          <p:cNvSpPr txBox="1"/>
          <p:nvPr>
            <p:ph idx="8" type="subTitle"/>
          </p:nvPr>
        </p:nvSpPr>
        <p:spPr>
          <a:xfrm>
            <a:off x="943925" y="1642275"/>
            <a:ext cx="52818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ρ : </a:t>
            </a:r>
            <a:r>
              <a:rPr b="0" lang="en" sz="1400"/>
              <a:t>Correlação populacional</a:t>
            </a:r>
            <a:endParaRPr b="0" sz="14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637" name="Google Shape;637;p4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38" name="Google Shape;638;p49"/>
          <p:cNvPicPr preferRelativeResize="0"/>
          <p:nvPr/>
        </p:nvPicPr>
        <p:blipFill rotWithShape="1">
          <a:blip r:embed="rId3">
            <a:alphaModFix/>
          </a:blip>
          <a:srcRect b="0" l="6217" r="0" t="0"/>
          <a:stretch/>
        </p:blipFill>
        <p:spPr>
          <a:xfrm>
            <a:off x="1016699" y="1908400"/>
            <a:ext cx="2661525" cy="96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49"/>
          <p:cNvPicPr preferRelativeResize="0"/>
          <p:nvPr/>
        </p:nvPicPr>
        <p:blipFill rotWithShape="1">
          <a:blip r:embed="rId4">
            <a:alphaModFix/>
          </a:blip>
          <a:srcRect b="0" l="5267" r="0" t="12203"/>
          <a:stretch/>
        </p:blipFill>
        <p:spPr>
          <a:xfrm>
            <a:off x="4756575" y="1908400"/>
            <a:ext cx="2813975" cy="89130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49"/>
          <p:cNvSpPr txBox="1"/>
          <p:nvPr>
            <p:ph idx="8" type="subTitle"/>
          </p:nvPr>
        </p:nvSpPr>
        <p:spPr>
          <a:xfrm>
            <a:off x="4245700" y="1642275"/>
            <a:ext cx="5281800" cy="47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 : </a:t>
            </a:r>
            <a:r>
              <a:rPr b="0" lang="en" sz="1400"/>
              <a:t>Estimativa da correlação ou correlação amostral</a:t>
            </a:r>
            <a:endParaRPr b="0" sz="14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23"/>
          <p:cNvSpPr txBox="1"/>
          <p:nvPr>
            <p:ph idx="2" type="subTitle"/>
          </p:nvPr>
        </p:nvSpPr>
        <p:spPr>
          <a:xfrm>
            <a:off x="5014500" y="2027125"/>
            <a:ext cx="3613500" cy="10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</a:t>
            </a:r>
            <a:r>
              <a:rPr lang="en"/>
              <a:t>Interpretação da fórmula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Diagrama de dispersão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Exemplos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23"/>
          <p:cNvSpPr txBox="1"/>
          <p:nvPr/>
        </p:nvSpPr>
        <p:spPr>
          <a:xfrm>
            <a:off x="1363700" y="2632875"/>
            <a:ext cx="3000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2.1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2.2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2.3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2.4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2.5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2.6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2.7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80" name="Google Shape;380;p2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/>
              <a:t>onteúdo</a:t>
            </a:r>
            <a:endParaRPr/>
          </a:p>
        </p:txBody>
      </p:sp>
      <p:sp>
        <p:nvSpPr>
          <p:cNvPr id="381" name="Google Shape;381;p23"/>
          <p:cNvSpPr txBox="1"/>
          <p:nvPr>
            <p:ph idx="2" type="subTitle"/>
          </p:nvPr>
        </p:nvSpPr>
        <p:spPr>
          <a:xfrm>
            <a:off x="1321425" y="2658175"/>
            <a:ext cx="3000000" cy="19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Introdução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Definição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Desdobramento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Observações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Covariância positiva/negativa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Covariância amostral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/>
              <a:t>Exemplo</a:t>
            </a:r>
            <a:endParaRPr/>
          </a:p>
        </p:txBody>
      </p:sp>
      <p:sp>
        <p:nvSpPr>
          <p:cNvPr id="382" name="Google Shape;382;p23"/>
          <p:cNvSpPr txBox="1"/>
          <p:nvPr>
            <p:ph idx="7" type="title"/>
          </p:nvPr>
        </p:nvSpPr>
        <p:spPr>
          <a:xfrm>
            <a:off x="719989" y="2335120"/>
            <a:ext cx="865500" cy="4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2</a:t>
            </a:r>
            <a:endParaRPr sz="2400"/>
          </a:p>
        </p:txBody>
      </p:sp>
      <p:sp>
        <p:nvSpPr>
          <p:cNvPr id="383" name="Google Shape;383;p23"/>
          <p:cNvSpPr txBox="1"/>
          <p:nvPr>
            <p:ph idx="13" type="subTitle"/>
          </p:nvPr>
        </p:nvSpPr>
        <p:spPr>
          <a:xfrm>
            <a:off x="1345800" y="2573625"/>
            <a:ext cx="6784500" cy="26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Covariância</a:t>
            </a:r>
            <a:endParaRPr/>
          </a:p>
        </p:txBody>
      </p:sp>
      <p:sp>
        <p:nvSpPr>
          <p:cNvPr id="384" name="Google Shape;384;p23"/>
          <p:cNvSpPr txBox="1"/>
          <p:nvPr>
            <p:ph idx="5" type="title"/>
          </p:nvPr>
        </p:nvSpPr>
        <p:spPr>
          <a:xfrm>
            <a:off x="720000" y="1033526"/>
            <a:ext cx="865500" cy="4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1</a:t>
            </a:r>
            <a:endParaRPr sz="2400"/>
          </a:p>
        </p:txBody>
      </p:sp>
      <p:sp>
        <p:nvSpPr>
          <p:cNvPr id="385" name="Google Shape;385;p23"/>
          <p:cNvSpPr txBox="1"/>
          <p:nvPr>
            <p:ph idx="9" type="subTitle"/>
          </p:nvPr>
        </p:nvSpPr>
        <p:spPr>
          <a:xfrm>
            <a:off x="1345800" y="1260025"/>
            <a:ext cx="6784500" cy="26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Associação</a:t>
            </a:r>
            <a:endParaRPr/>
          </a:p>
        </p:txBody>
      </p:sp>
      <p:sp>
        <p:nvSpPr>
          <p:cNvPr id="386" name="Google Shape;386;p23"/>
          <p:cNvSpPr txBox="1"/>
          <p:nvPr>
            <p:ph idx="2" type="subTitle"/>
          </p:nvPr>
        </p:nvSpPr>
        <p:spPr>
          <a:xfrm>
            <a:off x="5477600" y="1219375"/>
            <a:ext cx="2952300" cy="19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Introdução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Pearson e Spearman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Relação Monotônica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87" name="Google Shape;387;p23"/>
          <p:cNvSpPr txBox="1"/>
          <p:nvPr>
            <p:ph idx="7" type="title"/>
          </p:nvPr>
        </p:nvSpPr>
        <p:spPr>
          <a:xfrm>
            <a:off x="4377589" y="910320"/>
            <a:ext cx="865500" cy="4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3</a:t>
            </a:r>
            <a:endParaRPr sz="2400"/>
          </a:p>
        </p:txBody>
      </p:sp>
      <p:sp>
        <p:nvSpPr>
          <p:cNvPr id="388" name="Google Shape;388;p23"/>
          <p:cNvSpPr txBox="1"/>
          <p:nvPr>
            <p:ph idx="13" type="subTitle"/>
          </p:nvPr>
        </p:nvSpPr>
        <p:spPr>
          <a:xfrm>
            <a:off x="4979025" y="1170125"/>
            <a:ext cx="2952300" cy="26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Correlação Linear Simples</a:t>
            </a:r>
            <a:endParaRPr/>
          </a:p>
        </p:txBody>
      </p:sp>
      <p:sp>
        <p:nvSpPr>
          <p:cNvPr id="389" name="Google Shape;389;p23"/>
          <p:cNvSpPr txBox="1"/>
          <p:nvPr/>
        </p:nvSpPr>
        <p:spPr>
          <a:xfrm>
            <a:off x="5055225" y="1150425"/>
            <a:ext cx="30000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3</a:t>
            </a: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.1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3.2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3.3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90" name="Google Shape;390;p23"/>
          <p:cNvSpPr txBox="1"/>
          <p:nvPr>
            <p:ph idx="2" type="subTitle"/>
          </p:nvPr>
        </p:nvSpPr>
        <p:spPr>
          <a:xfrm>
            <a:off x="4979025" y="3115380"/>
            <a:ext cx="6784500" cy="19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</a:t>
            </a:r>
            <a:r>
              <a:rPr lang="en"/>
              <a:t>Introdução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Regressão x Correlação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Gráficos de análise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Quando usar análise de regressão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Análise de regressão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Análise de variância e regressão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3"/>
          <p:cNvSpPr txBox="1"/>
          <p:nvPr>
            <p:ph idx="7" type="title"/>
          </p:nvPr>
        </p:nvSpPr>
        <p:spPr>
          <a:xfrm>
            <a:off x="4377589" y="2792320"/>
            <a:ext cx="865500" cy="447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4</a:t>
            </a:r>
            <a:endParaRPr sz="2400"/>
          </a:p>
        </p:txBody>
      </p:sp>
      <p:sp>
        <p:nvSpPr>
          <p:cNvPr id="392" name="Google Shape;392;p23"/>
          <p:cNvSpPr txBox="1"/>
          <p:nvPr>
            <p:ph idx="13" type="subTitle"/>
          </p:nvPr>
        </p:nvSpPr>
        <p:spPr>
          <a:xfrm>
            <a:off x="5003400" y="3030825"/>
            <a:ext cx="6784500" cy="26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Regressão Linear Simples</a:t>
            </a:r>
            <a:endParaRPr/>
          </a:p>
        </p:txBody>
      </p:sp>
      <p:sp>
        <p:nvSpPr>
          <p:cNvPr id="393" name="Google Shape;393;p23"/>
          <p:cNvSpPr txBox="1"/>
          <p:nvPr/>
        </p:nvSpPr>
        <p:spPr>
          <a:xfrm>
            <a:off x="5021300" y="3090075"/>
            <a:ext cx="3000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2.1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2.2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2.3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2.4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2.5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2.6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94" name="Google Shape;394;p23"/>
          <p:cNvSpPr txBox="1"/>
          <p:nvPr/>
        </p:nvSpPr>
        <p:spPr>
          <a:xfrm>
            <a:off x="5072750" y="1947925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3</a:t>
            </a: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.4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3.5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3.6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95" name="Google Shape;395;p2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96" name="Google Shape;396;p23"/>
          <p:cNvSpPr txBox="1"/>
          <p:nvPr>
            <p:ph idx="2" type="subTitle"/>
          </p:nvPr>
        </p:nvSpPr>
        <p:spPr>
          <a:xfrm>
            <a:off x="1319475" y="1367075"/>
            <a:ext cx="3613500" cy="101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</a:t>
            </a:r>
            <a:r>
              <a:rPr lang="en"/>
              <a:t>Introdução e Definição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Variáveis Aleatórias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      Valor Esperado</a:t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3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23"/>
          <p:cNvSpPr txBox="1"/>
          <p:nvPr/>
        </p:nvSpPr>
        <p:spPr>
          <a:xfrm>
            <a:off x="1377625" y="1317400"/>
            <a:ext cx="3000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1</a:t>
            </a: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.1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1.2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  <a:latin typeface="Raleway"/>
                <a:ea typeface="Raleway"/>
                <a:cs typeface="Raleway"/>
                <a:sym typeface="Raleway"/>
              </a:rPr>
              <a:t>1.3</a:t>
            </a:r>
            <a:endParaRPr b="1" sz="1800">
              <a:solidFill>
                <a:schemeClr val="accent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50"/>
          <p:cNvSpPr txBox="1"/>
          <p:nvPr>
            <p:ph type="title"/>
          </p:nvPr>
        </p:nvSpPr>
        <p:spPr>
          <a:xfrm>
            <a:off x="720000" y="539500"/>
            <a:ext cx="55602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Pearson e Spearman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6" name="Google Shape;646;p50"/>
          <p:cNvSpPr txBox="1"/>
          <p:nvPr>
            <p:ph idx="1" type="subTitle"/>
          </p:nvPr>
        </p:nvSpPr>
        <p:spPr>
          <a:xfrm>
            <a:off x="720000" y="1458725"/>
            <a:ext cx="51030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</a:t>
            </a:r>
            <a:r>
              <a:rPr lang="en"/>
              <a:t>correlação</a:t>
            </a:r>
            <a:r>
              <a:rPr lang="en"/>
              <a:t> de Pearson avalia a </a:t>
            </a:r>
            <a:r>
              <a:rPr b="1" lang="en"/>
              <a:t>relação linear entre duas variáveis quantitativas.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Já a  correlação de Spearman avalia </a:t>
            </a:r>
            <a:r>
              <a:rPr b="1" lang="en"/>
              <a:t>a relação monotônica entre duas variáveis contínuas ou ordinais</a:t>
            </a:r>
            <a:r>
              <a:rPr lang="en"/>
              <a:t>. Em uma relação monotônica, as variáveis tendem a mudar juntas, mas não necessariamente a uma taxa constante. A correlação de Spearman é muito usada para avaliar relações envolvendo variáveis ordinais.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47" name="Google Shape;647;p50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648" name="Google Shape;648;p50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0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50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1" name="Google Shape;651;p5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5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Interpretando resultados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7" name="Google Shape;657;p51"/>
          <p:cNvPicPr preferRelativeResize="0"/>
          <p:nvPr/>
        </p:nvPicPr>
        <p:blipFill rotWithShape="1">
          <a:blip r:embed="rId3">
            <a:alphaModFix/>
          </a:blip>
          <a:srcRect b="48385" l="13284" r="14241" t="33445"/>
          <a:stretch/>
        </p:blipFill>
        <p:spPr>
          <a:xfrm>
            <a:off x="575100" y="1739350"/>
            <a:ext cx="3558900" cy="658274"/>
          </a:xfrm>
          <a:prstGeom prst="rect">
            <a:avLst/>
          </a:prstGeom>
          <a:noFill/>
          <a:ln>
            <a:noFill/>
          </a:ln>
          <a:effectLst>
            <a:outerShdw blurRad="57240" rotWithShape="0" algn="bl" dir="5400000" dist="19080">
              <a:srgbClr val="000000">
                <a:alpha val="49800"/>
              </a:srgbClr>
            </a:outerShdw>
          </a:effectLst>
        </p:spPr>
      </p:pic>
      <p:sp>
        <p:nvSpPr>
          <p:cNvPr id="658" name="Google Shape;658;p51"/>
          <p:cNvSpPr txBox="1"/>
          <p:nvPr/>
        </p:nvSpPr>
        <p:spPr>
          <a:xfrm>
            <a:off x="963900" y="2876550"/>
            <a:ext cx="3322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 forte    fraca        fraca    forte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___.____._____._____._____.___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-1    - 0,5       0        0,5      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9" name="Google Shape;659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52840" y="1243080"/>
            <a:ext cx="4595401" cy="3775679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5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4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5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Interpretando resultados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6" name="Google Shape;666;p5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67" name="Google Shape;667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938" y="1307175"/>
            <a:ext cx="8114125" cy="328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5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Utilizando a Fórmula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3" name="Google Shape;673;p53"/>
          <p:cNvSpPr txBox="1"/>
          <p:nvPr>
            <p:ph idx="1" type="subTitle"/>
          </p:nvPr>
        </p:nvSpPr>
        <p:spPr>
          <a:xfrm>
            <a:off x="5458925" y="2134675"/>
            <a:ext cx="33441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Substituindo os valores na fórmula, temos: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 = </a:t>
            </a:r>
            <a:r>
              <a:rPr lang="en"/>
              <a:t>4.68 – 8.20</a:t>
            </a:r>
            <a:r>
              <a:rPr lang="en"/>
              <a:t> / √4.</a:t>
            </a:r>
            <a:r>
              <a:rPr lang="en"/>
              <a:t>30</a:t>
            </a:r>
            <a:r>
              <a:rPr lang="en"/>
              <a:t> - </a:t>
            </a:r>
            <a:r>
              <a:rPr lang="en"/>
              <a:t>8</a:t>
            </a:r>
            <a:r>
              <a:rPr lang="en"/>
              <a:t>² . √4.</a:t>
            </a:r>
            <a:r>
              <a:rPr lang="en"/>
              <a:t>156</a:t>
            </a:r>
            <a:r>
              <a:rPr lang="en"/>
              <a:t>-2</a:t>
            </a:r>
            <a:r>
              <a:rPr lang="en"/>
              <a:t>0</a:t>
            </a:r>
            <a:r>
              <a:rPr lang="en"/>
              <a:t>²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</a:t>
            </a:r>
            <a:r>
              <a:rPr lang="en"/>
              <a:t> = </a:t>
            </a:r>
            <a:r>
              <a:rPr lang="en"/>
              <a:t>1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    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4" name="Google Shape;674;p53"/>
          <p:cNvPicPr preferRelativeResize="0"/>
          <p:nvPr/>
        </p:nvPicPr>
        <p:blipFill rotWithShape="1">
          <a:blip r:embed="rId3">
            <a:alphaModFix/>
          </a:blip>
          <a:srcRect b="48385" l="13284" r="14241" t="33445"/>
          <a:stretch/>
        </p:blipFill>
        <p:spPr>
          <a:xfrm>
            <a:off x="5458925" y="1361160"/>
            <a:ext cx="3032280" cy="560880"/>
          </a:xfrm>
          <a:prstGeom prst="rect">
            <a:avLst/>
          </a:prstGeom>
          <a:noFill/>
          <a:ln>
            <a:noFill/>
          </a:ln>
          <a:effectLst>
            <a:outerShdw blurRad="57240" rotWithShape="0" algn="bl" dir="5400000" dist="19080">
              <a:srgbClr val="000000">
                <a:alpha val="49800"/>
              </a:srgbClr>
            </a:outerShdw>
          </a:effectLst>
        </p:spPr>
      </p:pic>
      <p:graphicFrame>
        <p:nvGraphicFramePr>
          <p:cNvPr id="675" name="Google Shape;675;p53"/>
          <p:cNvGraphicFramePr/>
          <p:nvPr/>
        </p:nvGraphicFramePr>
        <p:xfrm>
          <a:off x="719988" y="1379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{8D1873DD-5B4C-46CA-8028-87EDB9F88D50}</a:tableStyleId>
              </a:tblPr>
              <a:tblGrid>
                <a:gridCol w="594150"/>
                <a:gridCol w="594150"/>
                <a:gridCol w="594150"/>
                <a:gridCol w="594150"/>
                <a:gridCol w="922575"/>
                <a:gridCol w="822125"/>
              </a:tblGrid>
              <a:tr h="2454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x</a:t>
                      </a:r>
                      <a:endParaRPr b="1">
                        <a:solidFill>
                          <a:srgbClr val="4E48AB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y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x²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y²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xy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248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3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2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-1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-1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4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48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Soma</a:t>
                      </a:r>
                      <a:endParaRPr b="1" sz="1200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8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158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76" name="Google Shape;676;p5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54"/>
          <p:cNvSpPr txBox="1"/>
          <p:nvPr>
            <p:ph idx="4294967295"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Exemplo prático: Mortalidade infantil x Taxa de alfabetismo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682" name="Google Shape;682;p54"/>
          <p:cNvGraphicFramePr/>
          <p:nvPr/>
        </p:nvGraphicFramePr>
        <p:xfrm>
          <a:off x="38500" y="1245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{8D1873DD-5B4C-46CA-8028-87EDB9F88D50}</a:tableStyleId>
              </a:tblPr>
              <a:tblGrid>
                <a:gridCol w="1060725"/>
                <a:gridCol w="1231100"/>
                <a:gridCol w="1453000"/>
                <a:gridCol w="631700"/>
                <a:gridCol w="796075"/>
                <a:gridCol w="725150"/>
              </a:tblGrid>
              <a:tr h="8063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Região</a:t>
                      </a:r>
                      <a:endParaRPr b="1">
                        <a:solidFill>
                          <a:srgbClr val="4E48AB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Taxa de Mortalidade Infantil (X)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Taxa de Analfabetismo (Y)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X*Y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X²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Y²</a:t>
                      </a:r>
                      <a:endParaRPr b="1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00" marB="45700" marR="91425" marL="91425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Norte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18,1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9,1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164,71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327,61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82,81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800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Nordeste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17,5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16,2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283,5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306,25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262,44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18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Centro-Oeste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14,8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5,7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84,36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219,04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32,49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Sudeste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10,7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4,3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46,01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114,49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18,49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Sul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9,7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4,1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39,77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94,09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16,81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01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Somatório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70,8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39,4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618,35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1061,48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413,04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3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 Medium"/>
                          <a:ea typeface="Raleway Medium"/>
                          <a:cs typeface="Raleway Medium"/>
                          <a:sym typeface="Raleway Medium"/>
                        </a:rPr>
                        <a:t>(Somatório)²</a:t>
                      </a:r>
                      <a:endParaRPr sz="1200">
                        <a:solidFill>
                          <a:schemeClr val="dk1"/>
                        </a:solidFill>
                        <a:latin typeface="Raleway Medium"/>
                        <a:ea typeface="Raleway Medium"/>
                        <a:cs typeface="Raleway Medium"/>
                        <a:sym typeface="Raleway Medium"/>
                      </a:endParaRPr>
                    </a:p>
                  </a:txBody>
                  <a:tcPr marT="68575" marB="68575" marR="45700" marL="45700" anchor="ctr">
                    <a:lnL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2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1.126.740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170.602</a:t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45725" marB="45725" marR="91075" marL="9107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83" name="Google Shape;683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88651" y="1325526"/>
            <a:ext cx="3055350" cy="89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4" name="Google Shape;684;p54"/>
          <p:cNvPicPr preferRelativeResize="0"/>
          <p:nvPr/>
        </p:nvPicPr>
        <p:blipFill rotWithShape="1">
          <a:blip r:embed="rId4">
            <a:alphaModFix/>
          </a:blip>
          <a:srcRect b="0" l="-4390" r="4390" t="0"/>
          <a:stretch/>
        </p:blipFill>
        <p:spPr>
          <a:xfrm>
            <a:off x="5783974" y="2335899"/>
            <a:ext cx="3283821" cy="89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5" name="Google Shape;685;p5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36251" y="3597124"/>
            <a:ext cx="3207750" cy="502622"/>
          </a:xfrm>
          <a:prstGeom prst="rect">
            <a:avLst/>
          </a:prstGeom>
          <a:noFill/>
          <a:ln>
            <a:noFill/>
          </a:ln>
        </p:spPr>
      </p:pic>
      <p:sp>
        <p:nvSpPr>
          <p:cNvPr id="686" name="Google Shape;686;p54"/>
          <p:cNvSpPr txBox="1"/>
          <p:nvPr/>
        </p:nvSpPr>
        <p:spPr>
          <a:xfrm>
            <a:off x="6116325" y="43328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r = 0.78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p5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5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Gráfico de dispersão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93" name="Google Shape;693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800" y="1436480"/>
            <a:ext cx="5264280" cy="3247920"/>
          </a:xfrm>
          <a:prstGeom prst="rect">
            <a:avLst/>
          </a:prstGeom>
          <a:noFill/>
          <a:ln>
            <a:noFill/>
          </a:ln>
        </p:spPr>
      </p:pic>
      <p:sp>
        <p:nvSpPr>
          <p:cNvPr id="694" name="Google Shape;694;p55"/>
          <p:cNvSpPr txBox="1"/>
          <p:nvPr/>
        </p:nvSpPr>
        <p:spPr>
          <a:xfrm>
            <a:off x="5410075" y="10177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 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95" name="Google Shape;695;p55"/>
          <p:cNvSpPr txBox="1"/>
          <p:nvPr/>
        </p:nvSpPr>
        <p:spPr>
          <a:xfrm>
            <a:off x="6822150" y="28599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Raleway"/>
                <a:ea typeface="Raleway"/>
                <a:cs typeface="Raleway"/>
                <a:sym typeface="Raleway"/>
              </a:rPr>
              <a:t>r = 0.78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696" name="Google Shape;696;p55"/>
          <p:cNvGraphicFramePr/>
          <p:nvPr/>
        </p:nvGraphicFramePr>
        <p:xfrm>
          <a:off x="5500450" y="132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{23D52788-B6FC-4080-988C-5A11B9D04706}</a:tableStyleId>
              </a:tblPr>
              <a:tblGrid>
                <a:gridCol w="1809150"/>
                <a:gridCol w="1379000"/>
              </a:tblGrid>
              <a:tr h="432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Coeficiente de Correlação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    </a:t>
                      </a:r>
                      <a:r>
                        <a:rPr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Correlação</a:t>
                      </a:r>
                      <a:endParaRPr b="1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216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0,5 &lt;= r &lt; 0,8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Moderado Positiva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97" name="Google Shape;697;p5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56"/>
          <p:cNvSpPr txBox="1"/>
          <p:nvPr>
            <p:ph type="title"/>
          </p:nvPr>
        </p:nvSpPr>
        <p:spPr>
          <a:xfrm>
            <a:off x="1298575" y="1835400"/>
            <a:ext cx="7025100" cy="91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Regressão</a:t>
            </a:r>
            <a:r>
              <a:rPr lang="en" sz="4000"/>
              <a:t> Linear Simples</a:t>
            </a:r>
            <a:endParaRPr sz="4000"/>
          </a:p>
        </p:txBody>
      </p:sp>
      <p:sp>
        <p:nvSpPr>
          <p:cNvPr id="703" name="Google Shape;703;p56"/>
          <p:cNvSpPr txBox="1"/>
          <p:nvPr>
            <p:ph idx="2" type="title"/>
          </p:nvPr>
        </p:nvSpPr>
        <p:spPr>
          <a:xfrm>
            <a:off x="1298575" y="995700"/>
            <a:ext cx="1652100" cy="91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704" name="Google Shape;704;p56"/>
          <p:cNvSpPr txBox="1"/>
          <p:nvPr>
            <p:ph idx="1" type="subTitle"/>
          </p:nvPr>
        </p:nvSpPr>
        <p:spPr>
          <a:xfrm>
            <a:off x="1745900" y="2675100"/>
            <a:ext cx="5369400" cy="6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Regressão </a:t>
            </a:r>
            <a:r>
              <a:rPr lang="en">
                <a:solidFill>
                  <a:schemeClr val="dk2"/>
                </a:solidFill>
              </a:rPr>
              <a:t>x </a:t>
            </a:r>
            <a:r>
              <a:rPr lang="en"/>
              <a:t>Correlação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Gráficos de análise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Quando usar 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variância 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05" name="Google Shape;705;p56"/>
          <p:cNvCxnSpPr/>
          <p:nvPr/>
        </p:nvCxnSpPr>
        <p:spPr>
          <a:xfrm>
            <a:off x="1603375" y="2656500"/>
            <a:ext cx="27900" cy="201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06" name="Google Shape;706;p5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57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Introdução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2" name="Google Shape;712;p57"/>
          <p:cNvSpPr txBox="1"/>
          <p:nvPr>
            <p:ph idx="1" type="subTitle"/>
          </p:nvPr>
        </p:nvSpPr>
        <p:spPr>
          <a:xfrm>
            <a:off x="720000" y="1458725"/>
            <a:ext cx="51030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</a:t>
            </a:r>
            <a:r>
              <a:rPr b="1" lang="en"/>
              <a:t>regressão linear simples</a:t>
            </a:r>
            <a:r>
              <a:rPr lang="en"/>
              <a:t>, é uma metodologia estatística que utiliza a relação entre duas ou mais variáveis quantitativas de forma que uma variável pode ser predita a partir de outra ou outras.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 modelo de regressão é um dos métodos estatísticos mais usados para investigar a relação entre variáveis quantitativas.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3" name="Google Shape;713;p57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714" name="Google Shape;714;p57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5" name="Google Shape;715;p57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57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7" name="Google Shape;717;p5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58"/>
          <p:cNvSpPr txBox="1"/>
          <p:nvPr>
            <p:ph type="title"/>
          </p:nvPr>
        </p:nvSpPr>
        <p:spPr>
          <a:xfrm>
            <a:off x="720000" y="539500"/>
            <a:ext cx="71412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Regressão </a:t>
            </a:r>
            <a:r>
              <a:rPr lang="en">
                <a:solidFill>
                  <a:schemeClr val="dk2"/>
                </a:solidFill>
              </a:rPr>
              <a:t>x </a:t>
            </a:r>
            <a:r>
              <a:rPr lang="en"/>
              <a:t>Correlação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3" name="Google Shape;723;p58"/>
          <p:cNvSpPr txBox="1"/>
          <p:nvPr>
            <p:ph idx="1" type="subTitle"/>
          </p:nvPr>
        </p:nvSpPr>
        <p:spPr>
          <a:xfrm>
            <a:off x="720000" y="1458725"/>
            <a:ext cx="77508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os tratamentos são níveis crescentes de pelo menos um fator quantitativo, os ensaios devem ser analisados por intermédio da análise quantitativa de experimentos, isto é, regressão, e ou, correlação.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análise de correlação é indicada para estudar o </a:t>
            </a:r>
            <a:r>
              <a:rPr b="1" lang="en"/>
              <a:t>grau de associação linear entre variáveis aleatórias</a:t>
            </a:r>
            <a:r>
              <a:rPr lang="en"/>
              <a:t>. Ou seja, essa técnica é empregada, especificamente, para se avaliar o grau de covariação entre duas variáveis aleatórias: se uma variável aleatória Y</a:t>
            </a:r>
            <a:r>
              <a:rPr baseline="-25000" lang="en"/>
              <a:t>1</a:t>
            </a:r>
            <a:r>
              <a:rPr lang="en"/>
              <a:t> aumenta, o que acontece com uma outra variável aleatória Y</a:t>
            </a:r>
            <a:r>
              <a:rPr baseline="-25000" lang="en"/>
              <a:t>2</a:t>
            </a:r>
            <a:r>
              <a:rPr lang="en"/>
              <a:t>: aumenta, diminui ou não altera?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Na análise de regressão uma resposta unilateral é esperada: alterações em X (fator quantitativo) podem implicar em alterações em Y, mas alterações em Y não resultam em alterações em X.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4" name="Google Shape;724;p5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8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5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Gráficos das Análises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0" name="Google Shape;730;p59"/>
          <p:cNvSpPr txBox="1"/>
          <p:nvPr>
            <p:ph idx="2" type="subTitle"/>
          </p:nvPr>
        </p:nvSpPr>
        <p:spPr>
          <a:xfrm>
            <a:off x="864535" y="4276175"/>
            <a:ext cx="7788000" cy="190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Enquanto a análise de regressão linear nos mostra como as variáveis se relacionam linearmente,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análise de correlação vai nos mostrar apenas o grau desse mesmo relacionamento.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1" name="Google Shape;731;p59"/>
          <p:cNvSpPr txBox="1"/>
          <p:nvPr>
            <p:ph idx="3" type="subTitle"/>
          </p:nvPr>
        </p:nvSpPr>
        <p:spPr>
          <a:xfrm>
            <a:off x="857250" y="3695375"/>
            <a:ext cx="3321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Na análise de regressão estimamos toda uma função Y=f(X), a equação de regressão.</a:t>
            </a:r>
            <a:endParaRPr sz="1400"/>
          </a:p>
        </p:txBody>
      </p:sp>
      <p:sp>
        <p:nvSpPr>
          <p:cNvPr id="732" name="Google Shape;732;p59"/>
          <p:cNvSpPr txBox="1"/>
          <p:nvPr>
            <p:ph idx="4" type="subTitle"/>
          </p:nvPr>
        </p:nvSpPr>
        <p:spPr>
          <a:xfrm>
            <a:off x="4339852" y="4236875"/>
            <a:ext cx="45900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A análise de correlação nos fornece apenas um número, um índice, que quantifica o grau da associação linear entre duas variáveis aleatórias.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3" name="Google Shape;733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5560" y="1239480"/>
            <a:ext cx="3180240" cy="2066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14640" y="1267080"/>
            <a:ext cx="4434840" cy="1892520"/>
          </a:xfrm>
          <a:prstGeom prst="rect">
            <a:avLst/>
          </a:prstGeom>
          <a:noFill/>
          <a:ln>
            <a:noFill/>
          </a:ln>
        </p:spPr>
      </p:pic>
      <p:sp>
        <p:nvSpPr>
          <p:cNvPr id="735" name="Google Shape;735;p5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6" name="Google Shape;736;p59"/>
          <p:cNvSpPr txBox="1"/>
          <p:nvPr/>
        </p:nvSpPr>
        <p:spPr>
          <a:xfrm>
            <a:off x="4492250" y="2853600"/>
            <a:ext cx="11922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r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 = 0,6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737" name="Google Shape;737;p59"/>
          <p:cNvSpPr txBox="1"/>
          <p:nvPr/>
        </p:nvSpPr>
        <p:spPr>
          <a:xfrm>
            <a:off x="6859825" y="2847850"/>
            <a:ext cx="1192200" cy="30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r  = -0,8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4"/>
          <p:cNvSpPr txBox="1"/>
          <p:nvPr>
            <p:ph type="title"/>
          </p:nvPr>
        </p:nvSpPr>
        <p:spPr>
          <a:xfrm>
            <a:off x="1298575" y="1683000"/>
            <a:ext cx="5369400" cy="91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Associação</a:t>
            </a:r>
            <a:endParaRPr sz="4000"/>
          </a:p>
        </p:txBody>
      </p:sp>
      <p:sp>
        <p:nvSpPr>
          <p:cNvPr id="403" name="Google Shape;403;p24"/>
          <p:cNvSpPr txBox="1"/>
          <p:nvPr>
            <p:ph idx="2" type="title"/>
          </p:nvPr>
        </p:nvSpPr>
        <p:spPr>
          <a:xfrm>
            <a:off x="1298575" y="995700"/>
            <a:ext cx="1652100" cy="91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404" name="Google Shape;404;p24"/>
          <p:cNvSpPr txBox="1"/>
          <p:nvPr>
            <p:ph idx="1" type="subTitle"/>
          </p:nvPr>
        </p:nvSpPr>
        <p:spPr>
          <a:xfrm>
            <a:off x="1486100" y="2517500"/>
            <a:ext cx="5369400" cy="6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Introdução e Definição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</a:t>
            </a:r>
            <a:r>
              <a:rPr lang="en"/>
              <a:t>áveis Aleatórias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Valor Esperado</a:t>
            </a:r>
            <a:endParaRPr/>
          </a:p>
        </p:txBody>
      </p:sp>
      <p:sp>
        <p:nvSpPr>
          <p:cNvPr id="405" name="Google Shape;405;p2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06" name="Google Shape;406;p24"/>
          <p:cNvCxnSpPr/>
          <p:nvPr/>
        </p:nvCxnSpPr>
        <p:spPr>
          <a:xfrm>
            <a:off x="1450975" y="2522700"/>
            <a:ext cx="27900" cy="201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60"/>
          <p:cNvSpPr txBox="1"/>
          <p:nvPr>
            <p:ph type="title"/>
          </p:nvPr>
        </p:nvSpPr>
        <p:spPr>
          <a:xfrm>
            <a:off x="720000" y="539500"/>
            <a:ext cx="71412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usar análise de </a:t>
            </a:r>
            <a:r>
              <a:rPr lang="en"/>
              <a:t>Regressão?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3" name="Google Shape;743;p60"/>
          <p:cNvSpPr txBox="1"/>
          <p:nvPr>
            <p:ph idx="1" type="subTitle"/>
          </p:nvPr>
        </p:nvSpPr>
        <p:spPr>
          <a:xfrm>
            <a:off x="720000" y="1458725"/>
            <a:ext cx="77508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se deseja verificar a existência de alguma relação estatística entre uma ou mais variáveis fixas, independentes, sobre uma variável aleatória, denominada dependente, utiliza-se a análise de regressão (obs: também pode ser utilizada para estabelecer a relação funcional entre duas ou mais variáveis aleatórias).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Exemplo: </a:t>
            </a:r>
            <a:r>
              <a:rPr lang="en"/>
              <a:t>Vamos considerar que conduzimos um experimento submetendo plantas de milho a doses crescentes de nitrogênio (fertilizante).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4" name="Google Shape;744;p6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61"/>
          <p:cNvSpPr txBox="1"/>
          <p:nvPr>
            <p:ph type="title"/>
          </p:nvPr>
        </p:nvSpPr>
        <p:spPr>
          <a:xfrm>
            <a:off x="720000" y="539500"/>
            <a:ext cx="71412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usar análise de Regressão?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p61"/>
          <p:cNvSpPr txBox="1"/>
          <p:nvPr>
            <p:ph idx="1" type="subTitle"/>
          </p:nvPr>
        </p:nvSpPr>
        <p:spPr>
          <a:xfrm>
            <a:off x="720000" y="1458725"/>
            <a:ext cx="77508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Naturalmente, a produção será dependente da quantidade aplicada desse fertilizante, X.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Cada variável aleatória mensurada na cultura do milho, sujeita a influência dos níveis </a:t>
            </a:r>
            <a:r>
              <a:rPr lang="en"/>
              <a:t>x</a:t>
            </a:r>
            <a:r>
              <a:rPr baseline="-25000" lang="en"/>
              <a:t>i</a:t>
            </a:r>
            <a:r>
              <a:rPr lang="en"/>
              <a:t>, ou seja, das doses de nitrogênio, é chamada de </a:t>
            </a:r>
            <a:r>
              <a:rPr b="1" lang="en"/>
              <a:t>"variável dependente” ou “fator resposta”.</a:t>
            </a:r>
            <a:r>
              <a:rPr lang="en"/>
              <a:t> (o número de espigas por planta (Y</a:t>
            </a:r>
            <a:r>
              <a:rPr baseline="-25000" lang="en"/>
              <a:t>1</a:t>
            </a:r>
            <a:r>
              <a:rPr lang="en"/>
              <a:t>), a altura média das plantas (Y</a:t>
            </a:r>
            <a:r>
              <a:rPr baseline="-25000" lang="en"/>
              <a:t>2</a:t>
            </a:r>
            <a:r>
              <a:rPr lang="en"/>
              <a:t>), o peso de 1.000 grãos (Y</a:t>
            </a:r>
            <a:r>
              <a:rPr baseline="-25000" lang="en"/>
              <a:t>3</a:t>
            </a:r>
            <a:r>
              <a:rPr lang="en"/>
              <a:t>) etc.).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Como a aplicação do fertilizante não depende da safra, chamamos a mesma de </a:t>
            </a:r>
            <a:r>
              <a:rPr b="1" lang="en"/>
              <a:t>“variável independente”</a:t>
            </a:r>
            <a:r>
              <a:rPr lang="en"/>
              <a:t> ou </a:t>
            </a:r>
            <a:r>
              <a:rPr b="1" lang="en"/>
              <a:t>“regressor”</a:t>
            </a:r>
            <a:r>
              <a:rPr lang="en"/>
              <a:t>.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1" name="Google Shape;751;p6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5" name="Shape 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Google Shape;756;p62"/>
          <p:cNvSpPr txBox="1"/>
          <p:nvPr>
            <p:ph type="title"/>
          </p:nvPr>
        </p:nvSpPr>
        <p:spPr>
          <a:xfrm>
            <a:off x="720000" y="539500"/>
            <a:ext cx="71412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Quando usar análise de Regressão?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62"/>
          <p:cNvSpPr txBox="1"/>
          <p:nvPr>
            <p:ph idx="1" type="subTitle"/>
          </p:nvPr>
        </p:nvSpPr>
        <p:spPr>
          <a:xfrm>
            <a:off x="720000" y="1458725"/>
            <a:ext cx="77508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Seria </a:t>
            </a:r>
            <a:r>
              <a:rPr b="1" lang="en"/>
              <a:t>incorreto</a:t>
            </a:r>
            <a:r>
              <a:rPr lang="en"/>
              <a:t> estudar via análise de correlação o efeito do nitrogênio (variável fixa) sobre a produção de matéria seca dos grãos de milho (variável aleatória), ou sobre outras variáveis aleatórias.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Neste caso, podemos estudar, via análise de regressão, o efeito da variável fixa, independente, X sobre as variáveis aleatórias, ou dependentes, </a:t>
            </a:r>
            <a:r>
              <a:rPr lang="en"/>
              <a:t>Y</a:t>
            </a:r>
            <a:r>
              <a:rPr baseline="-25000" lang="en"/>
              <a:t>i</a:t>
            </a:r>
            <a:r>
              <a:rPr lang="en"/>
              <a:t> (produção de matéria seca, teor de proteínas dos grãos, teor de gordura dos grãos, etc.).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Diz-se regressão de Y sobre X. 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8" name="Google Shape;758;p6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2" name="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63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764" name="Google Shape;764;p63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V</a:t>
            </a:r>
            <a:r>
              <a:rPr lang="en"/>
              <a:t>amos continuar considerando um estudo sobre a influência do N (nitrogênio) aplicado em cobertura sobre a safra do milho.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Temos uma amostra de sete valores de X (sete níveis do regressor), fazendo apenas uma observação Y (fator resposta), em cada caso.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65" name="Google Shape;765;p63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766" name="Google Shape;766;p63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7" name="Google Shape;767;p63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8" name="Google Shape;768;p63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69" name="Google Shape;769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76028" y="2695135"/>
            <a:ext cx="5223240" cy="2448360"/>
          </a:xfrm>
          <a:prstGeom prst="rect">
            <a:avLst/>
          </a:prstGeom>
          <a:noFill/>
          <a:ln>
            <a:noFill/>
          </a:ln>
        </p:spPr>
      </p:pic>
      <p:sp>
        <p:nvSpPr>
          <p:cNvPr id="770" name="Google Shape;770;p63"/>
          <p:cNvSpPr txBox="1"/>
          <p:nvPr/>
        </p:nvSpPr>
        <p:spPr>
          <a:xfrm>
            <a:off x="6112075" y="3861563"/>
            <a:ext cx="2344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latin typeface="Raleway"/>
                <a:ea typeface="Raleway"/>
                <a:cs typeface="Raleway"/>
                <a:sym typeface="Raleway"/>
              </a:rPr>
              <a:t>Até onde é bom um ajustamento da reta feito a olho? 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71" name="Google Shape;771;p6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5" name="Shape 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Google Shape;776;p6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00"/>
              <a:t>Até onde é bom um ajustamento da reta feito a olho?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77" name="Google Shape;777;p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375" y="1030501"/>
            <a:ext cx="3385482" cy="203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8" name="Google Shape;778;p6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01474" y="1017725"/>
            <a:ext cx="3428975" cy="213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9" name="Google Shape;779;p6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832850" y="3065975"/>
            <a:ext cx="2953600" cy="2077525"/>
          </a:xfrm>
          <a:prstGeom prst="rect">
            <a:avLst/>
          </a:prstGeom>
          <a:noFill/>
          <a:ln>
            <a:noFill/>
          </a:ln>
        </p:spPr>
      </p:pic>
      <p:sp>
        <p:nvSpPr>
          <p:cNvPr id="780" name="Google Shape;780;p6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4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5" name="Google Shape;785;p65"/>
          <p:cNvPicPr preferRelativeResize="0"/>
          <p:nvPr/>
        </p:nvPicPr>
        <p:blipFill rotWithShape="1">
          <a:blip r:embed="rId3">
            <a:alphaModFix/>
          </a:blip>
          <a:srcRect b="0" l="2978" r="0" t="-2870"/>
          <a:stretch/>
        </p:blipFill>
        <p:spPr>
          <a:xfrm>
            <a:off x="4780900" y="1074900"/>
            <a:ext cx="4160700" cy="2993692"/>
          </a:xfrm>
          <a:prstGeom prst="rect">
            <a:avLst/>
          </a:prstGeom>
          <a:noFill/>
          <a:ln>
            <a:noFill/>
          </a:ln>
        </p:spPr>
      </p:pic>
      <p:sp>
        <p:nvSpPr>
          <p:cNvPr id="786" name="Google Shape;786;p65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787" name="Google Shape;787;p65"/>
          <p:cNvSpPr txBox="1"/>
          <p:nvPr>
            <p:ph idx="1" type="subTitle"/>
          </p:nvPr>
        </p:nvSpPr>
        <p:spPr>
          <a:xfrm>
            <a:off x="720000" y="1230125"/>
            <a:ext cx="37671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Precisamos então de um método objetivo, que faça o melhor ajustamento da reta, ou seja, minimizar o erro total.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Erro ou a falta de ajustamento é definido como a distância vertical entre o valor observado (real) Y</a:t>
            </a:r>
            <a:r>
              <a:rPr baseline="-25000" lang="en"/>
              <a:t>i</a:t>
            </a:r>
            <a:r>
              <a:rPr lang="en"/>
              <a:t>  e o valor ajustado (predito) Ŷ</a:t>
            </a:r>
            <a:r>
              <a:rPr baseline="-25000" lang="en"/>
              <a:t>i</a:t>
            </a:r>
            <a:r>
              <a:rPr lang="en"/>
              <a:t> na reta, isto é, (Y</a:t>
            </a:r>
            <a:r>
              <a:rPr baseline="-25000" lang="en"/>
              <a:t>i</a:t>
            </a:r>
            <a:r>
              <a:rPr lang="en"/>
              <a:t> - Ŷ</a:t>
            </a:r>
            <a:r>
              <a:rPr baseline="-25000" lang="en"/>
              <a:t>i</a:t>
            </a:r>
            <a:r>
              <a:rPr lang="en"/>
              <a:t>):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8" name="Google Shape;788;p65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789" name="Google Shape;789;p65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0" name="Google Shape;790;p65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1" name="Google Shape;791;p65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92" name="Google Shape;792;p6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66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798" name="Google Shape;798;p66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 método mais comumente utilizado para se ajustar uma reta aos pontos dispersos é o que </a:t>
            </a:r>
            <a:r>
              <a:rPr b="1" lang="en"/>
              <a:t>minimiza a soma de quadrados dos erros</a:t>
            </a:r>
            <a:r>
              <a:rPr lang="en"/>
              <a:t>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Conhecido como critério dos “mínimos quadrados” ou “mínimos quadrados dos erros”.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Sua justificativa inclui as seguintes observações: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O quadrado elimina o problema do sinal, pois torna positivos todos os erros.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 álgebra dos mínimos quadrados é de manejo relativamente fácil.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99" name="Google Shape;799;p66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800" name="Google Shape;800;p66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1" name="Google Shape;801;p66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2" name="Google Shape;802;p66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03" name="Google Shape;803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6763" y="2005013"/>
            <a:ext cx="1704900" cy="828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804" name="Google Shape;804;p6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8" name="Shape 8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Google Shape;809;p67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810" name="Google Shape;810;p67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Passo extra que facilita o cálculo futuro:</a:t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Ajustando uma reta:</a:t>
            </a:r>
            <a:endParaRPr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Estágio 1: </a:t>
            </a:r>
            <a:r>
              <a:rPr lang="en"/>
              <a:t>Exprimir X em termos de desvios a contar de sua média, isto é, definir uma nova variável x (minúsculo), tal que: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11" name="Google Shape;811;p67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812" name="Google Shape;812;p67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Google Shape;813;p67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Google Shape;814;p67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15" name="Google Shape;815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1900" y="2506925"/>
            <a:ext cx="1600200" cy="419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816" name="Google Shape;816;p6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0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p68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1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22" name="Google Shape;822;p6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3" name="Google Shape;823;p68"/>
          <p:cNvSpPr txBox="1"/>
          <p:nvPr/>
        </p:nvSpPr>
        <p:spPr>
          <a:xfrm flipH="1">
            <a:off x="769898" y="1605625"/>
            <a:ext cx="73707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Analisando os gráficos abaixo, observa-se que o eixo Y foi deslocado para a direita, de 0 a </a:t>
            </a:r>
            <a:r>
              <a:rPr lang="en" sz="1800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x̅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O novo valor x torna-se positivo, ou negativo, conforme X esteja à direita ou à esquerda do X médio. Não há modificação nos valores de 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Y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. O intercepto α difere do intercepto original, α</a:t>
            </a:r>
            <a:r>
              <a:rPr baseline="-25000"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0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mas o coeficiente angular permanece o mesmo.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24" name="Google Shape;824;p68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25" name="Google Shape;825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950" y="2787025"/>
            <a:ext cx="3486325" cy="202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6" name="Google Shape;826;p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1675" y="2787025"/>
            <a:ext cx="3486326" cy="2081326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Google Shape;827;p6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69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</a:t>
            </a: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1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33" name="Google Shape;833;p6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4" name="Google Shape;834;p69"/>
          <p:cNvSpPr txBox="1"/>
          <p:nvPr/>
        </p:nvSpPr>
        <p:spPr>
          <a:xfrm flipH="1">
            <a:off x="769898" y="1605625"/>
            <a:ext cx="73707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Medir X como desvio a contar de X médio simplifica os cálculos porque a soma dos novos valores x é igual a zero, isto é: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35" name="Google Shape;835;p69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36" name="Google Shape;836;p69"/>
          <p:cNvPicPr preferRelativeResize="0"/>
          <p:nvPr/>
        </p:nvPicPr>
        <p:blipFill rotWithShape="1">
          <a:blip r:embed="rId3">
            <a:alphaModFix/>
          </a:blip>
          <a:srcRect b="0" l="8275" r="9629" t="13201"/>
          <a:stretch/>
        </p:blipFill>
        <p:spPr>
          <a:xfrm>
            <a:off x="884050" y="2424125"/>
            <a:ext cx="7256700" cy="390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37" name="Google Shape;837;p6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25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Associação</a:t>
            </a:r>
            <a:endParaRPr/>
          </a:p>
        </p:txBody>
      </p:sp>
      <p:sp>
        <p:nvSpPr>
          <p:cNvPr id="412" name="Google Shape;412;p25"/>
          <p:cNvSpPr txBox="1"/>
          <p:nvPr>
            <p:ph idx="1" type="subTitle"/>
          </p:nvPr>
        </p:nvSpPr>
        <p:spPr>
          <a:xfrm>
            <a:off x="720000" y="1458725"/>
            <a:ext cx="76299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Associação é o estudo da </a:t>
            </a:r>
            <a:r>
              <a:rPr b="1" lang="en"/>
              <a:t>variabilidade conjunta </a:t>
            </a:r>
            <a:r>
              <a:rPr lang="en"/>
              <a:t>entre duas ou mais </a:t>
            </a:r>
            <a:r>
              <a:rPr b="1" lang="en"/>
              <a:t>variáveis aleatórias.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Este estudo é útil nas seguintes aplicações: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Estudar uma variável através da outra;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Prever os valores de uma através da outra;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As medidas de associação mais comuns são: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Covariância;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Correlação linear simples.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3" name="Google Shape;413;p25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414" name="Google Shape;414;p25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25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25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17" name="Google Shape;417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70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2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43" name="Google Shape;843;p7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4" name="Google Shape;844;p70"/>
          <p:cNvSpPr txBox="1"/>
          <p:nvPr/>
        </p:nvSpPr>
        <p:spPr>
          <a:xfrm flipH="1">
            <a:off x="769898" y="1605625"/>
            <a:ext cx="73707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Ajustar a reta: 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45" name="Google Shape;845;p70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46" name="Google Shape;846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875" y="2102100"/>
            <a:ext cx="4566748" cy="266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7" name="Google Shape;847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6449" y="1605625"/>
            <a:ext cx="967150" cy="341350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7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71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2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54" name="Google Shape;854;p7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5" name="Google Shape;855;p71"/>
          <p:cNvSpPr txBox="1"/>
          <p:nvPr/>
        </p:nvSpPr>
        <p:spPr>
          <a:xfrm flipH="1">
            <a:off x="769898" y="1605625"/>
            <a:ext cx="73707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Devemos ajustar a reta aos dados, escolhendo valores para α e β, que satisfaçam o critério dos mínimos quadrados. Ou seja, escolher valores de α e β que minimizem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Cada valor ajustado Ŷ</a:t>
            </a:r>
            <a:r>
              <a:rPr baseline="-25000"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i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estará sobre a reta estimada: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Assim, estamos diante da seguinte situação: devemos encontrar os valores α e β de modo a minimizar a soma de quadrados dos erros.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56" name="Google Shape;856;p71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57" name="Google Shape;857;p71"/>
          <p:cNvPicPr preferRelativeResize="0"/>
          <p:nvPr/>
        </p:nvPicPr>
        <p:blipFill rotWithShape="1">
          <a:blip r:embed="rId3">
            <a:alphaModFix/>
          </a:blip>
          <a:srcRect b="4660" l="24188" r="26467" t="4660"/>
          <a:stretch/>
        </p:blipFill>
        <p:spPr>
          <a:xfrm>
            <a:off x="2138075" y="2263150"/>
            <a:ext cx="4361700" cy="617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858" name="Google Shape;858;p71"/>
          <p:cNvPicPr preferRelativeResize="0"/>
          <p:nvPr/>
        </p:nvPicPr>
        <p:blipFill rotWithShape="1">
          <a:blip r:embed="rId4">
            <a:alphaModFix/>
          </a:blip>
          <a:srcRect b="0" l="22462" r="28191" t="0"/>
          <a:stretch/>
        </p:blipFill>
        <p:spPr>
          <a:xfrm>
            <a:off x="2138075" y="3266125"/>
            <a:ext cx="4361700" cy="411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59" name="Google Shape;859;p7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72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2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865" name="Google Shape;865;p7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6" name="Google Shape;866;p72"/>
          <p:cNvSpPr txBox="1"/>
          <p:nvPr/>
        </p:nvSpPr>
        <p:spPr>
          <a:xfrm flipH="1">
            <a:off x="769898" y="1605625"/>
            <a:ext cx="73707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Considerando as Equações 01 e 02, isto pode ser expresso algebricamente como: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867" name="Google Shape;867;p72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868" name="Google Shape;868;p72"/>
          <p:cNvPicPr preferRelativeResize="0"/>
          <p:nvPr/>
        </p:nvPicPr>
        <p:blipFill rotWithShape="1">
          <a:blip r:embed="rId3">
            <a:alphaModFix/>
          </a:blip>
          <a:srcRect b="4660" l="24188" r="26467" t="4660"/>
          <a:stretch/>
        </p:blipFill>
        <p:spPr>
          <a:xfrm>
            <a:off x="2138075" y="2263150"/>
            <a:ext cx="4361700" cy="6171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869" name="Google Shape;869;p72"/>
          <p:cNvPicPr preferRelativeResize="0"/>
          <p:nvPr/>
        </p:nvPicPr>
        <p:blipFill rotWithShape="1">
          <a:blip r:embed="rId4">
            <a:alphaModFix/>
          </a:blip>
          <a:srcRect b="3706" l="22462" r="28191" t="7820"/>
          <a:stretch/>
        </p:blipFill>
        <p:spPr>
          <a:xfrm>
            <a:off x="2138075" y="3222174"/>
            <a:ext cx="4361700" cy="364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870" name="Google Shape;870;p72"/>
          <p:cNvPicPr preferRelativeResize="0"/>
          <p:nvPr/>
        </p:nvPicPr>
        <p:blipFill rotWithShape="1">
          <a:blip r:embed="rId5">
            <a:alphaModFix/>
          </a:blip>
          <a:srcRect b="7878" l="23597" r="25160" t="6950"/>
          <a:stretch/>
        </p:blipFill>
        <p:spPr>
          <a:xfrm>
            <a:off x="2126450" y="3940275"/>
            <a:ext cx="4412400" cy="411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871" name="Google Shape;871;p7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73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877" name="Google Shape;877;p73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Uma possível técnica é fornecida pelo cálculo. A minimização de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/>
              <a:t>(α, β)  exige a anulação simultânea de suas derivadas parciais.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Igualando a zero a derivada parcial em relação a α: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8" name="Google Shape;878;p73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879" name="Google Shape;879;p73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0" name="Google Shape;880;p73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1" name="Google Shape;881;p73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82" name="Google Shape;882;p73"/>
          <p:cNvPicPr preferRelativeResize="0"/>
          <p:nvPr/>
        </p:nvPicPr>
        <p:blipFill rotWithShape="1">
          <a:blip r:embed="rId3">
            <a:alphaModFix/>
          </a:blip>
          <a:srcRect b="0" l="18227" r="20441" t="0"/>
          <a:stretch/>
        </p:blipFill>
        <p:spPr>
          <a:xfrm>
            <a:off x="1666875" y="2561550"/>
            <a:ext cx="5607900" cy="630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883" name="Google Shape;883;p7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7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74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889" name="Google Shape;889;p74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Dividindo ambos os termos por (-2) e reagrupando: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Assim, a estimativa de mínimos quadrados para         é simplesmente o valor médio de Y.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90" name="Google Shape;890;p74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891" name="Google Shape;891;p74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2" name="Google Shape;892;p74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3" name="Google Shape;893;p74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94" name="Google Shape;894;p74"/>
          <p:cNvPicPr preferRelativeResize="0"/>
          <p:nvPr/>
        </p:nvPicPr>
        <p:blipFill rotWithShape="1">
          <a:blip r:embed="rId3">
            <a:alphaModFix/>
          </a:blip>
          <a:srcRect b="0" l="21401" r="21406" t="0"/>
          <a:stretch/>
        </p:blipFill>
        <p:spPr>
          <a:xfrm>
            <a:off x="2619375" y="1726950"/>
            <a:ext cx="3952800" cy="27198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895" name="Google Shape;895;p7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96" name="Google Shape;896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2275" y="4522950"/>
            <a:ext cx="219300" cy="22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0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" name="Google Shape;901;p75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902" name="Google Shape;902;p75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É preciso também anular a derivada parcial em relação a β: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Dividindo ambos os termos por (-2):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03" name="Google Shape;903;p75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904" name="Google Shape;904;p75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5" name="Google Shape;905;p75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6" name="Google Shape;906;p75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07" name="Google Shape;907;p75"/>
          <p:cNvPicPr preferRelativeResize="0"/>
          <p:nvPr/>
        </p:nvPicPr>
        <p:blipFill rotWithShape="1">
          <a:blip r:embed="rId3">
            <a:alphaModFix/>
          </a:blip>
          <a:srcRect b="7106" l="21365" r="21735" t="0"/>
          <a:stretch/>
        </p:blipFill>
        <p:spPr>
          <a:xfrm>
            <a:off x="1178725" y="1784125"/>
            <a:ext cx="4353900" cy="539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908" name="Google Shape;908;p75"/>
          <p:cNvPicPr preferRelativeResize="0"/>
          <p:nvPr/>
        </p:nvPicPr>
        <p:blipFill rotWithShape="1">
          <a:blip r:embed="rId4">
            <a:alphaModFix/>
          </a:blip>
          <a:srcRect b="0" l="30096" r="32665" t="0"/>
          <a:stretch/>
        </p:blipFill>
        <p:spPr>
          <a:xfrm>
            <a:off x="1366975" y="2914650"/>
            <a:ext cx="3513600" cy="468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09" name="Google Shape;909;p7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p76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915" name="Google Shape;915;p76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Reagrupando: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16" name="Google Shape;916;p76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917" name="Google Shape;917;p76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8" name="Google Shape;918;p76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9" name="Google Shape;919;p76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920" name="Google Shape;920;p76"/>
          <p:cNvPicPr preferRelativeResize="0"/>
          <p:nvPr/>
        </p:nvPicPr>
        <p:blipFill rotWithShape="1">
          <a:blip r:embed="rId3">
            <a:alphaModFix/>
          </a:blip>
          <a:srcRect b="0" l="18868" r="18737" t="0"/>
          <a:stretch/>
        </p:blipFill>
        <p:spPr>
          <a:xfrm>
            <a:off x="575975" y="1635550"/>
            <a:ext cx="4647900" cy="3061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921" name="Google Shape;921;p7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77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2: Fórmulas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27" name="Google Shape;927;p7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77"/>
          <p:cNvSpPr txBox="1"/>
          <p:nvPr/>
        </p:nvSpPr>
        <p:spPr>
          <a:xfrm flipH="1">
            <a:off x="769898" y="1605625"/>
            <a:ext cx="73707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   é nosso intercepto (onde a reta toca o eixo y);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   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é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nosso coeficiente angular.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29" name="Google Shape;929;p77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30" name="Google Shape;930;p77"/>
          <p:cNvPicPr preferRelativeResize="0"/>
          <p:nvPr/>
        </p:nvPicPr>
        <p:blipFill rotWithShape="1">
          <a:blip r:embed="rId3">
            <a:alphaModFix/>
          </a:blip>
          <a:srcRect b="0" l="28277" r="50355" t="0"/>
          <a:stretch/>
        </p:blipFill>
        <p:spPr>
          <a:xfrm>
            <a:off x="1098350" y="2038000"/>
            <a:ext cx="1888500" cy="411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31" name="Google Shape;931;p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80475" y="1893775"/>
            <a:ext cx="1638300" cy="676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32" name="Google Shape;932;p77"/>
          <p:cNvPicPr preferRelativeResize="0"/>
          <p:nvPr/>
        </p:nvPicPr>
        <p:blipFill rotWithShape="1">
          <a:blip r:embed="rId5">
            <a:alphaModFix/>
          </a:blip>
          <a:srcRect b="0" l="17471" r="0" t="0"/>
          <a:stretch/>
        </p:blipFill>
        <p:spPr>
          <a:xfrm>
            <a:off x="5463175" y="1850875"/>
            <a:ext cx="1367700" cy="762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933" name="Google Shape;933;p7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34" name="Google Shape;934;p7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8475" y="2922750"/>
            <a:ext cx="219300" cy="22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7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59175" y="3146275"/>
            <a:ext cx="219300" cy="33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78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2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41" name="Google Shape;941;p7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78"/>
          <p:cNvSpPr txBox="1"/>
          <p:nvPr/>
        </p:nvSpPr>
        <p:spPr>
          <a:xfrm flipH="1">
            <a:off x="770074" y="1605625"/>
            <a:ext cx="20160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Substituindo valores calculados na fórmula, α e β acham-se calculados no Quadro 14.1.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43" name="Google Shape;943;p78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44" name="Google Shape;944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4125" y="1088726"/>
            <a:ext cx="5543367" cy="2842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45" name="Google Shape;945;p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025" y="3115187"/>
            <a:ext cx="2198100" cy="37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46" name="Google Shape;946;p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9025" y="4096800"/>
            <a:ext cx="3466200" cy="5718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947" name="Google Shape;947;p7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53735" y="4096350"/>
            <a:ext cx="2904300" cy="572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948" name="Google Shape;948;p7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2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79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3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54" name="Google Shape;954;p7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79"/>
          <p:cNvSpPr txBox="1"/>
          <p:nvPr/>
        </p:nvSpPr>
        <p:spPr>
          <a:xfrm flipH="1">
            <a:off x="769850" y="1605625"/>
            <a:ext cx="33021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 regressão pode agora ser transformada para o sistema original de referência: 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Comparando as </a:t>
            </a:r>
            <a:r>
              <a:rPr b="1"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Equações 03 e 04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, observa-se que: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Barlow"/>
              <a:buChar char="●"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O coeficiente angular da reta de regressão ajustada (β = 95X) permanece inalterado.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Barlow"/>
              <a:buChar char="●"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A única diferença é o intercepto, α, onde a reta 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tangencia o</a:t>
            </a: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 eixo Y.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3175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Barlow"/>
              <a:buChar char="●"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O intercepto original foi facilmente obtido.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56" name="Google Shape;956;p79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pic>
        <p:nvPicPr>
          <p:cNvPr id="957" name="Google Shape;957;p79"/>
          <p:cNvPicPr preferRelativeResize="0"/>
          <p:nvPr/>
        </p:nvPicPr>
        <p:blipFill rotWithShape="1">
          <a:blip r:embed="rId3">
            <a:alphaModFix/>
          </a:blip>
          <a:srcRect b="0" l="0" r="0" t="-4690"/>
          <a:stretch/>
        </p:blipFill>
        <p:spPr>
          <a:xfrm>
            <a:off x="4760100" y="1230750"/>
            <a:ext cx="3798900" cy="22119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958" name="Google Shape;958;p79"/>
          <p:cNvPicPr preferRelativeResize="0"/>
          <p:nvPr/>
        </p:nvPicPr>
        <p:blipFill rotWithShape="1">
          <a:blip r:embed="rId4">
            <a:alphaModFix/>
          </a:blip>
          <a:srcRect b="0" l="0" r="52512" t="0"/>
          <a:stretch/>
        </p:blipFill>
        <p:spPr>
          <a:xfrm>
            <a:off x="6330250" y="3675425"/>
            <a:ext cx="2325600" cy="3240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959" name="Google Shape;959;p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30250" y="4200038"/>
            <a:ext cx="2325600" cy="349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960" name="Google Shape;960;p7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61" name="Google Shape;961;p79"/>
          <p:cNvPicPr preferRelativeResize="0"/>
          <p:nvPr/>
        </p:nvPicPr>
        <p:blipFill rotWithShape="1">
          <a:blip r:embed="rId6">
            <a:alphaModFix/>
          </a:blip>
          <a:srcRect b="0" l="0" r="0" t="7355"/>
          <a:stretch/>
        </p:blipFill>
        <p:spPr>
          <a:xfrm>
            <a:off x="5071200" y="3675425"/>
            <a:ext cx="1350900" cy="3240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962" name="Google Shape;962;p7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055700" y="4199500"/>
            <a:ext cx="1350900" cy="349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26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Variáveis</a:t>
            </a:r>
            <a:r>
              <a:rPr lang="en"/>
              <a:t> Aleatórias</a:t>
            </a:r>
            <a:endParaRPr/>
          </a:p>
        </p:txBody>
      </p:sp>
      <p:sp>
        <p:nvSpPr>
          <p:cNvPr id="423" name="Google Shape;423;p26"/>
          <p:cNvSpPr txBox="1"/>
          <p:nvPr>
            <p:ph idx="1" type="subTitle"/>
          </p:nvPr>
        </p:nvSpPr>
        <p:spPr>
          <a:xfrm>
            <a:off x="720000" y="1458725"/>
            <a:ext cx="76299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Uma variável aleatória é uma função que mapeia os resultados de um processo aleatório em valores numéricos.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4" name="Google Shape;424;p26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425" name="Google Shape;425;p26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26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26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8" name="Google Shape;428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9" name="Google Shape;42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3088" y="1986225"/>
            <a:ext cx="6097823" cy="2611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6" name="Shape 9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Google Shape;967;p80"/>
          <p:cNvSpPr txBox="1"/>
          <p:nvPr/>
        </p:nvSpPr>
        <p:spPr>
          <a:xfrm flipH="1">
            <a:off x="769873" y="1230750"/>
            <a:ext cx="2908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Estágio 3</a:t>
            </a:r>
            <a:endParaRPr b="1"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968" name="Google Shape;968;p8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9" name="Google Shape;969;p80"/>
          <p:cNvSpPr txBox="1"/>
          <p:nvPr/>
        </p:nvSpPr>
        <p:spPr>
          <a:xfrm flipH="1">
            <a:off x="770000" y="1605625"/>
            <a:ext cx="7466100" cy="5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Essa equação é útil para estimar a safra em relação a quantidade de nitrogênio.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Se nenhum nitrogênio for aplicado à cultura, a safra estimada será de 142,86 kg. Esta safra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se deve à absorção pela cultura do N disponível no solo, possivelmente associado ao ciclo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Orgânico.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No intervalo das doses aplicadas (10 a 70 kg), considerando-se um hectare, para cada kg de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Barlow"/>
                <a:ea typeface="Barlow"/>
                <a:cs typeface="Barlow"/>
                <a:sym typeface="Barlow"/>
              </a:rPr>
              <a:t>nitrogênio aplicado, a cultura responde com 95 kg de grãos. </a:t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70" name="Google Shape;970;p80"/>
          <p:cNvSpPr/>
          <p:nvPr/>
        </p:nvSpPr>
        <p:spPr>
          <a:xfrm>
            <a:off x="477684" y="1329895"/>
            <a:ext cx="255900" cy="255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71" name="Google Shape;971;p8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5" name="Shape 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6" name="Google Shape;976;p8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Regressão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77" name="Google Shape;977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5775" y="1371400"/>
            <a:ext cx="5772450" cy="3088975"/>
          </a:xfrm>
          <a:prstGeom prst="rect">
            <a:avLst/>
          </a:prstGeom>
          <a:noFill/>
          <a:ln>
            <a:noFill/>
          </a:ln>
        </p:spPr>
      </p:pic>
      <p:sp>
        <p:nvSpPr>
          <p:cNvPr id="978" name="Google Shape;978;p81"/>
          <p:cNvSpPr txBox="1"/>
          <p:nvPr/>
        </p:nvSpPr>
        <p:spPr>
          <a:xfrm>
            <a:off x="1849325" y="4536575"/>
            <a:ext cx="7032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Barlow"/>
                <a:ea typeface="Barlow"/>
                <a:cs typeface="Barlow"/>
                <a:sym typeface="Barlow"/>
              </a:rPr>
              <a:t>Figura X – Produção de milho em função da aplicação de doses de nitrogênio – 2023</a:t>
            </a:r>
            <a:endParaRPr sz="1200">
              <a:latin typeface="Barlow"/>
              <a:ea typeface="Barlow"/>
              <a:cs typeface="Barlow"/>
              <a:sym typeface="Barlo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79" name="Google Shape;979;p8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3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4" name="Google Shape;984;p8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Confiabilidade da Regressão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5" name="Google Shape;985;p82"/>
          <p:cNvSpPr txBox="1"/>
          <p:nvPr>
            <p:ph idx="1" type="subTitle"/>
          </p:nvPr>
        </p:nvSpPr>
        <p:spPr>
          <a:xfrm>
            <a:off x="1599000" y="2166750"/>
            <a:ext cx="5946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Para se decidir quão bem o modelo ajustado é adequado à natureza dos dados experimentais, pode-se lançar mão da </a:t>
            </a:r>
            <a:r>
              <a:rPr b="1" lang="en" sz="1600"/>
              <a:t>análise de variância da regressão.</a:t>
            </a:r>
            <a:endParaRPr b="1" sz="16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6" name="Google Shape;986;p8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0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8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Variância da Regressão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2" name="Google Shape;992;p83"/>
          <p:cNvSpPr txBox="1"/>
          <p:nvPr>
            <p:ph idx="1" type="subTitle"/>
          </p:nvPr>
        </p:nvSpPr>
        <p:spPr>
          <a:xfrm>
            <a:off x="720050" y="1229800"/>
            <a:ext cx="7704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Vamos particionar a variação total </a:t>
            </a:r>
            <a:r>
              <a:rPr b="1" lang="en"/>
              <a:t>(SQDtot) </a:t>
            </a:r>
            <a:r>
              <a:rPr lang="en"/>
              <a:t>da variável dependente em função das variações nos níveis da variável independente em duas partes: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Uma parte associada ao modelo ajustado </a:t>
            </a:r>
            <a:r>
              <a:rPr b="1" lang="en"/>
              <a:t>(SQDreg)</a:t>
            </a:r>
            <a:r>
              <a:rPr lang="en"/>
              <a:t>: soma de quadrados dos desvios devido à regressão, que quantifica o quanto da variação total da safra é explicada pelo modelo ajustado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Uma outra parte associada à falta de ajuste </a:t>
            </a:r>
            <a:r>
              <a:rPr b="1" lang="en"/>
              <a:t>(SQDerr)</a:t>
            </a:r>
            <a:r>
              <a:rPr lang="en"/>
              <a:t>: soma de quadrados dos desvios devido ao erro, que quantifica o montante da variação total da safra que não é explicada pelo modelo ajustado.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3" name="Google Shape;993;p8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p84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Análise de Regressão</a:t>
            </a:r>
            <a:endParaRPr/>
          </a:p>
        </p:txBody>
      </p:sp>
      <p:sp>
        <p:nvSpPr>
          <p:cNvPr id="999" name="Google Shape;999;p84"/>
          <p:cNvSpPr txBox="1"/>
          <p:nvPr>
            <p:ph idx="1" type="subTitle"/>
          </p:nvPr>
        </p:nvSpPr>
        <p:spPr>
          <a:xfrm>
            <a:off x="720000" y="1230125"/>
            <a:ext cx="76785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Gráfico feito a partir dos valores encontrados em nosso exemplo: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00" name="Google Shape;1000;p84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1001" name="Google Shape;1001;p84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2" name="Google Shape;1002;p84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3" name="Google Shape;1003;p84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004" name="Google Shape;1004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6200" y="1657970"/>
            <a:ext cx="3898080" cy="3485520"/>
          </a:xfrm>
          <a:prstGeom prst="rect">
            <a:avLst/>
          </a:prstGeom>
          <a:noFill/>
          <a:ln>
            <a:noFill/>
          </a:ln>
        </p:spPr>
      </p:pic>
      <p:sp>
        <p:nvSpPr>
          <p:cNvPr id="1005" name="Google Shape;1005;p8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9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p8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Variância da Regressão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1" name="Google Shape;1011;p85"/>
          <p:cNvSpPr txBox="1"/>
          <p:nvPr>
            <p:ph idx="1" type="subTitle"/>
          </p:nvPr>
        </p:nvSpPr>
        <p:spPr>
          <a:xfrm>
            <a:off x="720050" y="1229800"/>
            <a:ext cx="7704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Sabemos que SQDtot= SQDerr + SQDreg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 considerarmos que nossa reta de regressão não teve erros, ou seja, SQDerr = 0, vamos obter SQDtot = SQDreg.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Fazendo: SQDreg/SQDtot = 1 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ignifica que quanto mais próximo de 1, menos erros, e quanto mais próximo de 0, mais erros e esse é nosso </a:t>
            </a:r>
            <a:r>
              <a:rPr b="1" lang="en"/>
              <a:t>coeficiente de determinação da regressão. </a:t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Obs: Se tirarmos a raiz obtemos o </a:t>
            </a:r>
            <a:r>
              <a:rPr b="1" lang="en"/>
              <a:t>coeficiente de correlação r</a:t>
            </a:r>
            <a:r>
              <a:rPr lang="en"/>
              <a:t>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12" name="Google Shape;1012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5350" y="3509050"/>
            <a:ext cx="4522200" cy="7482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013" name="Google Shape;1013;p8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7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" name="Google Shape;1018;p8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Calculando SQDtot, SQDerr e SQDreg do exemplo: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9" name="Google Shape;1019;p86"/>
          <p:cNvSpPr txBox="1"/>
          <p:nvPr>
            <p:ph idx="1" type="subTitle"/>
          </p:nvPr>
        </p:nvSpPr>
        <p:spPr>
          <a:xfrm>
            <a:off x="5124550" y="1953800"/>
            <a:ext cx="33519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Note que se fizermos 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/>
              <a:t>SQDreg </a:t>
            </a:r>
            <a:r>
              <a:rPr b="1" lang="en" sz="1600"/>
              <a:t>+ </a:t>
            </a:r>
            <a:r>
              <a:rPr lang="en" sz="1600"/>
              <a:t>SQDerr obtemos </a:t>
            </a:r>
            <a:r>
              <a:rPr b="1" lang="en" sz="1600"/>
              <a:t>SQDtot</a:t>
            </a:r>
            <a:endParaRPr b="1" sz="16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20" name="Google Shape;1020;p86"/>
          <p:cNvPicPr preferRelativeResize="0"/>
          <p:nvPr/>
        </p:nvPicPr>
        <p:blipFill rotWithShape="1">
          <a:blip r:embed="rId3">
            <a:alphaModFix/>
          </a:blip>
          <a:srcRect b="0" l="10714" r="0" t="0"/>
          <a:stretch/>
        </p:blipFill>
        <p:spPr>
          <a:xfrm>
            <a:off x="329800" y="1502950"/>
            <a:ext cx="4228675" cy="171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1" name="Google Shape;1021;p86"/>
          <p:cNvPicPr preferRelativeResize="0"/>
          <p:nvPr/>
        </p:nvPicPr>
        <p:blipFill rotWithShape="1">
          <a:blip r:embed="rId4">
            <a:alphaModFix/>
          </a:blip>
          <a:srcRect b="0" l="10976" r="0" t="0"/>
          <a:stretch/>
        </p:blipFill>
        <p:spPr>
          <a:xfrm>
            <a:off x="124725" y="3306775"/>
            <a:ext cx="4228674" cy="1680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2" name="Google Shape;1022;p86"/>
          <p:cNvPicPr preferRelativeResize="0"/>
          <p:nvPr/>
        </p:nvPicPr>
        <p:blipFill rotWithShape="1">
          <a:blip r:embed="rId5">
            <a:alphaModFix/>
          </a:blip>
          <a:srcRect b="0" l="6261" r="0" t="0"/>
          <a:stretch/>
        </p:blipFill>
        <p:spPr>
          <a:xfrm>
            <a:off x="4507950" y="3078175"/>
            <a:ext cx="4585098" cy="171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3" name="Google Shape;1023;p8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7" name="Shape 10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Google Shape;1028;p8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Variância da Regressão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9" name="Google Shape;1029;p87"/>
          <p:cNvSpPr txBox="1"/>
          <p:nvPr>
            <p:ph idx="1" type="subTitle"/>
          </p:nvPr>
        </p:nvSpPr>
        <p:spPr>
          <a:xfrm>
            <a:off x="720050" y="1229800"/>
            <a:ext cx="77040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Calculando o coeficiente de determinação da regressão: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Interpretação: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97,96% da variação total da safra, em decorrência da variação da dose de nitrogênio, é explicada pelo modelo de regressão ajustado.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0" name="Google Shape;1030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0275" y="1794525"/>
            <a:ext cx="4564800" cy="735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031" name="Google Shape;1031;p8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5" name="Shape 10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Google Shape;1036;p8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Análise de Variância da Regressão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7" name="Google Shape;1037;p88"/>
          <p:cNvSpPr txBox="1"/>
          <p:nvPr>
            <p:ph idx="1" type="subTitle"/>
          </p:nvPr>
        </p:nvSpPr>
        <p:spPr>
          <a:xfrm>
            <a:off x="720050" y="1229800"/>
            <a:ext cx="3097500" cy="8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Cálculos alternativos da soma de quadrados dos desvios: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Embora menos compreensível à primeira vista, é a mais prática e deve ser a preferencialmente utilizada. 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8" name="Google Shape;1038;p88"/>
          <p:cNvPicPr preferRelativeResize="0"/>
          <p:nvPr/>
        </p:nvPicPr>
        <p:blipFill rotWithShape="1">
          <a:blip r:embed="rId3">
            <a:alphaModFix/>
          </a:blip>
          <a:srcRect b="5260" l="3081" r="0" t="8361"/>
          <a:stretch/>
        </p:blipFill>
        <p:spPr>
          <a:xfrm>
            <a:off x="857250" y="1969900"/>
            <a:ext cx="2810400" cy="1888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39" name="Google Shape;1039;p88"/>
          <p:cNvPicPr preferRelativeResize="0"/>
          <p:nvPr/>
        </p:nvPicPr>
        <p:blipFill rotWithShape="1">
          <a:blip r:embed="rId4">
            <a:alphaModFix/>
          </a:blip>
          <a:srcRect b="0" l="6568" r="0" t="0"/>
          <a:stretch/>
        </p:blipFill>
        <p:spPr>
          <a:xfrm>
            <a:off x="4205875" y="1420750"/>
            <a:ext cx="4554150" cy="159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0" name="Google Shape;1040;p8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4200" y="3099175"/>
            <a:ext cx="3097500" cy="19455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041" name="Google Shape;1041;p8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5" name="Shape 10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Google Shape;1046;p8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Referências</a:t>
            </a:r>
            <a:endParaRPr/>
          </a:p>
        </p:txBody>
      </p:sp>
      <p:sp>
        <p:nvSpPr>
          <p:cNvPr id="1047" name="Google Shape;1047;p89"/>
          <p:cNvSpPr txBox="1"/>
          <p:nvPr>
            <p:ph idx="2" type="subTitle"/>
          </p:nvPr>
        </p:nvSpPr>
        <p:spPr>
          <a:xfrm>
            <a:off x="720000" y="1408725"/>
            <a:ext cx="7464000" cy="28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FARIA, José Cláudio. Notas de aulas expandidas – Ilhéus, UESC/DCET, 10 ed. 2009.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LARSON, Ron; FARBER, Betsy. Estatística Aplicada 4ª Edição – São Paulo.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8" name="Google Shape;1048;p8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27"/>
          <p:cNvSpPr txBox="1"/>
          <p:nvPr>
            <p:ph type="title"/>
          </p:nvPr>
        </p:nvSpPr>
        <p:spPr>
          <a:xfrm>
            <a:off x="720000" y="539500"/>
            <a:ext cx="41607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Vari</a:t>
            </a:r>
            <a:r>
              <a:rPr lang="en"/>
              <a:t>áveis Aleatórias</a:t>
            </a:r>
            <a:endParaRPr/>
          </a:p>
        </p:txBody>
      </p:sp>
      <p:sp>
        <p:nvSpPr>
          <p:cNvPr id="435" name="Google Shape;435;p27"/>
          <p:cNvSpPr txBox="1"/>
          <p:nvPr>
            <p:ph idx="1" type="subTitle"/>
          </p:nvPr>
        </p:nvSpPr>
        <p:spPr>
          <a:xfrm>
            <a:off x="720000" y="1458725"/>
            <a:ext cx="76299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>
                <a:solidFill>
                  <a:schemeClr val="accent2"/>
                </a:solidFill>
              </a:rPr>
              <a:t>Variáveis  aleatórias discretas </a:t>
            </a:r>
            <a:r>
              <a:rPr lang="en"/>
              <a:t>são aquelas que os resultados são frutos de contagem.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Exemplo:</a:t>
            </a:r>
            <a:r>
              <a:rPr lang="en"/>
              <a:t> Número de filhos, número de sucessos em n tentativas,…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>
                <a:solidFill>
                  <a:schemeClr val="accent2"/>
                </a:solidFill>
              </a:rPr>
              <a:t>Variável aleatórias contínuas</a:t>
            </a:r>
            <a:r>
              <a:rPr lang="en"/>
              <a:t> são aquelas que os resultados são frutos de mensuração.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Exemplo: </a:t>
            </a:r>
            <a:r>
              <a:rPr lang="en"/>
              <a:t>massa (kg) do objeto , altura (m) do indivíduo, temperatura…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36" name="Google Shape;436;p27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437" name="Google Shape;437;p27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27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27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0" name="Google Shape;440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3" name="Google Shape;1053;p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0" y="10"/>
            <a:ext cx="9144000" cy="5835165"/>
          </a:xfrm>
          <a:prstGeom prst="rect">
            <a:avLst/>
          </a:prstGeom>
          <a:noFill/>
          <a:ln>
            <a:noFill/>
          </a:ln>
        </p:spPr>
      </p:pic>
      <p:sp>
        <p:nvSpPr>
          <p:cNvPr id="1054" name="Google Shape;1054;p90"/>
          <p:cNvSpPr/>
          <p:nvPr/>
        </p:nvSpPr>
        <p:spPr>
          <a:xfrm>
            <a:off x="726650" y="3773600"/>
            <a:ext cx="7704000" cy="1028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55" name="Google Shape;1055;p90"/>
          <p:cNvSpPr txBox="1"/>
          <p:nvPr>
            <p:ph type="title"/>
          </p:nvPr>
        </p:nvSpPr>
        <p:spPr>
          <a:xfrm>
            <a:off x="1135250" y="3971625"/>
            <a:ext cx="6873600" cy="83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"Os números têm uma história a contar. Eles dependem de você para dar voz a eles." – Stephen Few, especialista em visualização de dados.</a:t>
            </a:r>
            <a:endParaRPr/>
          </a:p>
        </p:txBody>
      </p:sp>
      <p:sp>
        <p:nvSpPr>
          <p:cNvPr id="1056" name="Google Shape;1056;p90"/>
          <p:cNvSpPr/>
          <p:nvPr/>
        </p:nvSpPr>
        <p:spPr>
          <a:xfrm flipH="1">
            <a:off x="-2" y="8"/>
            <a:ext cx="454570" cy="1691427"/>
          </a:xfrm>
          <a:custGeom>
            <a:rect b="b" l="l" r="r" t="t"/>
            <a:pathLst>
              <a:path extrusionOk="0" h="748419" w="201137">
                <a:moveTo>
                  <a:pt x="0" y="0"/>
                </a:moveTo>
                <a:lnTo>
                  <a:pt x="201137" y="0"/>
                </a:lnTo>
                <a:lnTo>
                  <a:pt x="201137" y="748420"/>
                </a:lnTo>
                <a:lnTo>
                  <a:pt x="0" y="74842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57" name="Google Shape;1057;p90"/>
          <p:cNvGrpSpPr/>
          <p:nvPr/>
        </p:nvGrpSpPr>
        <p:grpSpPr>
          <a:xfrm flipH="1">
            <a:off x="227547" y="72853"/>
            <a:ext cx="388841" cy="1526712"/>
            <a:chOff x="8428394" y="364295"/>
            <a:chExt cx="172145" cy="675895"/>
          </a:xfrm>
        </p:grpSpPr>
        <p:sp>
          <p:nvSpPr>
            <p:cNvPr id="1058" name="Google Shape;1058;p90"/>
            <p:cNvSpPr/>
            <p:nvPr/>
          </p:nvSpPr>
          <p:spPr>
            <a:xfrm>
              <a:off x="8428394" y="857996"/>
              <a:ext cx="172145" cy="182194"/>
            </a:xfrm>
            <a:custGeom>
              <a:rect b="b" l="l" r="r" t="t"/>
              <a:pathLst>
                <a:path extrusionOk="0" h="182194" w="172145">
                  <a:moveTo>
                    <a:pt x="0" y="172116"/>
                  </a:moveTo>
                  <a:lnTo>
                    <a:pt x="0" y="182194"/>
                  </a:lnTo>
                  <a:lnTo>
                    <a:pt x="10200" y="182194"/>
                  </a:lnTo>
                  <a:lnTo>
                    <a:pt x="172145" y="20287"/>
                  </a:lnTo>
                  <a:lnTo>
                    <a:pt x="172145" y="0"/>
                  </a:lnTo>
                  <a:lnTo>
                    <a:pt x="0" y="17211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9" name="Google Shape;1059;p90"/>
            <p:cNvSpPr/>
            <p:nvPr/>
          </p:nvSpPr>
          <p:spPr>
            <a:xfrm>
              <a:off x="8428394" y="781196"/>
              <a:ext cx="172145" cy="192394"/>
            </a:xfrm>
            <a:custGeom>
              <a:rect b="b" l="l" r="r" t="t"/>
              <a:pathLst>
                <a:path extrusionOk="0" h="192394" w="172145">
                  <a:moveTo>
                    <a:pt x="0" y="172112"/>
                  </a:moveTo>
                  <a:lnTo>
                    <a:pt x="0" y="192395"/>
                  </a:lnTo>
                  <a:lnTo>
                    <a:pt x="172145" y="20283"/>
                  </a:lnTo>
                  <a:lnTo>
                    <a:pt x="172145" y="0"/>
                  </a:lnTo>
                  <a:lnTo>
                    <a:pt x="0" y="17211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0" name="Google Shape;1060;p90"/>
            <p:cNvSpPr/>
            <p:nvPr/>
          </p:nvSpPr>
          <p:spPr>
            <a:xfrm>
              <a:off x="8428394" y="704392"/>
              <a:ext cx="172145" cy="192394"/>
            </a:xfrm>
            <a:custGeom>
              <a:rect b="b" l="l" r="r" t="t"/>
              <a:pathLst>
                <a:path extrusionOk="0" h="192394" w="172145">
                  <a:moveTo>
                    <a:pt x="0" y="172112"/>
                  </a:moveTo>
                  <a:lnTo>
                    <a:pt x="0" y="192395"/>
                  </a:lnTo>
                  <a:lnTo>
                    <a:pt x="172145" y="20283"/>
                  </a:lnTo>
                  <a:lnTo>
                    <a:pt x="172145" y="0"/>
                  </a:lnTo>
                  <a:lnTo>
                    <a:pt x="0" y="17211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1" name="Google Shape;1061;p90"/>
            <p:cNvSpPr/>
            <p:nvPr/>
          </p:nvSpPr>
          <p:spPr>
            <a:xfrm>
              <a:off x="8495119" y="934799"/>
              <a:ext cx="105419" cy="105390"/>
            </a:xfrm>
            <a:custGeom>
              <a:rect b="b" l="l" r="r" t="t"/>
              <a:pathLst>
                <a:path extrusionOk="0" h="105390" w="105419">
                  <a:moveTo>
                    <a:pt x="20275" y="105391"/>
                  </a:moveTo>
                  <a:lnTo>
                    <a:pt x="105420" y="20287"/>
                  </a:lnTo>
                  <a:lnTo>
                    <a:pt x="105420" y="0"/>
                  </a:lnTo>
                  <a:lnTo>
                    <a:pt x="0" y="105391"/>
                  </a:lnTo>
                  <a:lnTo>
                    <a:pt x="20275" y="10539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2" name="Google Shape;1062;p90"/>
            <p:cNvSpPr/>
            <p:nvPr/>
          </p:nvSpPr>
          <p:spPr>
            <a:xfrm>
              <a:off x="8428394" y="364295"/>
              <a:ext cx="148498" cy="148477"/>
            </a:xfrm>
            <a:custGeom>
              <a:rect b="b" l="l" r="r" t="t"/>
              <a:pathLst>
                <a:path extrusionOk="0" h="148477" w="148498">
                  <a:moveTo>
                    <a:pt x="0" y="128194"/>
                  </a:moveTo>
                  <a:lnTo>
                    <a:pt x="0" y="148478"/>
                  </a:lnTo>
                  <a:lnTo>
                    <a:pt x="148499" y="0"/>
                  </a:lnTo>
                  <a:lnTo>
                    <a:pt x="128224" y="0"/>
                  </a:lnTo>
                  <a:lnTo>
                    <a:pt x="0" y="128194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3" name="Google Shape;1063;p90"/>
            <p:cNvSpPr/>
            <p:nvPr/>
          </p:nvSpPr>
          <p:spPr>
            <a:xfrm>
              <a:off x="8428394" y="473981"/>
              <a:ext cx="172145" cy="192399"/>
            </a:xfrm>
            <a:custGeom>
              <a:rect b="b" l="l" r="r" t="t"/>
              <a:pathLst>
                <a:path extrusionOk="0" h="192399" w="172145">
                  <a:moveTo>
                    <a:pt x="0" y="172116"/>
                  </a:moveTo>
                  <a:lnTo>
                    <a:pt x="0" y="192399"/>
                  </a:lnTo>
                  <a:lnTo>
                    <a:pt x="172145" y="20283"/>
                  </a:lnTo>
                  <a:lnTo>
                    <a:pt x="172145" y="0"/>
                  </a:lnTo>
                  <a:lnTo>
                    <a:pt x="0" y="172116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4" name="Google Shape;1064;p90"/>
            <p:cNvSpPr/>
            <p:nvPr/>
          </p:nvSpPr>
          <p:spPr>
            <a:xfrm>
              <a:off x="8428394" y="397182"/>
              <a:ext cx="172145" cy="192394"/>
            </a:xfrm>
            <a:custGeom>
              <a:rect b="b" l="l" r="r" t="t"/>
              <a:pathLst>
                <a:path extrusionOk="0" h="192394" w="172145">
                  <a:moveTo>
                    <a:pt x="0" y="172112"/>
                  </a:moveTo>
                  <a:lnTo>
                    <a:pt x="0" y="192395"/>
                  </a:lnTo>
                  <a:lnTo>
                    <a:pt x="172145" y="20283"/>
                  </a:lnTo>
                  <a:lnTo>
                    <a:pt x="172145" y="0"/>
                  </a:lnTo>
                  <a:lnTo>
                    <a:pt x="0" y="17211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5" name="Google Shape;1065;p90"/>
            <p:cNvSpPr/>
            <p:nvPr/>
          </p:nvSpPr>
          <p:spPr>
            <a:xfrm>
              <a:off x="8428394" y="627589"/>
              <a:ext cx="172145" cy="192399"/>
            </a:xfrm>
            <a:custGeom>
              <a:rect b="b" l="l" r="r" t="t"/>
              <a:pathLst>
                <a:path extrusionOk="0" h="192399" w="172145">
                  <a:moveTo>
                    <a:pt x="0" y="172112"/>
                  </a:moveTo>
                  <a:lnTo>
                    <a:pt x="0" y="192399"/>
                  </a:lnTo>
                  <a:lnTo>
                    <a:pt x="172145" y="20283"/>
                  </a:lnTo>
                  <a:lnTo>
                    <a:pt x="172145" y="0"/>
                  </a:lnTo>
                  <a:lnTo>
                    <a:pt x="0" y="17211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6" name="Google Shape;1066;p90"/>
            <p:cNvSpPr/>
            <p:nvPr/>
          </p:nvSpPr>
          <p:spPr>
            <a:xfrm>
              <a:off x="8428394" y="550785"/>
              <a:ext cx="172145" cy="192399"/>
            </a:xfrm>
            <a:custGeom>
              <a:rect b="b" l="l" r="r" t="t"/>
              <a:pathLst>
                <a:path extrusionOk="0" h="192399" w="172145">
                  <a:moveTo>
                    <a:pt x="0" y="172112"/>
                  </a:moveTo>
                  <a:lnTo>
                    <a:pt x="0" y="192399"/>
                  </a:lnTo>
                  <a:lnTo>
                    <a:pt x="172145" y="20283"/>
                  </a:lnTo>
                  <a:lnTo>
                    <a:pt x="172145" y="0"/>
                  </a:lnTo>
                  <a:lnTo>
                    <a:pt x="0" y="172112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67" name="Google Shape;1067;p9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91"/>
          <p:cNvSpPr txBox="1"/>
          <p:nvPr>
            <p:ph type="title"/>
          </p:nvPr>
        </p:nvSpPr>
        <p:spPr>
          <a:xfrm>
            <a:off x="1284000" y="1931712"/>
            <a:ext cx="6576000" cy="128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Obrigado!</a:t>
            </a:r>
            <a:endParaRPr/>
          </a:p>
        </p:txBody>
      </p:sp>
      <p:sp>
        <p:nvSpPr>
          <p:cNvPr id="1073" name="Google Shape;1073;p9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8"/>
          <p:cNvSpPr txBox="1"/>
          <p:nvPr>
            <p:ph type="title"/>
          </p:nvPr>
        </p:nvSpPr>
        <p:spPr>
          <a:xfrm>
            <a:off x="720000" y="539500"/>
            <a:ext cx="7836900" cy="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Valor Esperado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p28"/>
          <p:cNvSpPr txBox="1"/>
          <p:nvPr>
            <p:ph idx="1" type="subTitle"/>
          </p:nvPr>
        </p:nvSpPr>
        <p:spPr>
          <a:xfrm>
            <a:off x="720000" y="1458725"/>
            <a:ext cx="7629900" cy="314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 </a:t>
            </a:r>
            <a:r>
              <a:rPr b="1" lang="en"/>
              <a:t>Valor Esperado de uma Variável aleatória</a:t>
            </a:r>
            <a:r>
              <a:rPr lang="en"/>
              <a:t>, é o que se espera de uma variável aleatória em média a longo prazo. O valor </a:t>
            </a:r>
            <a:r>
              <a:rPr lang="en"/>
              <a:t>esperado t</a:t>
            </a:r>
            <a:r>
              <a:rPr lang="en"/>
              <a:t>ambém pode ser chamado muitas vezes de média ou expectância ou ainda de esperança matemática de uma variável aleatória.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7" name="Google Shape;447;p28"/>
          <p:cNvGrpSpPr/>
          <p:nvPr/>
        </p:nvGrpSpPr>
        <p:grpSpPr>
          <a:xfrm>
            <a:off x="7704030" y="4532148"/>
            <a:ext cx="1372696" cy="539490"/>
            <a:chOff x="4039328" y="923305"/>
            <a:chExt cx="771004" cy="303016"/>
          </a:xfrm>
        </p:grpSpPr>
        <p:sp>
          <p:nvSpPr>
            <p:cNvPr id="448" name="Google Shape;448;p28"/>
            <p:cNvSpPr/>
            <p:nvPr/>
          </p:nvSpPr>
          <p:spPr>
            <a:xfrm>
              <a:off x="4039328" y="923305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71005" y="32646"/>
                  </a:moveTo>
                  <a:cubicBezTo>
                    <a:pt x="771005" y="14618"/>
                    <a:pt x="756386" y="0"/>
                    <a:pt x="738358" y="0"/>
                  </a:cubicBez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8"/>
            <p:cNvSpPr/>
            <p:nvPr/>
          </p:nvSpPr>
          <p:spPr>
            <a:xfrm>
              <a:off x="4039328" y="1042167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28"/>
            <p:cNvSpPr/>
            <p:nvPr/>
          </p:nvSpPr>
          <p:spPr>
            <a:xfrm>
              <a:off x="4039328" y="1161029"/>
              <a:ext cx="771004" cy="65292"/>
            </a:xfrm>
            <a:custGeom>
              <a:rect b="b" l="l" r="r" t="t"/>
              <a:pathLst>
                <a:path extrusionOk="0" h="65292" w="771004">
                  <a:moveTo>
                    <a:pt x="738358" y="0"/>
                  </a:moveTo>
                  <a:lnTo>
                    <a:pt x="0" y="0"/>
                  </a:lnTo>
                  <a:lnTo>
                    <a:pt x="0" y="65292"/>
                  </a:lnTo>
                  <a:lnTo>
                    <a:pt x="738358" y="65292"/>
                  </a:lnTo>
                  <a:cubicBezTo>
                    <a:pt x="756386" y="65292"/>
                    <a:pt x="771005" y="50674"/>
                    <a:pt x="771005" y="32646"/>
                  </a:cubicBezTo>
                  <a:cubicBezTo>
                    <a:pt x="771005" y="14618"/>
                    <a:pt x="756386" y="0"/>
                    <a:pt x="7383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1" name="Google Shape;451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52" name="Google Shape;452;p28"/>
          <p:cNvSpPr txBox="1"/>
          <p:nvPr>
            <p:ph idx="4294967295" type="subTitle"/>
          </p:nvPr>
        </p:nvSpPr>
        <p:spPr>
          <a:xfrm>
            <a:off x="720000" y="2454375"/>
            <a:ext cx="2749200" cy="47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Vari</a:t>
            </a:r>
            <a:r>
              <a:rPr b="1" lang="en"/>
              <a:t>áveis aleatórias discretas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453" name="Google Shape;453;p28"/>
          <p:cNvSpPr txBox="1"/>
          <p:nvPr>
            <p:ph idx="4294967295" type="subTitle"/>
          </p:nvPr>
        </p:nvSpPr>
        <p:spPr>
          <a:xfrm>
            <a:off x="5210512" y="2454375"/>
            <a:ext cx="2749200" cy="47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Variáveis aleatórias contínuas</a:t>
            </a:r>
            <a:endParaRPr b="1" sz="1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454" name="Google Shape;454;p28"/>
          <p:cNvPicPr preferRelativeResize="0"/>
          <p:nvPr/>
        </p:nvPicPr>
        <p:blipFill rotWithShape="1">
          <a:blip r:embed="rId3">
            <a:alphaModFix/>
          </a:blip>
          <a:srcRect b="0" l="4689" r="0" t="0"/>
          <a:stretch/>
        </p:blipFill>
        <p:spPr>
          <a:xfrm>
            <a:off x="5210500" y="2849475"/>
            <a:ext cx="2891450" cy="93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000" y="2935900"/>
            <a:ext cx="340995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9"/>
          <p:cNvSpPr txBox="1"/>
          <p:nvPr>
            <p:ph type="title"/>
          </p:nvPr>
        </p:nvSpPr>
        <p:spPr>
          <a:xfrm>
            <a:off x="1298575" y="1759200"/>
            <a:ext cx="5369400" cy="915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Covariância</a:t>
            </a:r>
            <a:endParaRPr sz="4000"/>
          </a:p>
        </p:txBody>
      </p:sp>
      <p:sp>
        <p:nvSpPr>
          <p:cNvPr id="461" name="Google Shape;461;p29"/>
          <p:cNvSpPr txBox="1"/>
          <p:nvPr>
            <p:ph idx="2" type="title"/>
          </p:nvPr>
        </p:nvSpPr>
        <p:spPr>
          <a:xfrm>
            <a:off x="1298575" y="995700"/>
            <a:ext cx="1652100" cy="91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462" name="Google Shape;462;p29"/>
          <p:cNvSpPr txBox="1"/>
          <p:nvPr>
            <p:ph idx="1" type="subTitle"/>
          </p:nvPr>
        </p:nvSpPr>
        <p:spPr>
          <a:xfrm>
            <a:off x="1755775" y="2656500"/>
            <a:ext cx="5369400" cy="65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</a:t>
            </a:r>
            <a:r>
              <a:rPr lang="en"/>
              <a:t>ntrodução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Definição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Desdobramentos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Observações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Covariância positiva/negativa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Covariância amostral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Exemplo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3" name="Google Shape;463;p29"/>
          <p:cNvCxnSpPr/>
          <p:nvPr/>
        </p:nvCxnSpPr>
        <p:spPr>
          <a:xfrm>
            <a:off x="1603375" y="2656500"/>
            <a:ext cx="27900" cy="201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4" name="Google Shape;464;p2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vanced Topics in Combinatorics - Doctor of Philosophy (Ph.D.) in Mathematics by Slidesgo">
  <a:themeElements>
    <a:clrScheme name="Simple Light">
      <a:dk1>
        <a:srgbClr val="000000"/>
      </a:dk1>
      <a:lt1>
        <a:srgbClr val="FDFFFE"/>
      </a:lt1>
      <a:dk2>
        <a:srgbClr val="ECB23F"/>
      </a:dk2>
      <a:lt2>
        <a:srgbClr val="948777"/>
      </a:lt2>
      <a:accent1>
        <a:srgbClr val="EEB85E"/>
      </a:accent1>
      <a:accent2>
        <a:srgbClr val="212E51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