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71"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0" Type="http://schemas.openxmlformats.org/officeDocument/2006/relationships/slide" Target="slides/slide26.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7" name="Shape 517"/>
        <p:cNvGrpSpPr/>
        <p:nvPr/>
      </p:nvGrpSpPr>
      <p:grpSpPr>
        <a:xfrm>
          <a:off x="0" y="0"/>
          <a:ext cx="0" cy="0"/>
          <a:chOff x="0" y="0"/>
          <a:chExt cx="0" cy="0"/>
        </a:xfrm>
      </p:grpSpPr>
      <p:sp>
        <p:nvSpPr>
          <p:cNvPr id="518" name="Google Shape;518;ged3401ed36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9" name="Google Shape;519;ged3401ed36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1" name="Shape 611"/>
        <p:cNvGrpSpPr/>
        <p:nvPr/>
      </p:nvGrpSpPr>
      <p:grpSpPr>
        <a:xfrm>
          <a:off x="0" y="0"/>
          <a:ext cx="0" cy="0"/>
          <a:chOff x="0" y="0"/>
          <a:chExt cx="0" cy="0"/>
        </a:xfrm>
      </p:grpSpPr>
      <p:sp>
        <p:nvSpPr>
          <p:cNvPr id="612" name="Google Shape;612;g2de2f35c67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3" name="Google Shape;613;g2de2f35c67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2" name="Shape 622"/>
        <p:cNvGrpSpPr/>
        <p:nvPr/>
      </p:nvGrpSpPr>
      <p:grpSpPr>
        <a:xfrm>
          <a:off x="0" y="0"/>
          <a:ext cx="0" cy="0"/>
          <a:chOff x="0" y="0"/>
          <a:chExt cx="0" cy="0"/>
        </a:xfrm>
      </p:grpSpPr>
      <p:sp>
        <p:nvSpPr>
          <p:cNvPr id="623" name="Google Shape;623;g2de2f35c677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24" name="Google Shape;624;g2de2f35c677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2" name="Shape 632"/>
        <p:cNvGrpSpPr/>
        <p:nvPr/>
      </p:nvGrpSpPr>
      <p:grpSpPr>
        <a:xfrm>
          <a:off x="0" y="0"/>
          <a:ext cx="0" cy="0"/>
          <a:chOff x="0" y="0"/>
          <a:chExt cx="0" cy="0"/>
        </a:xfrm>
      </p:grpSpPr>
      <p:sp>
        <p:nvSpPr>
          <p:cNvPr id="633" name="Google Shape;633;g2de2f35c677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4" name="Google Shape;634;g2de2f35c67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4" name="Shape 644"/>
        <p:cNvGrpSpPr/>
        <p:nvPr/>
      </p:nvGrpSpPr>
      <p:grpSpPr>
        <a:xfrm>
          <a:off x="0" y="0"/>
          <a:ext cx="0" cy="0"/>
          <a:chOff x="0" y="0"/>
          <a:chExt cx="0" cy="0"/>
        </a:xfrm>
      </p:grpSpPr>
      <p:sp>
        <p:nvSpPr>
          <p:cNvPr id="645" name="Google Shape;645;g2de2f35c677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6" name="Google Shape;646;g2de2f35c677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8" name="Shape 658"/>
        <p:cNvGrpSpPr/>
        <p:nvPr/>
      </p:nvGrpSpPr>
      <p:grpSpPr>
        <a:xfrm>
          <a:off x="0" y="0"/>
          <a:ext cx="0" cy="0"/>
          <a:chOff x="0" y="0"/>
          <a:chExt cx="0" cy="0"/>
        </a:xfrm>
      </p:grpSpPr>
      <p:sp>
        <p:nvSpPr>
          <p:cNvPr id="659" name="Google Shape;659;g2de2f35c677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0" name="Google Shape;660;g2de2f35c677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2" name="Shape 672"/>
        <p:cNvGrpSpPr/>
        <p:nvPr/>
      </p:nvGrpSpPr>
      <p:grpSpPr>
        <a:xfrm>
          <a:off x="0" y="0"/>
          <a:ext cx="0" cy="0"/>
          <a:chOff x="0" y="0"/>
          <a:chExt cx="0" cy="0"/>
        </a:xfrm>
      </p:grpSpPr>
      <p:sp>
        <p:nvSpPr>
          <p:cNvPr id="673" name="Google Shape;673;g2de2f35c677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74" name="Google Shape;674;g2de2f35c677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8" name="Shape 688"/>
        <p:cNvGrpSpPr/>
        <p:nvPr/>
      </p:nvGrpSpPr>
      <p:grpSpPr>
        <a:xfrm>
          <a:off x="0" y="0"/>
          <a:ext cx="0" cy="0"/>
          <a:chOff x="0" y="0"/>
          <a:chExt cx="0" cy="0"/>
        </a:xfrm>
      </p:grpSpPr>
      <p:sp>
        <p:nvSpPr>
          <p:cNvPr id="689" name="Google Shape;689;g2de2f35c677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0" name="Google Shape;690;g2de2f35c677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8" name="Shape 698"/>
        <p:cNvGrpSpPr/>
        <p:nvPr/>
      </p:nvGrpSpPr>
      <p:grpSpPr>
        <a:xfrm>
          <a:off x="0" y="0"/>
          <a:ext cx="0" cy="0"/>
          <a:chOff x="0" y="0"/>
          <a:chExt cx="0" cy="0"/>
        </a:xfrm>
      </p:grpSpPr>
      <p:sp>
        <p:nvSpPr>
          <p:cNvPr id="699" name="Google Shape;699;g2de2f35c677_0_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0" name="Google Shape;700;g2de2f35c677_0_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9" name="Shape 709"/>
        <p:cNvGrpSpPr/>
        <p:nvPr/>
      </p:nvGrpSpPr>
      <p:grpSpPr>
        <a:xfrm>
          <a:off x="0" y="0"/>
          <a:ext cx="0" cy="0"/>
          <a:chOff x="0" y="0"/>
          <a:chExt cx="0" cy="0"/>
        </a:xfrm>
      </p:grpSpPr>
      <p:sp>
        <p:nvSpPr>
          <p:cNvPr id="710" name="Google Shape;710;g202e5a9cc67_0_1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1" name="Google Shape;711;g202e5a9cc67_0_1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21" name="Shape 721"/>
        <p:cNvGrpSpPr/>
        <p:nvPr/>
      </p:nvGrpSpPr>
      <p:grpSpPr>
        <a:xfrm>
          <a:off x="0" y="0"/>
          <a:ext cx="0" cy="0"/>
          <a:chOff x="0" y="0"/>
          <a:chExt cx="0" cy="0"/>
        </a:xfrm>
      </p:grpSpPr>
      <p:sp>
        <p:nvSpPr>
          <p:cNvPr id="722" name="Google Shape;722;g20ddd629e8b_0_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3" name="Google Shape;723;g20ddd629e8b_0_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3" name="Shape 523"/>
        <p:cNvGrpSpPr/>
        <p:nvPr/>
      </p:nvGrpSpPr>
      <p:grpSpPr>
        <a:xfrm>
          <a:off x="0" y="0"/>
          <a:ext cx="0" cy="0"/>
          <a:chOff x="0" y="0"/>
          <a:chExt cx="0" cy="0"/>
        </a:xfrm>
      </p:grpSpPr>
      <p:sp>
        <p:nvSpPr>
          <p:cNvPr id="524" name="Google Shape;524;ge1d838b627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5" name="Google Shape;525;ge1d838b627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3" name="Shape 733"/>
        <p:cNvGrpSpPr/>
        <p:nvPr/>
      </p:nvGrpSpPr>
      <p:grpSpPr>
        <a:xfrm>
          <a:off x="0" y="0"/>
          <a:ext cx="0" cy="0"/>
          <a:chOff x="0" y="0"/>
          <a:chExt cx="0" cy="0"/>
        </a:xfrm>
      </p:grpSpPr>
      <p:sp>
        <p:nvSpPr>
          <p:cNvPr id="734" name="Google Shape;734;ge1d838b627_4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5" name="Google Shape;735;ge1d838b627_4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3" name="Shape 743"/>
        <p:cNvGrpSpPr/>
        <p:nvPr/>
      </p:nvGrpSpPr>
      <p:grpSpPr>
        <a:xfrm>
          <a:off x="0" y="0"/>
          <a:ext cx="0" cy="0"/>
          <a:chOff x="0" y="0"/>
          <a:chExt cx="0" cy="0"/>
        </a:xfrm>
      </p:grpSpPr>
      <p:sp>
        <p:nvSpPr>
          <p:cNvPr id="744" name="Google Shape;744;g2de2f35c677_0_2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45" name="Google Shape;745;g2de2f35c677_0_2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0" name="Shape 750"/>
        <p:cNvGrpSpPr/>
        <p:nvPr/>
      </p:nvGrpSpPr>
      <p:grpSpPr>
        <a:xfrm>
          <a:off x="0" y="0"/>
          <a:ext cx="0" cy="0"/>
          <a:chOff x="0" y="0"/>
          <a:chExt cx="0" cy="0"/>
        </a:xfrm>
      </p:grpSpPr>
      <p:sp>
        <p:nvSpPr>
          <p:cNvPr id="751" name="Google Shape;751;g2de2f35c677_0_1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2" name="Google Shape;752;g2de2f35c677_0_1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7" name="Shape 757"/>
        <p:cNvGrpSpPr/>
        <p:nvPr/>
      </p:nvGrpSpPr>
      <p:grpSpPr>
        <a:xfrm>
          <a:off x="0" y="0"/>
          <a:ext cx="0" cy="0"/>
          <a:chOff x="0" y="0"/>
          <a:chExt cx="0" cy="0"/>
        </a:xfrm>
      </p:grpSpPr>
      <p:sp>
        <p:nvSpPr>
          <p:cNvPr id="758" name="Google Shape;758;g2de2f35c677_0_1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9" name="Google Shape;759;g2de2f35c677_0_1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4" name="Shape 764"/>
        <p:cNvGrpSpPr/>
        <p:nvPr/>
      </p:nvGrpSpPr>
      <p:grpSpPr>
        <a:xfrm>
          <a:off x="0" y="0"/>
          <a:ext cx="0" cy="0"/>
          <a:chOff x="0" y="0"/>
          <a:chExt cx="0" cy="0"/>
        </a:xfrm>
      </p:grpSpPr>
      <p:sp>
        <p:nvSpPr>
          <p:cNvPr id="765" name="Google Shape;765;g2de2f35c677_0_2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6" name="Google Shape;766;g2de2f35c677_0_2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2" name="Shape 772"/>
        <p:cNvGrpSpPr/>
        <p:nvPr/>
      </p:nvGrpSpPr>
      <p:grpSpPr>
        <a:xfrm>
          <a:off x="0" y="0"/>
          <a:ext cx="0" cy="0"/>
          <a:chOff x="0" y="0"/>
          <a:chExt cx="0" cy="0"/>
        </a:xfrm>
      </p:grpSpPr>
      <p:sp>
        <p:nvSpPr>
          <p:cNvPr id="773" name="Google Shape;773;g2e1b538b2d8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4" name="Google Shape;774;g2e1b538b2d8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0" name="Shape 780"/>
        <p:cNvGrpSpPr/>
        <p:nvPr/>
      </p:nvGrpSpPr>
      <p:grpSpPr>
        <a:xfrm>
          <a:off x="0" y="0"/>
          <a:ext cx="0" cy="0"/>
          <a:chOff x="0" y="0"/>
          <a:chExt cx="0" cy="0"/>
        </a:xfrm>
      </p:grpSpPr>
      <p:sp>
        <p:nvSpPr>
          <p:cNvPr id="781" name="Google Shape;781;g1ef3a1fac1f_0_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2" name="Google Shape;782;g1ef3a1fac1f_0_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g202e5a9cc67_0_1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2" name="Google Shape;532;g202e5a9cc67_0_1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2" name="Shape 542"/>
        <p:cNvGrpSpPr/>
        <p:nvPr/>
      </p:nvGrpSpPr>
      <p:grpSpPr>
        <a:xfrm>
          <a:off x="0" y="0"/>
          <a:ext cx="0" cy="0"/>
          <a:chOff x="0" y="0"/>
          <a:chExt cx="0" cy="0"/>
        </a:xfrm>
      </p:grpSpPr>
      <p:sp>
        <p:nvSpPr>
          <p:cNvPr id="543" name="Google Shape;543;g202e5a9cc67_0_1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4" name="Google Shape;544;g202e5a9cc67_0_1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g202e5a9cc67_0_1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8" name="Google Shape;558;g202e5a9cc67_0_1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g202e5a9cc67_0_1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8" name="Google Shape;568;g202e5a9cc67_0_1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7" name="Shape 577"/>
        <p:cNvGrpSpPr/>
        <p:nvPr/>
      </p:nvGrpSpPr>
      <p:grpSpPr>
        <a:xfrm>
          <a:off x="0" y="0"/>
          <a:ext cx="0" cy="0"/>
          <a:chOff x="0" y="0"/>
          <a:chExt cx="0" cy="0"/>
        </a:xfrm>
      </p:grpSpPr>
      <p:sp>
        <p:nvSpPr>
          <p:cNvPr id="578" name="Google Shape;578;g202e5a9cc67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9" name="Google Shape;579;g202e5a9cc67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7" name="Shape 587"/>
        <p:cNvGrpSpPr/>
        <p:nvPr/>
      </p:nvGrpSpPr>
      <p:grpSpPr>
        <a:xfrm>
          <a:off x="0" y="0"/>
          <a:ext cx="0" cy="0"/>
          <a:chOff x="0" y="0"/>
          <a:chExt cx="0" cy="0"/>
        </a:xfrm>
      </p:grpSpPr>
      <p:sp>
        <p:nvSpPr>
          <p:cNvPr id="588" name="Google Shape;588;g202e5a9cc67_0_1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9" name="Google Shape;589;g202e5a9cc67_0_1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7" name="Shape 597"/>
        <p:cNvGrpSpPr/>
        <p:nvPr/>
      </p:nvGrpSpPr>
      <p:grpSpPr>
        <a:xfrm>
          <a:off x="0" y="0"/>
          <a:ext cx="0" cy="0"/>
          <a:chOff x="0" y="0"/>
          <a:chExt cx="0" cy="0"/>
        </a:xfrm>
      </p:grpSpPr>
      <p:sp>
        <p:nvSpPr>
          <p:cNvPr id="598" name="Google Shape;598;g202e5a9cc67_0_1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9" name="Google Shape;599;g202e5a9cc67_0_1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bit.ly/3A1uf1Q" TargetMode="External"/><Relationship Id="rId3" Type="http://schemas.openxmlformats.org/officeDocument/2006/relationships/hyperlink" Target="http://bit.ly/2TyoMsr" TargetMode="External"/><Relationship Id="rId4" Type="http://schemas.openxmlformats.org/officeDocument/2006/relationships/hyperlink" Target="http://bit.ly/2TtBDfr"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p:nvPr/>
        </p:nvSpPr>
        <p:spPr>
          <a:xfrm>
            <a:off x="-356325" y="2838401"/>
            <a:ext cx="4641510" cy="2499304"/>
          </a:xfrm>
          <a:custGeom>
            <a:rect b="b" l="l" r="r" t="t"/>
            <a:pathLst>
              <a:path extrusionOk="0" h="746618" w="1386560">
                <a:moveTo>
                  <a:pt x="1112467" y="539008"/>
                </a:moveTo>
                <a:cubicBezTo>
                  <a:pt x="994523" y="516119"/>
                  <a:pt x="873073" y="531855"/>
                  <a:pt x="753085" y="538074"/>
                </a:cubicBezTo>
                <a:cubicBezTo>
                  <a:pt x="704219" y="540614"/>
                  <a:pt x="651585" y="540526"/>
                  <a:pt x="611219" y="512849"/>
                </a:cubicBezTo>
                <a:cubicBezTo>
                  <a:pt x="553327" y="473143"/>
                  <a:pt x="542754" y="394227"/>
                  <a:pt x="525696" y="326143"/>
                </a:cubicBezTo>
                <a:cubicBezTo>
                  <a:pt x="497071" y="211755"/>
                  <a:pt x="431966" y="102154"/>
                  <a:pt x="330291" y="42391"/>
                </a:cubicBezTo>
                <a:cubicBezTo>
                  <a:pt x="228586" y="-17373"/>
                  <a:pt x="87918" y="-16672"/>
                  <a:pt x="0" y="61981"/>
                </a:cubicBezTo>
                <a:lnTo>
                  <a:pt x="0" y="746618"/>
                </a:lnTo>
                <a:lnTo>
                  <a:pt x="1386560" y="746618"/>
                </a:lnTo>
                <a:cubicBezTo>
                  <a:pt x="1347829" y="632989"/>
                  <a:pt x="1230411" y="561897"/>
                  <a:pt x="1112467" y="53900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0" name="Google Shape;10;p2"/>
          <p:cNvSpPr/>
          <p:nvPr/>
        </p:nvSpPr>
        <p:spPr>
          <a:xfrm>
            <a:off x="6219049" y="-80199"/>
            <a:ext cx="3364602" cy="1861541"/>
          </a:xfrm>
          <a:custGeom>
            <a:rect b="b" l="l" r="r" t="t"/>
            <a:pathLst>
              <a:path extrusionOk="0" h="691380" w="1249620">
                <a:moveTo>
                  <a:pt x="5978" y="0"/>
                </a:moveTo>
                <a:cubicBezTo>
                  <a:pt x="-16629" y="70303"/>
                  <a:pt x="27652" y="149511"/>
                  <a:pt x="92202" y="185363"/>
                </a:cubicBezTo>
                <a:cubicBezTo>
                  <a:pt x="156783" y="221244"/>
                  <a:pt x="235529" y="221507"/>
                  <a:pt x="308200" y="208136"/>
                </a:cubicBezTo>
                <a:cubicBezTo>
                  <a:pt x="330369" y="204048"/>
                  <a:pt x="352714" y="198793"/>
                  <a:pt x="375175" y="200603"/>
                </a:cubicBezTo>
                <a:cubicBezTo>
                  <a:pt x="397636" y="202443"/>
                  <a:pt x="420857" y="212836"/>
                  <a:pt x="431460" y="232748"/>
                </a:cubicBezTo>
                <a:cubicBezTo>
                  <a:pt x="443231" y="254849"/>
                  <a:pt x="436776" y="281738"/>
                  <a:pt x="438265" y="306700"/>
                </a:cubicBezTo>
                <a:cubicBezTo>
                  <a:pt x="441449" y="360186"/>
                  <a:pt x="482867" y="405264"/>
                  <a:pt x="531002" y="428854"/>
                </a:cubicBezTo>
                <a:cubicBezTo>
                  <a:pt x="579139" y="452445"/>
                  <a:pt x="633612" y="458634"/>
                  <a:pt x="686801" y="465437"/>
                </a:cubicBezTo>
                <a:cubicBezTo>
                  <a:pt x="739961" y="472239"/>
                  <a:pt x="794523" y="480502"/>
                  <a:pt x="840876" y="507420"/>
                </a:cubicBezTo>
                <a:cubicBezTo>
                  <a:pt x="925260" y="556439"/>
                  <a:pt x="973834" y="662098"/>
                  <a:pt x="1068207" y="686915"/>
                </a:cubicBezTo>
                <a:cubicBezTo>
                  <a:pt x="1140674" y="705950"/>
                  <a:pt x="1224063" y="662244"/>
                  <a:pt x="1249621" y="591824"/>
                </a:cubicBezTo>
                <a:lnTo>
                  <a:pt x="1249621" y="10014"/>
                </a:lnTo>
                <a:lnTo>
                  <a:pt x="5978"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11" name="Google Shape;11;p2"/>
          <p:cNvGrpSpPr/>
          <p:nvPr/>
        </p:nvGrpSpPr>
        <p:grpSpPr>
          <a:xfrm>
            <a:off x="314093" y="2407181"/>
            <a:ext cx="798270" cy="797918"/>
            <a:chOff x="4385173" y="1855589"/>
            <a:chExt cx="324579" cy="324436"/>
          </a:xfrm>
        </p:grpSpPr>
        <p:sp>
          <p:nvSpPr>
            <p:cNvPr id="12" name="Google Shape;12;p2"/>
            <p:cNvSpPr/>
            <p:nvPr/>
          </p:nvSpPr>
          <p:spPr>
            <a:xfrm>
              <a:off x="4531420" y="1855589"/>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3" name="Google Shape;13;p2"/>
            <p:cNvSpPr/>
            <p:nvPr/>
          </p:nvSpPr>
          <p:spPr>
            <a:xfrm>
              <a:off x="4482671" y="1904327"/>
              <a:ext cx="32114" cy="32089"/>
            </a:xfrm>
            <a:custGeom>
              <a:rect b="b" l="l" r="r" t="t"/>
              <a:pathLst>
                <a:path extrusionOk="0" h="32089" w="32114">
                  <a:moveTo>
                    <a:pt x="4710" y="4697"/>
                  </a:moveTo>
                  <a:cubicBezTo>
                    <a:pt x="-1570" y="10974"/>
                    <a:pt x="-1570" y="21134"/>
                    <a:pt x="4710" y="27382"/>
                  </a:cubicBezTo>
                  <a:cubicBezTo>
                    <a:pt x="10989" y="33659"/>
                    <a:pt x="21154" y="33659"/>
                    <a:pt x="27405" y="27382"/>
                  </a:cubicBezTo>
                  <a:cubicBezTo>
                    <a:pt x="33685" y="21105"/>
                    <a:pt x="33685" y="10945"/>
                    <a:pt x="27405" y="4697"/>
                  </a:cubicBezTo>
                  <a:cubicBezTo>
                    <a:pt x="21125" y="-1551"/>
                    <a:pt x="10989" y="-1580"/>
                    <a:pt x="4710" y="4697"/>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4" name="Google Shape;14;p2"/>
            <p:cNvSpPr/>
            <p:nvPr/>
          </p:nvSpPr>
          <p:spPr>
            <a:xfrm>
              <a:off x="4433922"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54" y="-1569"/>
                    <a:pt x="10990" y="-1569"/>
                    <a:pt x="4710" y="47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5" name="Google Shape;15;p2"/>
            <p:cNvSpPr/>
            <p:nvPr/>
          </p:nvSpPr>
          <p:spPr>
            <a:xfrm>
              <a:off x="4385173"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6" name="Google Shape;16;p2"/>
            <p:cNvSpPr/>
            <p:nvPr/>
          </p:nvSpPr>
          <p:spPr>
            <a:xfrm>
              <a:off x="4580169" y="1904316"/>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25" y="-1569"/>
                    <a:pt x="10960" y="-1569"/>
                    <a:pt x="4710" y="47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7" name="Google Shape;17;p2"/>
            <p:cNvSpPr/>
            <p:nvPr/>
          </p:nvSpPr>
          <p:spPr>
            <a:xfrm>
              <a:off x="4531420"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8" name="Google Shape;18;p2"/>
            <p:cNvSpPr/>
            <p:nvPr/>
          </p:nvSpPr>
          <p:spPr>
            <a:xfrm>
              <a:off x="4482671"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9" name="Google Shape;19;p2"/>
            <p:cNvSpPr/>
            <p:nvPr/>
          </p:nvSpPr>
          <p:spPr>
            <a:xfrm>
              <a:off x="4433929" y="2050477"/>
              <a:ext cx="32129" cy="32115"/>
            </a:xfrm>
            <a:custGeom>
              <a:rect b="b" l="l" r="r" t="t"/>
              <a:pathLst>
                <a:path extrusionOk="0" h="32115" w="32129">
                  <a:moveTo>
                    <a:pt x="32129" y="16058"/>
                  </a:moveTo>
                  <a:cubicBezTo>
                    <a:pt x="32129" y="24926"/>
                    <a:pt x="24937" y="32115"/>
                    <a:pt x="16065" y="32115"/>
                  </a:cubicBezTo>
                  <a:cubicBezTo>
                    <a:pt x="7192" y="32115"/>
                    <a:pt x="0" y="24926"/>
                    <a:pt x="0" y="16058"/>
                  </a:cubicBezTo>
                  <a:cubicBezTo>
                    <a:pt x="0" y="7189"/>
                    <a:pt x="7192" y="0"/>
                    <a:pt x="16065" y="0"/>
                  </a:cubicBezTo>
                  <a:cubicBezTo>
                    <a:pt x="24937" y="0"/>
                    <a:pt x="32129" y="7189"/>
                    <a:pt x="32129" y="1605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0" name="Google Shape;20;p2"/>
            <p:cNvSpPr/>
            <p:nvPr/>
          </p:nvSpPr>
          <p:spPr>
            <a:xfrm>
              <a:off x="4628918"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1" name="Google Shape;21;p2"/>
            <p:cNvSpPr/>
            <p:nvPr/>
          </p:nvSpPr>
          <p:spPr>
            <a:xfrm>
              <a:off x="4580169"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25" y="-1562"/>
                    <a:pt x="10960" y="-1562"/>
                    <a:pt x="4710" y="468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2" name="Google Shape;22;p2"/>
            <p:cNvSpPr/>
            <p:nvPr/>
          </p:nvSpPr>
          <p:spPr>
            <a:xfrm>
              <a:off x="4531420" y="2050491"/>
              <a:ext cx="32114" cy="32078"/>
            </a:xfrm>
            <a:custGeom>
              <a:rect b="b" l="l" r="r" t="t"/>
              <a:pathLst>
                <a:path extrusionOk="0" h="32078" w="32114">
                  <a:moveTo>
                    <a:pt x="4710" y="4686"/>
                  </a:moveTo>
                  <a:cubicBezTo>
                    <a:pt x="-1570" y="10963"/>
                    <a:pt x="-1570" y="21123"/>
                    <a:pt x="4710" y="27371"/>
                  </a:cubicBezTo>
                  <a:cubicBezTo>
                    <a:pt x="10990" y="33648"/>
                    <a:pt x="21154" y="33648"/>
                    <a:pt x="27405" y="27371"/>
                  </a:cubicBezTo>
                  <a:cubicBezTo>
                    <a:pt x="33685" y="21094"/>
                    <a:pt x="33685" y="10934"/>
                    <a:pt x="27405" y="4686"/>
                  </a:cubicBezTo>
                  <a:cubicBezTo>
                    <a:pt x="21125" y="-1562"/>
                    <a:pt x="10961" y="-1562"/>
                    <a:pt x="4710" y="468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3" name="Google Shape;23;p2"/>
            <p:cNvSpPr/>
            <p:nvPr/>
          </p:nvSpPr>
          <p:spPr>
            <a:xfrm>
              <a:off x="4482671" y="2099197"/>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54" y="-1569"/>
                    <a:pt x="10989" y="-1569"/>
                    <a:pt x="4710" y="47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 name="Google Shape;24;p2"/>
            <p:cNvSpPr/>
            <p:nvPr/>
          </p:nvSpPr>
          <p:spPr>
            <a:xfrm>
              <a:off x="4677638"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5" name="Google Shape;25;p2"/>
            <p:cNvSpPr/>
            <p:nvPr/>
          </p:nvSpPr>
          <p:spPr>
            <a:xfrm>
              <a:off x="4628897" y="2050477"/>
              <a:ext cx="32129" cy="32115"/>
            </a:xfrm>
            <a:custGeom>
              <a:rect b="b" l="l" r="r" t="t"/>
              <a:pathLst>
                <a:path extrusionOk="0" h="32115" w="32129">
                  <a:moveTo>
                    <a:pt x="32129" y="16058"/>
                  </a:moveTo>
                  <a:cubicBezTo>
                    <a:pt x="32129" y="24926"/>
                    <a:pt x="24937" y="32115"/>
                    <a:pt x="16065" y="32115"/>
                  </a:cubicBezTo>
                  <a:cubicBezTo>
                    <a:pt x="7192" y="32115"/>
                    <a:pt x="0" y="24926"/>
                    <a:pt x="0" y="16058"/>
                  </a:cubicBezTo>
                  <a:cubicBezTo>
                    <a:pt x="0" y="7189"/>
                    <a:pt x="7192" y="0"/>
                    <a:pt x="16065" y="0"/>
                  </a:cubicBezTo>
                  <a:cubicBezTo>
                    <a:pt x="24937" y="0"/>
                    <a:pt x="32129" y="7189"/>
                    <a:pt x="32129" y="1605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6" name="Google Shape;26;p2"/>
            <p:cNvSpPr/>
            <p:nvPr/>
          </p:nvSpPr>
          <p:spPr>
            <a:xfrm>
              <a:off x="4580169" y="2099197"/>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25" y="-1569"/>
                    <a:pt x="10960" y="-1569"/>
                    <a:pt x="4710" y="47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7" name="Google Shape;27;p2"/>
            <p:cNvSpPr/>
            <p:nvPr/>
          </p:nvSpPr>
          <p:spPr>
            <a:xfrm>
              <a:off x="4531420" y="2147925"/>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90" y="-1569"/>
                    <a:pt x="4710" y="47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28" name="Google Shape;28;p2"/>
          <p:cNvGrpSpPr/>
          <p:nvPr/>
        </p:nvGrpSpPr>
        <p:grpSpPr>
          <a:xfrm>
            <a:off x="7937924" y="4327091"/>
            <a:ext cx="653229" cy="1287767"/>
            <a:chOff x="2010786" y="4051720"/>
            <a:chExt cx="182875" cy="360507"/>
          </a:xfrm>
        </p:grpSpPr>
        <p:sp>
          <p:nvSpPr>
            <p:cNvPr id="29" name="Google Shape;29;p2"/>
            <p:cNvSpPr/>
            <p:nvPr/>
          </p:nvSpPr>
          <p:spPr>
            <a:xfrm>
              <a:off x="2010786"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0" name="Google Shape;30;p2"/>
            <p:cNvSpPr/>
            <p:nvPr/>
          </p:nvSpPr>
          <p:spPr>
            <a:xfrm>
              <a:off x="2078842"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1" name="Google Shape;31;p2"/>
            <p:cNvSpPr/>
            <p:nvPr/>
          </p:nvSpPr>
          <p:spPr>
            <a:xfrm>
              <a:off x="2146928"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32" name="Google Shape;32;p2"/>
          <p:cNvGrpSpPr/>
          <p:nvPr/>
        </p:nvGrpSpPr>
        <p:grpSpPr>
          <a:xfrm>
            <a:off x="439842" y="250203"/>
            <a:ext cx="1237902" cy="448198"/>
            <a:chOff x="4154637" y="1101473"/>
            <a:chExt cx="287383" cy="104053"/>
          </a:xfrm>
        </p:grpSpPr>
        <p:sp>
          <p:nvSpPr>
            <p:cNvPr id="33" name="Google Shape;33;p2"/>
            <p:cNvSpPr/>
            <p:nvPr/>
          </p:nvSpPr>
          <p:spPr>
            <a:xfrm>
              <a:off x="4154637"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28575">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4" name="Google Shape;34;p2"/>
            <p:cNvSpPr/>
            <p:nvPr/>
          </p:nvSpPr>
          <p:spPr>
            <a:xfrm>
              <a:off x="4226490"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28575">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5" name="Google Shape;35;p2"/>
            <p:cNvSpPr/>
            <p:nvPr/>
          </p:nvSpPr>
          <p:spPr>
            <a:xfrm>
              <a:off x="4298343" y="1101473"/>
              <a:ext cx="71824" cy="104053"/>
            </a:xfrm>
            <a:custGeom>
              <a:rect b="b" l="l" r="r" t="t"/>
              <a:pathLst>
                <a:path extrusionOk="0" h="104053" w="71824">
                  <a:moveTo>
                    <a:pt x="71824" y="52027"/>
                  </a:moveTo>
                  <a:lnTo>
                    <a:pt x="35897" y="78040"/>
                  </a:lnTo>
                  <a:lnTo>
                    <a:pt x="0" y="104053"/>
                  </a:lnTo>
                  <a:lnTo>
                    <a:pt x="0" y="52027"/>
                  </a:lnTo>
                  <a:lnTo>
                    <a:pt x="0" y="0"/>
                  </a:lnTo>
                  <a:lnTo>
                    <a:pt x="35897" y="26013"/>
                  </a:lnTo>
                  <a:close/>
                </a:path>
              </a:pathLst>
            </a:custGeom>
            <a:noFill/>
            <a:ln cap="rnd" cmpd="sng" w="28575">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6" name="Google Shape;36;p2"/>
            <p:cNvSpPr/>
            <p:nvPr/>
          </p:nvSpPr>
          <p:spPr>
            <a:xfrm>
              <a:off x="4370167" y="1101473"/>
              <a:ext cx="71853" cy="104053"/>
            </a:xfrm>
            <a:custGeom>
              <a:rect b="b" l="l" r="r" t="t"/>
              <a:pathLst>
                <a:path extrusionOk="0" h="104053" w="71853">
                  <a:moveTo>
                    <a:pt x="71853" y="52027"/>
                  </a:moveTo>
                  <a:lnTo>
                    <a:pt x="35926" y="78040"/>
                  </a:lnTo>
                  <a:lnTo>
                    <a:pt x="0" y="104053"/>
                  </a:lnTo>
                  <a:lnTo>
                    <a:pt x="0" y="52027"/>
                  </a:lnTo>
                  <a:lnTo>
                    <a:pt x="0" y="0"/>
                  </a:lnTo>
                  <a:lnTo>
                    <a:pt x="35926" y="26013"/>
                  </a:lnTo>
                  <a:close/>
                </a:path>
              </a:pathLst>
            </a:custGeom>
            <a:noFill/>
            <a:ln cap="rnd" cmpd="sng" w="28575">
              <a:solidFill>
                <a:schemeClr val="accent2"/>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37" name="Google Shape;37;p2"/>
          <p:cNvSpPr txBox="1"/>
          <p:nvPr>
            <p:ph type="ctrTitle"/>
          </p:nvPr>
        </p:nvSpPr>
        <p:spPr>
          <a:xfrm>
            <a:off x="1677750" y="1146876"/>
            <a:ext cx="5788500" cy="1916400"/>
          </a:xfrm>
          <a:prstGeom prst="rect">
            <a:avLst/>
          </a:prstGeom>
        </p:spPr>
        <p:txBody>
          <a:bodyPr anchorCtr="0" anchor="b" bIns="91425" lIns="91425" spcFirstLastPara="1" rIns="91425" wrap="square" tIns="91425">
            <a:noAutofit/>
          </a:bodyPr>
          <a:lstStyle>
            <a:lvl1pPr lvl="0" algn="ctr">
              <a:spcBef>
                <a:spcPts val="0"/>
              </a:spcBef>
              <a:spcAft>
                <a:spcPts val="0"/>
              </a:spcAft>
              <a:buClr>
                <a:srgbClr val="191919"/>
              </a:buClr>
              <a:buSzPts val="5200"/>
              <a:buNone/>
              <a:defRPr sz="6000"/>
            </a:lvl1pPr>
            <a:lvl2pPr lvl="1" algn="ctr">
              <a:spcBef>
                <a:spcPts val="0"/>
              </a:spcBef>
              <a:spcAft>
                <a:spcPts val="0"/>
              </a:spcAft>
              <a:buClr>
                <a:srgbClr val="191919"/>
              </a:buClr>
              <a:buSzPts val="5200"/>
              <a:buNone/>
              <a:defRPr sz="5200">
                <a:solidFill>
                  <a:srgbClr val="191919"/>
                </a:solidFill>
              </a:defRPr>
            </a:lvl2pPr>
            <a:lvl3pPr lvl="2" algn="ctr">
              <a:spcBef>
                <a:spcPts val="0"/>
              </a:spcBef>
              <a:spcAft>
                <a:spcPts val="0"/>
              </a:spcAft>
              <a:buClr>
                <a:srgbClr val="191919"/>
              </a:buClr>
              <a:buSzPts val="5200"/>
              <a:buNone/>
              <a:defRPr sz="5200">
                <a:solidFill>
                  <a:srgbClr val="191919"/>
                </a:solidFill>
              </a:defRPr>
            </a:lvl3pPr>
            <a:lvl4pPr lvl="3" algn="ctr">
              <a:spcBef>
                <a:spcPts val="0"/>
              </a:spcBef>
              <a:spcAft>
                <a:spcPts val="0"/>
              </a:spcAft>
              <a:buClr>
                <a:srgbClr val="191919"/>
              </a:buClr>
              <a:buSzPts val="5200"/>
              <a:buNone/>
              <a:defRPr sz="5200">
                <a:solidFill>
                  <a:srgbClr val="191919"/>
                </a:solidFill>
              </a:defRPr>
            </a:lvl4pPr>
            <a:lvl5pPr lvl="4" algn="ctr">
              <a:spcBef>
                <a:spcPts val="0"/>
              </a:spcBef>
              <a:spcAft>
                <a:spcPts val="0"/>
              </a:spcAft>
              <a:buClr>
                <a:srgbClr val="191919"/>
              </a:buClr>
              <a:buSzPts val="5200"/>
              <a:buNone/>
              <a:defRPr sz="5200">
                <a:solidFill>
                  <a:srgbClr val="191919"/>
                </a:solidFill>
              </a:defRPr>
            </a:lvl5pPr>
            <a:lvl6pPr lvl="5" algn="ctr">
              <a:spcBef>
                <a:spcPts val="0"/>
              </a:spcBef>
              <a:spcAft>
                <a:spcPts val="0"/>
              </a:spcAft>
              <a:buClr>
                <a:srgbClr val="191919"/>
              </a:buClr>
              <a:buSzPts val="5200"/>
              <a:buNone/>
              <a:defRPr sz="5200">
                <a:solidFill>
                  <a:srgbClr val="191919"/>
                </a:solidFill>
              </a:defRPr>
            </a:lvl6pPr>
            <a:lvl7pPr lvl="6" algn="ctr">
              <a:spcBef>
                <a:spcPts val="0"/>
              </a:spcBef>
              <a:spcAft>
                <a:spcPts val="0"/>
              </a:spcAft>
              <a:buClr>
                <a:srgbClr val="191919"/>
              </a:buClr>
              <a:buSzPts val="5200"/>
              <a:buNone/>
              <a:defRPr sz="5200">
                <a:solidFill>
                  <a:srgbClr val="191919"/>
                </a:solidFill>
              </a:defRPr>
            </a:lvl7pPr>
            <a:lvl8pPr lvl="7" algn="ctr">
              <a:spcBef>
                <a:spcPts val="0"/>
              </a:spcBef>
              <a:spcAft>
                <a:spcPts val="0"/>
              </a:spcAft>
              <a:buClr>
                <a:srgbClr val="191919"/>
              </a:buClr>
              <a:buSzPts val="5200"/>
              <a:buNone/>
              <a:defRPr sz="5200">
                <a:solidFill>
                  <a:srgbClr val="191919"/>
                </a:solidFill>
              </a:defRPr>
            </a:lvl8pPr>
            <a:lvl9pPr lvl="8" algn="ctr">
              <a:spcBef>
                <a:spcPts val="0"/>
              </a:spcBef>
              <a:spcAft>
                <a:spcPts val="0"/>
              </a:spcAft>
              <a:buClr>
                <a:srgbClr val="191919"/>
              </a:buClr>
              <a:buSzPts val="5200"/>
              <a:buNone/>
              <a:defRPr sz="5200">
                <a:solidFill>
                  <a:srgbClr val="191919"/>
                </a:solidFill>
              </a:defRPr>
            </a:lvl9pPr>
          </a:lstStyle>
          <a:p/>
        </p:txBody>
      </p:sp>
      <p:sp>
        <p:nvSpPr>
          <p:cNvPr id="38" name="Google Shape;38;p2"/>
          <p:cNvSpPr txBox="1"/>
          <p:nvPr>
            <p:ph idx="1" type="subTitle"/>
          </p:nvPr>
        </p:nvSpPr>
        <p:spPr>
          <a:xfrm>
            <a:off x="2074650" y="3231275"/>
            <a:ext cx="4994700" cy="448200"/>
          </a:xfrm>
          <a:prstGeom prst="rect">
            <a:avLst/>
          </a:prstGeom>
          <a:solidFill>
            <a:schemeClr val="lt2"/>
          </a:solid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1400"/>
              <a:buNone/>
              <a:defRPr sz="1600"/>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p:txBody>
      </p:sp>
      <p:sp>
        <p:nvSpPr>
          <p:cNvPr id="39" name="Google Shape;39;p2"/>
          <p:cNvSpPr/>
          <p:nvPr/>
        </p:nvSpPr>
        <p:spPr>
          <a:xfrm rot="-1673000">
            <a:off x="8462882" y="1407538"/>
            <a:ext cx="1869621" cy="1444223"/>
          </a:xfrm>
          <a:custGeom>
            <a:rect b="b" l="l" r="r" t="t"/>
            <a:pathLst>
              <a:path extrusionOk="0" h="675424" w="874371">
                <a:moveTo>
                  <a:pt x="874372" y="14453"/>
                </a:moveTo>
                <a:cubicBezTo>
                  <a:pt x="787856" y="-4407"/>
                  <a:pt x="695177" y="-8320"/>
                  <a:pt x="612838" y="24234"/>
                </a:cubicBezTo>
                <a:cubicBezTo>
                  <a:pt x="530499" y="56787"/>
                  <a:pt x="461100" y="131557"/>
                  <a:pt x="453827" y="219757"/>
                </a:cubicBezTo>
                <a:cubicBezTo>
                  <a:pt x="452337" y="237800"/>
                  <a:pt x="453535" y="256631"/>
                  <a:pt x="461772" y="272776"/>
                </a:cubicBezTo>
                <a:cubicBezTo>
                  <a:pt x="469979" y="288921"/>
                  <a:pt x="486365" y="301767"/>
                  <a:pt x="504475" y="301796"/>
                </a:cubicBezTo>
                <a:cubicBezTo>
                  <a:pt x="522584" y="301826"/>
                  <a:pt x="540430" y="286060"/>
                  <a:pt x="539116" y="267988"/>
                </a:cubicBezTo>
                <a:cubicBezTo>
                  <a:pt x="538065" y="253624"/>
                  <a:pt x="525884" y="241916"/>
                  <a:pt x="512215" y="237420"/>
                </a:cubicBezTo>
                <a:cubicBezTo>
                  <a:pt x="498545" y="232924"/>
                  <a:pt x="483649" y="234296"/>
                  <a:pt x="469453" y="236719"/>
                </a:cubicBezTo>
                <a:cubicBezTo>
                  <a:pt x="397747" y="249069"/>
                  <a:pt x="327237" y="287491"/>
                  <a:pt x="256173" y="271842"/>
                </a:cubicBezTo>
                <a:cubicBezTo>
                  <a:pt x="230615" y="266207"/>
                  <a:pt x="204707" y="251288"/>
                  <a:pt x="196529" y="226472"/>
                </a:cubicBezTo>
                <a:cubicBezTo>
                  <a:pt x="188350" y="201656"/>
                  <a:pt x="208037" y="168927"/>
                  <a:pt x="233945" y="172518"/>
                </a:cubicBezTo>
                <a:cubicBezTo>
                  <a:pt x="261839" y="176372"/>
                  <a:pt x="270426" y="216399"/>
                  <a:pt x="255325" y="240165"/>
                </a:cubicBezTo>
                <a:cubicBezTo>
                  <a:pt x="240225" y="263900"/>
                  <a:pt x="212184" y="275258"/>
                  <a:pt x="186656" y="287053"/>
                </a:cubicBezTo>
                <a:cubicBezTo>
                  <a:pt x="130576" y="312978"/>
                  <a:pt x="77474" y="348743"/>
                  <a:pt x="41577" y="399018"/>
                </a:cubicBezTo>
                <a:cubicBezTo>
                  <a:pt x="5680" y="449293"/>
                  <a:pt x="-10998" y="515654"/>
                  <a:pt x="7812" y="574483"/>
                </a:cubicBezTo>
                <a:cubicBezTo>
                  <a:pt x="26651" y="633313"/>
                  <a:pt x="85448" y="680026"/>
                  <a:pt x="147049" y="675062"/>
                </a:cubicBezTo>
              </a:path>
            </a:pathLst>
          </a:custGeom>
          <a:noFill/>
          <a:ln cap="flat" cmpd="sng" w="28575">
            <a:solidFill>
              <a:schemeClr val="dk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228" name="Shape 228"/>
        <p:cNvGrpSpPr/>
        <p:nvPr/>
      </p:nvGrpSpPr>
      <p:grpSpPr>
        <a:xfrm>
          <a:off x="0" y="0"/>
          <a:ext cx="0" cy="0"/>
          <a:chOff x="0" y="0"/>
          <a:chExt cx="0" cy="0"/>
        </a:xfrm>
      </p:grpSpPr>
      <p:sp>
        <p:nvSpPr>
          <p:cNvPr id="229" name="Google Shape;229;p11"/>
          <p:cNvSpPr txBox="1"/>
          <p:nvPr>
            <p:ph hasCustomPrompt="1" type="title"/>
          </p:nvPr>
        </p:nvSpPr>
        <p:spPr>
          <a:xfrm>
            <a:off x="1990350" y="1775426"/>
            <a:ext cx="5163300" cy="884100"/>
          </a:xfrm>
          <a:prstGeom prst="rect">
            <a:avLst/>
          </a:prstGeom>
        </p:spPr>
        <p:txBody>
          <a:bodyPr anchorCtr="0" anchor="ctr" bIns="91425" lIns="91425" spcFirstLastPara="1" rIns="91425" wrap="square" tIns="91425">
            <a:noAutofit/>
          </a:bodyPr>
          <a:lstStyle>
            <a:lvl1pPr lvl="0" algn="ctr">
              <a:spcBef>
                <a:spcPts val="0"/>
              </a:spcBef>
              <a:spcAft>
                <a:spcPts val="0"/>
              </a:spcAft>
              <a:buSzPts val="9600"/>
              <a:buNone/>
              <a:defRPr sz="6000"/>
            </a:lvl1pPr>
            <a:lvl2pPr lvl="1" algn="ctr">
              <a:spcBef>
                <a:spcPts val="0"/>
              </a:spcBef>
              <a:spcAft>
                <a:spcPts val="0"/>
              </a:spcAft>
              <a:buSzPts val="9600"/>
              <a:buNone/>
              <a:defRPr sz="9600"/>
            </a:lvl2pPr>
            <a:lvl3pPr lvl="2" algn="ctr">
              <a:spcBef>
                <a:spcPts val="0"/>
              </a:spcBef>
              <a:spcAft>
                <a:spcPts val="0"/>
              </a:spcAft>
              <a:buSzPts val="9600"/>
              <a:buNone/>
              <a:defRPr sz="9600"/>
            </a:lvl3pPr>
            <a:lvl4pPr lvl="3" algn="ctr">
              <a:spcBef>
                <a:spcPts val="0"/>
              </a:spcBef>
              <a:spcAft>
                <a:spcPts val="0"/>
              </a:spcAft>
              <a:buSzPts val="9600"/>
              <a:buNone/>
              <a:defRPr sz="9600"/>
            </a:lvl4pPr>
            <a:lvl5pPr lvl="4" algn="ctr">
              <a:spcBef>
                <a:spcPts val="0"/>
              </a:spcBef>
              <a:spcAft>
                <a:spcPts val="0"/>
              </a:spcAft>
              <a:buSzPts val="9600"/>
              <a:buNone/>
              <a:defRPr sz="9600"/>
            </a:lvl5pPr>
            <a:lvl6pPr lvl="5" algn="ctr">
              <a:spcBef>
                <a:spcPts val="0"/>
              </a:spcBef>
              <a:spcAft>
                <a:spcPts val="0"/>
              </a:spcAft>
              <a:buSzPts val="9600"/>
              <a:buNone/>
              <a:defRPr sz="9600"/>
            </a:lvl6pPr>
            <a:lvl7pPr lvl="6" algn="ctr">
              <a:spcBef>
                <a:spcPts val="0"/>
              </a:spcBef>
              <a:spcAft>
                <a:spcPts val="0"/>
              </a:spcAft>
              <a:buSzPts val="9600"/>
              <a:buNone/>
              <a:defRPr sz="9600"/>
            </a:lvl7pPr>
            <a:lvl8pPr lvl="7" algn="ctr">
              <a:spcBef>
                <a:spcPts val="0"/>
              </a:spcBef>
              <a:spcAft>
                <a:spcPts val="0"/>
              </a:spcAft>
              <a:buSzPts val="9600"/>
              <a:buNone/>
              <a:defRPr sz="9600"/>
            </a:lvl8pPr>
            <a:lvl9pPr lvl="8" algn="ctr">
              <a:spcBef>
                <a:spcPts val="0"/>
              </a:spcBef>
              <a:spcAft>
                <a:spcPts val="0"/>
              </a:spcAft>
              <a:buSzPts val="9600"/>
              <a:buNone/>
              <a:defRPr sz="9600"/>
            </a:lvl9pPr>
          </a:lstStyle>
          <a:p>
            <a:r>
              <a:t>xx%</a:t>
            </a:r>
          </a:p>
        </p:txBody>
      </p:sp>
      <p:sp>
        <p:nvSpPr>
          <p:cNvPr id="230" name="Google Shape;230;p11"/>
          <p:cNvSpPr txBox="1"/>
          <p:nvPr>
            <p:ph idx="1" type="subTitle"/>
          </p:nvPr>
        </p:nvSpPr>
        <p:spPr>
          <a:xfrm>
            <a:off x="1990350" y="2835363"/>
            <a:ext cx="5163300" cy="448200"/>
          </a:xfrm>
          <a:prstGeom prst="rect">
            <a:avLst/>
          </a:prstGeom>
          <a:solidFill>
            <a:schemeClr val="lt2"/>
          </a:solidFill>
          <a:ln>
            <a:noFill/>
          </a:ln>
        </p:spPr>
        <p:txBody>
          <a:bodyPr anchorCtr="0" anchor="t" bIns="91425" lIns="91425" spcFirstLastPara="1" rIns="91425" wrap="square" tIns="91425">
            <a:noAutofit/>
          </a:bodyPr>
          <a:lstStyle>
            <a:lvl1pPr lvl="0" rtl="0" algn="ctr">
              <a:lnSpc>
                <a:spcPct val="100000"/>
              </a:lnSpc>
              <a:spcBef>
                <a:spcPts val="0"/>
              </a:spcBef>
              <a:spcAft>
                <a:spcPts val="0"/>
              </a:spcAft>
              <a:buSzPts val="1600"/>
              <a:buNone/>
              <a:defRPr sz="1600"/>
            </a:lvl1pPr>
            <a:lvl2pPr lvl="1" rtl="0" algn="ctr">
              <a:lnSpc>
                <a:spcPct val="100000"/>
              </a:lnSpc>
              <a:spcBef>
                <a:spcPts val="0"/>
              </a:spcBef>
              <a:spcAft>
                <a:spcPts val="0"/>
              </a:spcAft>
              <a:buSzPts val="1600"/>
              <a:buNone/>
              <a:defRPr sz="1600"/>
            </a:lvl2pPr>
            <a:lvl3pPr lvl="2" rtl="0" algn="ctr">
              <a:lnSpc>
                <a:spcPct val="100000"/>
              </a:lnSpc>
              <a:spcBef>
                <a:spcPts val="0"/>
              </a:spcBef>
              <a:spcAft>
                <a:spcPts val="0"/>
              </a:spcAft>
              <a:buSzPts val="1600"/>
              <a:buNone/>
              <a:defRPr sz="1600"/>
            </a:lvl3pPr>
            <a:lvl4pPr lvl="3" rtl="0" algn="ctr">
              <a:lnSpc>
                <a:spcPct val="100000"/>
              </a:lnSpc>
              <a:spcBef>
                <a:spcPts val="0"/>
              </a:spcBef>
              <a:spcAft>
                <a:spcPts val="0"/>
              </a:spcAft>
              <a:buSzPts val="1600"/>
              <a:buNone/>
              <a:defRPr sz="1600"/>
            </a:lvl4pPr>
            <a:lvl5pPr lvl="4" rtl="0" algn="ctr">
              <a:lnSpc>
                <a:spcPct val="100000"/>
              </a:lnSpc>
              <a:spcBef>
                <a:spcPts val="0"/>
              </a:spcBef>
              <a:spcAft>
                <a:spcPts val="0"/>
              </a:spcAft>
              <a:buSzPts val="1600"/>
              <a:buNone/>
              <a:defRPr sz="1600"/>
            </a:lvl5pPr>
            <a:lvl6pPr lvl="5" rtl="0" algn="ctr">
              <a:lnSpc>
                <a:spcPct val="100000"/>
              </a:lnSpc>
              <a:spcBef>
                <a:spcPts val="0"/>
              </a:spcBef>
              <a:spcAft>
                <a:spcPts val="0"/>
              </a:spcAft>
              <a:buSzPts val="1600"/>
              <a:buNone/>
              <a:defRPr sz="1600"/>
            </a:lvl6pPr>
            <a:lvl7pPr lvl="6" rtl="0" algn="ctr">
              <a:lnSpc>
                <a:spcPct val="100000"/>
              </a:lnSpc>
              <a:spcBef>
                <a:spcPts val="0"/>
              </a:spcBef>
              <a:spcAft>
                <a:spcPts val="0"/>
              </a:spcAft>
              <a:buSzPts val="1600"/>
              <a:buNone/>
              <a:defRPr sz="1600"/>
            </a:lvl7pPr>
            <a:lvl8pPr lvl="7" rtl="0" algn="ctr">
              <a:lnSpc>
                <a:spcPct val="100000"/>
              </a:lnSpc>
              <a:spcBef>
                <a:spcPts val="0"/>
              </a:spcBef>
              <a:spcAft>
                <a:spcPts val="0"/>
              </a:spcAft>
              <a:buSzPts val="1600"/>
              <a:buNone/>
              <a:defRPr sz="1600"/>
            </a:lvl8pPr>
            <a:lvl9pPr lvl="8" rtl="0" algn="ctr">
              <a:lnSpc>
                <a:spcPct val="100000"/>
              </a:lnSpc>
              <a:spcBef>
                <a:spcPts val="0"/>
              </a:spcBef>
              <a:spcAft>
                <a:spcPts val="0"/>
              </a:spcAft>
              <a:buSzPts val="1600"/>
              <a:buNone/>
              <a:defRPr sz="1600"/>
            </a:lvl9pPr>
          </a:lstStyle>
          <a:p/>
        </p:txBody>
      </p:sp>
      <p:sp>
        <p:nvSpPr>
          <p:cNvPr id="231" name="Google Shape;231;p11"/>
          <p:cNvSpPr/>
          <p:nvPr/>
        </p:nvSpPr>
        <p:spPr>
          <a:xfrm rot="-330618">
            <a:off x="8503134" y="2718238"/>
            <a:ext cx="1298227" cy="1569350"/>
          </a:xfrm>
          <a:custGeom>
            <a:rect b="b" l="l" r="r" t="t"/>
            <a:pathLst>
              <a:path extrusionOk="0" h="735105" w="608107">
                <a:moveTo>
                  <a:pt x="0" y="62117"/>
                </a:moveTo>
                <a:cubicBezTo>
                  <a:pt x="49801" y="14879"/>
                  <a:pt x="121858" y="-7806"/>
                  <a:pt x="189739" y="2412"/>
                </a:cubicBezTo>
                <a:cubicBezTo>
                  <a:pt x="224585" y="7638"/>
                  <a:pt x="260248" y="22878"/>
                  <a:pt x="278825" y="52804"/>
                </a:cubicBezTo>
                <a:cubicBezTo>
                  <a:pt x="297402" y="82729"/>
                  <a:pt x="291034" y="128946"/>
                  <a:pt x="259460" y="144566"/>
                </a:cubicBezTo>
                <a:cubicBezTo>
                  <a:pt x="242986" y="152711"/>
                  <a:pt x="218918" y="148741"/>
                  <a:pt x="212230" y="131632"/>
                </a:cubicBezTo>
                <a:cubicBezTo>
                  <a:pt x="206709" y="117560"/>
                  <a:pt x="215647" y="101035"/>
                  <a:pt x="228674" y="93386"/>
                </a:cubicBezTo>
                <a:cubicBezTo>
                  <a:pt x="241701" y="85707"/>
                  <a:pt x="257561" y="84919"/>
                  <a:pt x="272691" y="85328"/>
                </a:cubicBezTo>
                <a:cubicBezTo>
                  <a:pt x="373490" y="88014"/>
                  <a:pt x="472069" y="137471"/>
                  <a:pt x="534458" y="216650"/>
                </a:cubicBezTo>
                <a:cubicBezTo>
                  <a:pt x="596848" y="295828"/>
                  <a:pt x="621821" y="403239"/>
                  <a:pt x="600791" y="501803"/>
                </a:cubicBezTo>
                <a:cubicBezTo>
                  <a:pt x="579761" y="600368"/>
                  <a:pt x="513136" y="688247"/>
                  <a:pt x="423875" y="735106"/>
                </a:cubicBezTo>
              </a:path>
            </a:pathLst>
          </a:custGeom>
          <a:noFill/>
          <a:ln cap="flat" cmpd="sng" w="28575">
            <a:solidFill>
              <a:schemeClr val="accent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232" name="Google Shape;232;p11"/>
          <p:cNvGrpSpPr/>
          <p:nvPr/>
        </p:nvGrpSpPr>
        <p:grpSpPr>
          <a:xfrm>
            <a:off x="164872" y="-693072"/>
            <a:ext cx="1275067" cy="1274425"/>
            <a:chOff x="3570641" y="2872772"/>
            <a:chExt cx="500635" cy="500383"/>
          </a:xfrm>
        </p:grpSpPr>
        <p:sp>
          <p:nvSpPr>
            <p:cNvPr id="233" name="Google Shape;233;p11"/>
            <p:cNvSpPr/>
            <p:nvPr/>
          </p:nvSpPr>
          <p:spPr>
            <a:xfrm>
              <a:off x="3805858" y="3107855"/>
              <a:ext cx="265418" cy="265300"/>
            </a:xfrm>
            <a:custGeom>
              <a:rect b="b" l="l" r="r" t="t"/>
              <a:pathLst>
                <a:path extrusionOk="0" h="265300" w="265418">
                  <a:moveTo>
                    <a:pt x="265418" y="11445"/>
                  </a:moveTo>
                  <a:cubicBezTo>
                    <a:pt x="265360" y="7620"/>
                    <a:pt x="265214" y="3795"/>
                    <a:pt x="265009" y="0"/>
                  </a:cubicBezTo>
                  <a:lnTo>
                    <a:pt x="0" y="264892"/>
                  </a:lnTo>
                  <a:cubicBezTo>
                    <a:pt x="3826" y="265125"/>
                    <a:pt x="7653" y="265271"/>
                    <a:pt x="11479" y="265301"/>
                  </a:cubicBezTo>
                  <a:lnTo>
                    <a:pt x="265418" y="11445"/>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34" name="Google Shape;234;p11"/>
            <p:cNvSpPr/>
            <p:nvPr/>
          </p:nvSpPr>
          <p:spPr>
            <a:xfrm>
              <a:off x="3654645" y="2956709"/>
              <a:ext cx="358943" cy="358784"/>
            </a:xfrm>
            <a:custGeom>
              <a:rect b="b" l="l" r="r" t="t"/>
              <a:pathLst>
                <a:path extrusionOk="0" h="358784" w="358943">
                  <a:moveTo>
                    <a:pt x="0" y="353296"/>
                  </a:moveTo>
                  <a:cubicBezTo>
                    <a:pt x="2103" y="355165"/>
                    <a:pt x="4235" y="357004"/>
                    <a:pt x="6397" y="358785"/>
                  </a:cubicBezTo>
                  <a:lnTo>
                    <a:pt x="358944" y="6394"/>
                  </a:lnTo>
                  <a:cubicBezTo>
                    <a:pt x="357162" y="4233"/>
                    <a:pt x="355322" y="2102"/>
                    <a:pt x="353453" y="0"/>
                  </a:cubicBezTo>
                  <a:lnTo>
                    <a:pt x="0" y="353296"/>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35" name="Google Shape;235;p11"/>
            <p:cNvSpPr/>
            <p:nvPr/>
          </p:nvSpPr>
          <p:spPr>
            <a:xfrm>
              <a:off x="3759503" y="3061521"/>
              <a:ext cx="306427" cy="306291"/>
            </a:xfrm>
            <a:custGeom>
              <a:rect b="b" l="l" r="r" t="t"/>
              <a:pathLst>
                <a:path extrusionOk="0" h="306291" w="306427">
                  <a:moveTo>
                    <a:pt x="306427" y="9664"/>
                  </a:moveTo>
                  <a:cubicBezTo>
                    <a:pt x="305755" y="6423"/>
                    <a:pt x="305025" y="3212"/>
                    <a:pt x="304207" y="0"/>
                  </a:cubicBezTo>
                  <a:lnTo>
                    <a:pt x="0" y="304072"/>
                  </a:lnTo>
                  <a:cubicBezTo>
                    <a:pt x="3213" y="304890"/>
                    <a:pt x="6426" y="305591"/>
                    <a:pt x="9668" y="306291"/>
                  </a:cubicBezTo>
                  <a:lnTo>
                    <a:pt x="306427" y="9664"/>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36" name="Google Shape;236;p11"/>
            <p:cNvSpPr/>
            <p:nvPr/>
          </p:nvSpPr>
          <p:spPr>
            <a:xfrm>
              <a:off x="3719721" y="3021757"/>
              <a:ext cx="333824" cy="333647"/>
            </a:xfrm>
            <a:custGeom>
              <a:rect b="b" l="l" r="r" t="t"/>
              <a:pathLst>
                <a:path extrusionOk="0" h="333647" w="333824">
                  <a:moveTo>
                    <a:pt x="333825" y="8350"/>
                  </a:moveTo>
                  <a:cubicBezTo>
                    <a:pt x="332715" y="5547"/>
                    <a:pt x="331488" y="2774"/>
                    <a:pt x="330291" y="0"/>
                  </a:cubicBezTo>
                  <a:lnTo>
                    <a:pt x="0" y="330115"/>
                  </a:lnTo>
                  <a:cubicBezTo>
                    <a:pt x="2775" y="331341"/>
                    <a:pt x="5550" y="332538"/>
                    <a:pt x="8354" y="333648"/>
                  </a:cubicBezTo>
                  <a:lnTo>
                    <a:pt x="333825" y="8350"/>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37" name="Google Shape;237;p11"/>
            <p:cNvSpPr/>
            <p:nvPr/>
          </p:nvSpPr>
          <p:spPr>
            <a:xfrm>
              <a:off x="3862318" y="3164290"/>
              <a:ext cx="205570" cy="205478"/>
            </a:xfrm>
            <a:custGeom>
              <a:rect b="b" l="l" r="r" t="t"/>
              <a:pathLst>
                <a:path extrusionOk="0" h="205478" w="205570">
                  <a:moveTo>
                    <a:pt x="0" y="205479"/>
                  </a:moveTo>
                  <a:cubicBezTo>
                    <a:pt x="4965" y="204661"/>
                    <a:pt x="9902" y="203698"/>
                    <a:pt x="14809" y="202559"/>
                  </a:cubicBezTo>
                  <a:lnTo>
                    <a:pt x="202649" y="14802"/>
                  </a:lnTo>
                  <a:cubicBezTo>
                    <a:pt x="203788" y="9897"/>
                    <a:pt x="204723" y="4963"/>
                    <a:pt x="205570" y="0"/>
                  </a:cubicBezTo>
                  <a:lnTo>
                    <a:pt x="0" y="205479"/>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38" name="Google Shape;238;p11"/>
            <p:cNvSpPr/>
            <p:nvPr/>
          </p:nvSpPr>
          <p:spPr>
            <a:xfrm>
              <a:off x="3684992" y="2987043"/>
              <a:ext cx="350823" cy="350668"/>
            </a:xfrm>
            <a:custGeom>
              <a:rect b="b" l="l" r="r" t="t"/>
              <a:pathLst>
                <a:path extrusionOk="0" h="350668" w="350823">
                  <a:moveTo>
                    <a:pt x="350824" y="7299"/>
                  </a:moveTo>
                  <a:cubicBezTo>
                    <a:pt x="349335" y="4847"/>
                    <a:pt x="347816" y="2394"/>
                    <a:pt x="346238" y="0"/>
                  </a:cubicBezTo>
                  <a:lnTo>
                    <a:pt x="0" y="346085"/>
                  </a:lnTo>
                  <a:cubicBezTo>
                    <a:pt x="2424" y="347661"/>
                    <a:pt x="4849" y="349180"/>
                    <a:pt x="7302" y="350669"/>
                  </a:cubicBezTo>
                  <a:lnTo>
                    <a:pt x="350824" y="7299"/>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39" name="Google Shape;239;p11"/>
            <p:cNvSpPr/>
            <p:nvPr/>
          </p:nvSpPr>
          <p:spPr>
            <a:xfrm>
              <a:off x="3945445" y="3247351"/>
              <a:ext cx="92824" cy="92783"/>
            </a:xfrm>
            <a:custGeom>
              <a:rect b="b" l="l" r="r" t="t"/>
              <a:pathLst>
                <a:path extrusionOk="0" h="92783" w="92824">
                  <a:moveTo>
                    <a:pt x="61630" y="43064"/>
                  </a:moveTo>
                  <a:cubicBezTo>
                    <a:pt x="73752" y="29633"/>
                    <a:pt x="84121" y="15153"/>
                    <a:pt x="92825" y="0"/>
                  </a:cubicBezTo>
                  <a:lnTo>
                    <a:pt x="0" y="92784"/>
                  </a:lnTo>
                  <a:cubicBezTo>
                    <a:pt x="15159" y="84083"/>
                    <a:pt x="29618" y="73748"/>
                    <a:pt x="43083" y="61603"/>
                  </a:cubicBezTo>
                  <a:lnTo>
                    <a:pt x="61630" y="43064"/>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0" name="Google Shape;240;p11"/>
            <p:cNvSpPr/>
            <p:nvPr/>
          </p:nvSpPr>
          <p:spPr>
            <a:xfrm>
              <a:off x="3576015" y="2878114"/>
              <a:ext cx="306427" cy="306291"/>
            </a:xfrm>
            <a:custGeom>
              <a:rect b="b" l="l" r="r" t="t"/>
              <a:pathLst>
                <a:path extrusionOk="0" h="306291" w="306427">
                  <a:moveTo>
                    <a:pt x="306427" y="2219"/>
                  </a:moveTo>
                  <a:cubicBezTo>
                    <a:pt x="303214" y="1402"/>
                    <a:pt x="300001" y="701"/>
                    <a:pt x="296759" y="0"/>
                  </a:cubicBezTo>
                  <a:lnTo>
                    <a:pt x="0" y="296628"/>
                  </a:lnTo>
                  <a:cubicBezTo>
                    <a:pt x="672" y="299868"/>
                    <a:pt x="1402" y="303080"/>
                    <a:pt x="2220" y="306291"/>
                  </a:cubicBezTo>
                  <a:lnTo>
                    <a:pt x="306427" y="2219"/>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1" name="Google Shape;241;p11"/>
            <p:cNvSpPr/>
            <p:nvPr/>
          </p:nvSpPr>
          <p:spPr>
            <a:xfrm>
              <a:off x="3574058" y="2876158"/>
              <a:ext cx="205569" cy="205478"/>
            </a:xfrm>
            <a:custGeom>
              <a:rect b="b" l="l" r="r" t="t"/>
              <a:pathLst>
                <a:path extrusionOk="0" h="205478" w="205569">
                  <a:moveTo>
                    <a:pt x="205570" y="0"/>
                  </a:moveTo>
                  <a:cubicBezTo>
                    <a:pt x="200604" y="818"/>
                    <a:pt x="195668" y="1781"/>
                    <a:pt x="190761" y="2920"/>
                  </a:cubicBezTo>
                  <a:lnTo>
                    <a:pt x="2921" y="190677"/>
                  </a:lnTo>
                  <a:cubicBezTo>
                    <a:pt x="1782" y="195581"/>
                    <a:pt x="847" y="200515"/>
                    <a:pt x="0" y="205479"/>
                  </a:cubicBezTo>
                  <a:lnTo>
                    <a:pt x="205570" y="0"/>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2" name="Google Shape;242;p11"/>
            <p:cNvSpPr/>
            <p:nvPr/>
          </p:nvSpPr>
          <p:spPr>
            <a:xfrm>
              <a:off x="3603705" y="2905763"/>
              <a:ext cx="92824" cy="92783"/>
            </a:xfrm>
            <a:custGeom>
              <a:rect b="b" l="l" r="r" t="t"/>
              <a:pathLst>
                <a:path extrusionOk="0" h="92783" w="92824">
                  <a:moveTo>
                    <a:pt x="31165" y="49749"/>
                  </a:moveTo>
                  <a:cubicBezTo>
                    <a:pt x="19044" y="63179"/>
                    <a:pt x="8675" y="77631"/>
                    <a:pt x="0" y="92784"/>
                  </a:cubicBezTo>
                  <a:lnTo>
                    <a:pt x="92825" y="0"/>
                  </a:lnTo>
                  <a:cubicBezTo>
                    <a:pt x="77665" y="8700"/>
                    <a:pt x="63207" y="19035"/>
                    <a:pt x="49771" y="31152"/>
                  </a:cubicBezTo>
                  <a:lnTo>
                    <a:pt x="31165" y="49749"/>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3" name="Google Shape;243;p11"/>
            <p:cNvSpPr/>
            <p:nvPr/>
          </p:nvSpPr>
          <p:spPr>
            <a:xfrm>
              <a:off x="3628357" y="2930433"/>
              <a:ext cx="358943" cy="358784"/>
            </a:xfrm>
            <a:custGeom>
              <a:rect b="b" l="l" r="r" t="t"/>
              <a:pathLst>
                <a:path extrusionOk="0" h="358784" w="358943">
                  <a:moveTo>
                    <a:pt x="358944" y="5489"/>
                  </a:moveTo>
                  <a:cubicBezTo>
                    <a:pt x="356841" y="3620"/>
                    <a:pt x="354709" y="1781"/>
                    <a:pt x="352547" y="0"/>
                  </a:cubicBezTo>
                  <a:lnTo>
                    <a:pt x="0" y="352391"/>
                  </a:lnTo>
                  <a:cubicBezTo>
                    <a:pt x="1782" y="354552"/>
                    <a:pt x="3622" y="356683"/>
                    <a:pt x="5491" y="358785"/>
                  </a:cubicBezTo>
                  <a:lnTo>
                    <a:pt x="358944" y="5489"/>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4" name="Google Shape;244;p11"/>
            <p:cNvSpPr/>
            <p:nvPr/>
          </p:nvSpPr>
          <p:spPr>
            <a:xfrm>
              <a:off x="3570641" y="2872772"/>
              <a:ext cx="265418" cy="265300"/>
            </a:xfrm>
            <a:custGeom>
              <a:rect b="b" l="l" r="r" t="t"/>
              <a:pathLst>
                <a:path extrusionOk="0" h="265300" w="265418">
                  <a:moveTo>
                    <a:pt x="0" y="253856"/>
                  </a:moveTo>
                  <a:cubicBezTo>
                    <a:pt x="58" y="257680"/>
                    <a:pt x="204" y="261505"/>
                    <a:pt x="409" y="265301"/>
                  </a:cubicBezTo>
                  <a:lnTo>
                    <a:pt x="265418" y="409"/>
                  </a:lnTo>
                  <a:cubicBezTo>
                    <a:pt x="261592" y="175"/>
                    <a:pt x="257766" y="29"/>
                    <a:pt x="253969" y="0"/>
                  </a:cubicBezTo>
                  <a:lnTo>
                    <a:pt x="0" y="253856"/>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5" name="Google Shape;245;p11"/>
            <p:cNvSpPr/>
            <p:nvPr/>
          </p:nvSpPr>
          <p:spPr>
            <a:xfrm>
              <a:off x="3588400" y="2890522"/>
              <a:ext cx="333795" cy="333647"/>
            </a:xfrm>
            <a:custGeom>
              <a:rect b="b" l="l" r="r" t="t"/>
              <a:pathLst>
                <a:path extrusionOk="0" h="333647" w="333795">
                  <a:moveTo>
                    <a:pt x="333795" y="3533"/>
                  </a:moveTo>
                  <a:cubicBezTo>
                    <a:pt x="331021" y="2307"/>
                    <a:pt x="328246" y="1109"/>
                    <a:pt x="325442" y="0"/>
                  </a:cubicBezTo>
                  <a:lnTo>
                    <a:pt x="0" y="325298"/>
                  </a:lnTo>
                  <a:cubicBezTo>
                    <a:pt x="1110" y="328100"/>
                    <a:pt x="2337" y="330874"/>
                    <a:pt x="3534" y="333648"/>
                  </a:cubicBezTo>
                  <a:lnTo>
                    <a:pt x="333795" y="3533"/>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6" name="Google Shape;246;p11"/>
            <p:cNvSpPr/>
            <p:nvPr/>
          </p:nvSpPr>
          <p:spPr>
            <a:xfrm>
              <a:off x="3606158" y="2908215"/>
              <a:ext cx="350794" cy="350639"/>
            </a:xfrm>
            <a:custGeom>
              <a:rect b="b" l="l" r="r" t="t"/>
              <a:pathLst>
                <a:path extrusionOk="0" h="350639" w="350794">
                  <a:moveTo>
                    <a:pt x="350795" y="4584"/>
                  </a:moveTo>
                  <a:cubicBezTo>
                    <a:pt x="348371" y="3007"/>
                    <a:pt x="345946" y="1489"/>
                    <a:pt x="343493" y="0"/>
                  </a:cubicBezTo>
                  <a:lnTo>
                    <a:pt x="0" y="343341"/>
                  </a:lnTo>
                  <a:cubicBezTo>
                    <a:pt x="1490" y="345793"/>
                    <a:pt x="3009" y="348245"/>
                    <a:pt x="4586" y="350639"/>
                  </a:cubicBezTo>
                  <a:lnTo>
                    <a:pt x="350795" y="4584"/>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247" name="Google Shape;247;p11"/>
          <p:cNvGrpSpPr/>
          <p:nvPr/>
        </p:nvGrpSpPr>
        <p:grpSpPr>
          <a:xfrm>
            <a:off x="6564171" y="4715141"/>
            <a:ext cx="1061593" cy="384372"/>
            <a:chOff x="4154637" y="1101473"/>
            <a:chExt cx="287383" cy="104053"/>
          </a:xfrm>
        </p:grpSpPr>
        <p:sp>
          <p:nvSpPr>
            <p:cNvPr id="248" name="Google Shape;248;p11"/>
            <p:cNvSpPr/>
            <p:nvPr/>
          </p:nvSpPr>
          <p:spPr>
            <a:xfrm>
              <a:off x="4154637"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28575">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49" name="Google Shape;249;p11"/>
            <p:cNvSpPr/>
            <p:nvPr/>
          </p:nvSpPr>
          <p:spPr>
            <a:xfrm>
              <a:off x="4226490"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28575">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50" name="Google Shape;250;p11"/>
            <p:cNvSpPr/>
            <p:nvPr/>
          </p:nvSpPr>
          <p:spPr>
            <a:xfrm>
              <a:off x="4298343" y="1101473"/>
              <a:ext cx="71824" cy="104053"/>
            </a:xfrm>
            <a:custGeom>
              <a:rect b="b" l="l" r="r" t="t"/>
              <a:pathLst>
                <a:path extrusionOk="0" h="104053" w="71824">
                  <a:moveTo>
                    <a:pt x="71824" y="52027"/>
                  </a:moveTo>
                  <a:lnTo>
                    <a:pt x="35897" y="78040"/>
                  </a:lnTo>
                  <a:lnTo>
                    <a:pt x="0" y="104053"/>
                  </a:lnTo>
                  <a:lnTo>
                    <a:pt x="0" y="52027"/>
                  </a:lnTo>
                  <a:lnTo>
                    <a:pt x="0" y="0"/>
                  </a:lnTo>
                  <a:lnTo>
                    <a:pt x="35897" y="26013"/>
                  </a:lnTo>
                  <a:close/>
                </a:path>
              </a:pathLst>
            </a:custGeom>
            <a:noFill/>
            <a:ln cap="rnd" cmpd="sng" w="28575">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51" name="Google Shape;251;p11"/>
            <p:cNvSpPr/>
            <p:nvPr/>
          </p:nvSpPr>
          <p:spPr>
            <a:xfrm>
              <a:off x="4370167" y="1101473"/>
              <a:ext cx="71853" cy="104053"/>
            </a:xfrm>
            <a:custGeom>
              <a:rect b="b" l="l" r="r" t="t"/>
              <a:pathLst>
                <a:path extrusionOk="0" h="104053" w="71853">
                  <a:moveTo>
                    <a:pt x="71853" y="52027"/>
                  </a:moveTo>
                  <a:lnTo>
                    <a:pt x="35926" y="78040"/>
                  </a:lnTo>
                  <a:lnTo>
                    <a:pt x="0" y="104053"/>
                  </a:lnTo>
                  <a:lnTo>
                    <a:pt x="0" y="52027"/>
                  </a:lnTo>
                  <a:lnTo>
                    <a:pt x="0" y="0"/>
                  </a:lnTo>
                  <a:lnTo>
                    <a:pt x="35926" y="26013"/>
                  </a:lnTo>
                  <a:close/>
                </a:path>
              </a:pathLst>
            </a:custGeom>
            <a:noFill/>
            <a:ln cap="rnd" cmpd="sng" w="28575">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252" name="Google Shape;252;p11"/>
          <p:cNvSpPr/>
          <p:nvPr/>
        </p:nvSpPr>
        <p:spPr>
          <a:xfrm rot="10800000">
            <a:off x="5768348" y="-244225"/>
            <a:ext cx="4755901" cy="2560900"/>
          </a:xfrm>
          <a:custGeom>
            <a:rect b="b" l="l" r="r" t="t"/>
            <a:pathLst>
              <a:path extrusionOk="0" h="746618" w="1386560">
                <a:moveTo>
                  <a:pt x="1112467" y="539008"/>
                </a:moveTo>
                <a:cubicBezTo>
                  <a:pt x="994523" y="516119"/>
                  <a:pt x="873073" y="531855"/>
                  <a:pt x="753085" y="538074"/>
                </a:cubicBezTo>
                <a:cubicBezTo>
                  <a:pt x="704219" y="540614"/>
                  <a:pt x="651585" y="540526"/>
                  <a:pt x="611219" y="512849"/>
                </a:cubicBezTo>
                <a:cubicBezTo>
                  <a:pt x="553327" y="473143"/>
                  <a:pt x="542754" y="394227"/>
                  <a:pt x="525696" y="326143"/>
                </a:cubicBezTo>
                <a:cubicBezTo>
                  <a:pt x="497071" y="211755"/>
                  <a:pt x="431966" y="102154"/>
                  <a:pt x="330291" y="42391"/>
                </a:cubicBezTo>
                <a:cubicBezTo>
                  <a:pt x="228586" y="-17373"/>
                  <a:pt x="87918" y="-16672"/>
                  <a:pt x="0" y="61981"/>
                </a:cubicBezTo>
                <a:lnTo>
                  <a:pt x="0" y="746618"/>
                </a:lnTo>
                <a:lnTo>
                  <a:pt x="1386560" y="746618"/>
                </a:lnTo>
                <a:cubicBezTo>
                  <a:pt x="1347829" y="632989"/>
                  <a:pt x="1230411" y="561897"/>
                  <a:pt x="1112467" y="5390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solidFill>
          <a:schemeClr val="lt1"/>
        </a:solidFill>
      </p:bgPr>
    </p:bg>
    <p:spTree>
      <p:nvGrpSpPr>
        <p:cNvPr id="253" name="Shape 253"/>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
  <p:cSld name="CUSTOM_1">
    <p:spTree>
      <p:nvGrpSpPr>
        <p:cNvPr id="254" name="Shape 254"/>
        <p:cNvGrpSpPr/>
        <p:nvPr/>
      </p:nvGrpSpPr>
      <p:grpSpPr>
        <a:xfrm>
          <a:off x="0" y="0"/>
          <a:ext cx="0" cy="0"/>
          <a:chOff x="0" y="0"/>
          <a:chExt cx="0" cy="0"/>
        </a:xfrm>
      </p:grpSpPr>
      <p:sp>
        <p:nvSpPr>
          <p:cNvPr id="255" name="Google Shape;255;p13"/>
          <p:cNvSpPr txBox="1"/>
          <p:nvPr>
            <p:ph idx="1" type="subTitle"/>
          </p:nvPr>
        </p:nvSpPr>
        <p:spPr>
          <a:xfrm>
            <a:off x="984912" y="2344038"/>
            <a:ext cx="2791200" cy="989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lgn="r">
              <a:lnSpc>
                <a:spcPct val="100000"/>
              </a:lnSpc>
              <a:spcBef>
                <a:spcPts val="0"/>
              </a:spcBef>
              <a:spcAft>
                <a:spcPts val="0"/>
              </a:spcAft>
              <a:buSzPts val="1400"/>
              <a:buNone/>
              <a:defRPr/>
            </a:lvl2pPr>
            <a:lvl3pPr lvl="2" rtl="0" algn="r">
              <a:lnSpc>
                <a:spcPct val="100000"/>
              </a:lnSpc>
              <a:spcBef>
                <a:spcPts val="0"/>
              </a:spcBef>
              <a:spcAft>
                <a:spcPts val="0"/>
              </a:spcAft>
              <a:buSzPts val="1400"/>
              <a:buNone/>
              <a:defRPr/>
            </a:lvl3pPr>
            <a:lvl4pPr lvl="3" rtl="0" algn="r">
              <a:lnSpc>
                <a:spcPct val="100000"/>
              </a:lnSpc>
              <a:spcBef>
                <a:spcPts val="0"/>
              </a:spcBef>
              <a:spcAft>
                <a:spcPts val="0"/>
              </a:spcAft>
              <a:buSzPts val="1400"/>
              <a:buNone/>
              <a:defRPr/>
            </a:lvl4pPr>
            <a:lvl5pPr lvl="4" rtl="0" algn="r">
              <a:lnSpc>
                <a:spcPct val="100000"/>
              </a:lnSpc>
              <a:spcBef>
                <a:spcPts val="0"/>
              </a:spcBef>
              <a:spcAft>
                <a:spcPts val="0"/>
              </a:spcAft>
              <a:buSzPts val="1400"/>
              <a:buNone/>
              <a:defRPr/>
            </a:lvl5pPr>
            <a:lvl6pPr lvl="5" rtl="0" algn="r">
              <a:lnSpc>
                <a:spcPct val="100000"/>
              </a:lnSpc>
              <a:spcBef>
                <a:spcPts val="0"/>
              </a:spcBef>
              <a:spcAft>
                <a:spcPts val="0"/>
              </a:spcAft>
              <a:buSzPts val="1400"/>
              <a:buNone/>
              <a:defRPr/>
            </a:lvl6pPr>
            <a:lvl7pPr lvl="6" rtl="0" algn="r">
              <a:lnSpc>
                <a:spcPct val="100000"/>
              </a:lnSpc>
              <a:spcBef>
                <a:spcPts val="0"/>
              </a:spcBef>
              <a:spcAft>
                <a:spcPts val="0"/>
              </a:spcAft>
              <a:buSzPts val="1400"/>
              <a:buNone/>
              <a:defRPr/>
            </a:lvl7pPr>
            <a:lvl8pPr lvl="7" rtl="0" algn="r">
              <a:lnSpc>
                <a:spcPct val="100000"/>
              </a:lnSpc>
              <a:spcBef>
                <a:spcPts val="0"/>
              </a:spcBef>
              <a:spcAft>
                <a:spcPts val="0"/>
              </a:spcAft>
              <a:buSzPts val="1400"/>
              <a:buNone/>
              <a:defRPr/>
            </a:lvl8pPr>
            <a:lvl9pPr lvl="8" rtl="0" algn="r">
              <a:lnSpc>
                <a:spcPct val="100000"/>
              </a:lnSpc>
              <a:spcBef>
                <a:spcPts val="0"/>
              </a:spcBef>
              <a:spcAft>
                <a:spcPts val="0"/>
              </a:spcAft>
              <a:buSzPts val="1400"/>
              <a:buNone/>
              <a:defRPr/>
            </a:lvl9pPr>
          </a:lstStyle>
          <a:p/>
        </p:txBody>
      </p:sp>
      <p:sp>
        <p:nvSpPr>
          <p:cNvPr id="256" name="Google Shape;256;p13"/>
          <p:cNvSpPr txBox="1"/>
          <p:nvPr>
            <p:ph type="title"/>
          </p:nvPr>
        </p:nvSpPr>
        <p:spPr>
          <a:xfrm>
            <a:off x="715100" y="445025"/>
            <a:ext cx="7704000" cy="5727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3000"/>
              <a:buNone/>
              <a:defRPr/>
            </a:lvl1pPr>
            <a:lvl2pPr lvl="1" rtl="0" algn="r">
              <a:spcBef>
                <a:spcPts val="0"/>
              </a:spcBef>
              <a:spcAft>
                <a:spcPts val="0"/>
              </a:spcAft>
              <a:buSzPts val="3000"/>
              <a:buNone/>
              <a:defRPr/>
            </a:lvl2pPr>
            <a:lvl3pPr lvl="2" rtl="0" algn="r">
              <a:spcBef>
                <a:spcPts val="0"/>
              </a:spcBef>
              <a:spcAft>
                <a:spcPts val="0"/>
              </a:spcAft>
              <a:buSzPts val="3000"/>
              <a:buNone/>
              <a:defRPr/>
            </a:lvl3pPr>
            <a:lvl4pPr lvl="3" rtl="0" algn="r">
              <a:spcBef>
                <a:spcPts val="0"/>
              </a:spcBef>
              <a:spcAft>
                <a:spcPts val="0"/>
              </a:spcAft>
              <a:buSzPts val="3000"/>
              <a:buNone/>
              <a:defRPr/>
            </a:lvl4pPr>
            <a:lvl5pPr lvl="4" rtl="0" algn="r">
              <a:spcBef>
                <a:spcPts val="0"/>
              </a:spcBef>
              <a:spcAft>
                <a:spcPts val="0"/>
              </a:spcAft>
              <a:buSzPts val="3000"/>
              <a:buNone/>
              <a:defRPr/>
            </a:lvl5pPr>
            <a:lvl6pPr lvl="5" rtl="0" algn="r">
              <a:spcBef>
                <a:spcPts val="0"/>
              </a:spcBef>
              <a:spcAft>
                <a:spcPts val="0"/>
              </a:spcAft>
              <a:buSzPts val="3000"/>
              <a:buNone/>
              <a:defRPr/>
            </a:lvl6pPr>
            <a:lvl7pPr lvl="6" rtl="0" algn="r">
              <a:spcBef>
                <a:spcPts val="0"/>
              </a:spcBef>
              <a:spcAft>
                <a:spcPts val="0"/>
              </a:spcAft>
              <a:buSzPts val="3000"/>
              <a:buNone/>
              <a:defRPr/>
            </a:lvl7pPr>
            <a:lvl8pPr lvl="7" rtl="0" algn="r">
              <a:spcBef>
                <a:spcPts val="0"/>
              </a:spcBef>
              <a:spcAft>
                <a:spcPts val="0"/>
              </a:spcAft>
              <a:buSzPts val="3000"/>
              <a:buNone/>
              <a:defRPr/>
            </a:lvl8pPr>
            <a:lvl9pPr lvl="8" rtl="0" algn="r">
              <a:spcBef>
                <a:spcPts val="0"/>
              </a:spcBef>
              <a:spcAft>
                <a:spcPts val="0"/>
              </a:spcAft>
              <a:buSzPts val="3000"/>
              <a:buNone/>
              <a:defRPr/>
            </a:lvl9pPr>
          </a:lstStyle>
          <a:p/>
        </p:txBody>
      </p:sp>
      <p:sp>
        <p:nvSpPr>
          <p:cNvPr id="257" name="Google Shape;257;p13"/>
          <p:cNvSpPr/>
          <p:nvPr/>
        </p:nvSpPr>
        <p:spPr>
          <a:xfrm>
            <a:off x="-953695" y="3279255"/>
            <a:ext cx="3719447" cy="2002803"/>
          </a:xfrm>
          <a:custGeom>
            <a:rect b="b" l="l" r="r" t="t"/>
            <a:pathLst>
              <a:path extrusionOk="0" h="746618" w="1386560">
                <a:moveTo>
                  <a:pt x="1112467" y="539008"/>
                </a:moveTo>
                <a:cubicBezTo>
                  <a:pt x="994523" y="516119"/>
                  <a:pt x="873073" y="531855"/>
                  <a:pt x="753085" y="538074"/>
                </a:cubicBezTo>
                <a:cubicBezTo>
                  <a:pt x="704219" y="540614"/>
                  <a:pt x="651585" y="540526"/>
                  <a:pt x="611219" y="512849"/>
                </a:cubicBezTo>
                <a:cubicBezTo>
                  <a:pt x="553327" y="473143"/>
                  <a:pt x="542754" y="394227"/>
                  <a:pt x="525696" y="326143"/>
                </a:cubicBezTo>
                <a:cubicBezTo>
                  <a:pt x="497071" y="211755"/>
                  <a:pt x="431966" y="102154"/>
                  <a:pt x="330291" y="42391"/>
                </a:cubicBezTo>
                <a:cubicBezTo>
                  <a:pt x="228586" y="-17373"/>
                  <a:pt x="87918" y="-16672"/>
                  <a:pt x="0" y="61981"/>
                </a:cubicBezTo>
                <a:lnTo>
                  <a:pt x="0" y="746618"/>
                </a:lnTo>
                <a:lnTo>
                  <a:pt x="1386560" y="746618"/>
                </a:lnTo>
                <a:cubicBezTo>
                  <a:pt x="1347829" y="632989"/>
                  <a:pt x="1230411" y="561897"/>
                  <a:pt x="1112467" y="539008"/>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258" name="Google Shape;258;p13"/>
          <p:cNvGrpSpPr/>
          <p:nvPr/>
        </p:nvGrpSpPr>
        <p:grpSpPr>
          <a:xfrm rot="5400000">
            <a:off x="-283316" y="3283584"/>
            <a:ext cx="1138755" cy="412320"/>
            <a:chOff x="4154637" y="1101473"/>
            <a:chExt cx="287383" cy="104053"/>
          </a:xfrm>
        </p:grpSpPr>
        <p:sp>
          <p:nvSpPr>
            <p:cNvPr id="259" name="Google Shape;259;p13"/>
            <p:cNvSpPr/>
            <p:nvPr/>
          </p:nvSpPr>
          <p:spPr>
            <a:xfrm>
              <a:off x="4154637"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60" name="Google Shape;260;p13"/>
            <p:cNvSpPr/>
            <p:nvPr/>
          </p:nvSpPr>
          <p:spPr>
            <a:xfrm>
              <a:off x="4226490"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61" name="Google Shape;261;p13"/>
            <p:cNvSpPr/>
            <p:nvPr/>
          </p:nvSpPr>
          <p:spPr>
            <a:xfrm>
              <a:off x="4298343" y="1101473"/>
              <a:ext cx="71824" cy="104053"/>
            </a:xfrm>
            <a:custGeom>
              <a:rect b="b" l="l" r="r" t="t"/>
              <a:pathLst>
                <a:path extrusionOk="0" h="104053" w="71824">
                  <a:moveTo>
                    <a:pt x="71824" y="52027"/>
                  </a:moveTo>
                  <a:lnTo>
                    <a:pt x="35897" y="78040"/>
                  </a:lnTo>
                  <a:lnTo>
                    <a:pt x="0" y="104053"/>
                  </a:lnTo>
                  <a:lnTo>
                    <a:pt x="0" y="52027"/>
                  </a:lnTo>
                  <a:lnTo>
                    <a:pt x="0" y="0"/>
                  </a:lnTo>
                  <a:lnTo>
                    <a:pt x="35897" y="26013"/>
                  </a:lnTo>
                  <a:close/>
                </a:path>
              </a:pathLst>
            </a:custGeom>
            <a:noFill/>
            <a:ln cap="rnd"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62" name="Google Shape;262;p13"/>
            <p:cNvSpPr/>
            <p:nvPr/>
          </p:nvSpPr>
          <p:spPr>
            <a:xfrm>
              <a:off x="4370167" y="1101473"/>
              <a:ext cx="71853" cy="104053"/>
            </a:xfrm>
            <a:custGeom>
              <a:rect b="b" l="l" r="r" t="t"/>
              <a:pathLst>
                <a:path extrusionOk="0" h="104053" w="71853">
                  <a:moveTo>
                    <a:pt x="71853" y="52027"/>
                  </a:moveTo>
                  <a:lnTo>
                    <a:pt x="35926" y="78040"/>
                  </a:lnTo>
                  <a:lnTo>
                    <a:pt x="0" y="104053"/>
                  </a:lnTo>
                  <a:lnTo>
                    <a:pt x="0" y="52027"/>
                  </a:lnTo>
                  <a:lnTo>
                    <a:pt x="0" y="0"/>
                  </a:lnTo>
                  <a:lnTo>
                    <a:pt x="35926" y="26013"/>
                  </a:lnTo>
                  <a:close/>
                </a:path>
              </a:pathLst>
            </a:custGeom>
            <a:noFill/>
            <a:ln cap="rnd"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263" name="Google Shape;263;p13"/>
          <p:cNvSpPr/>
          <p:nvPr/>
        </p:nvSpPr>
        <p:spPr>
          <a:xfrm flipH="1">
            <a:off x="7960853" y="-52261"/>
            <a:ext cx="2295558" cy="1567267"/>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264" name="Google Shape;264;p13"/>
          <p:cNvGrpSpPr/>
          <p:nvPr/>
        </p:nvGrpSpPr>
        <p:grpSpPr>
          <a:xfrm rot="5400000">
            <a:off x="8239016" y="4355394"/>
            <a:ext cx="572691" cy="1129036"/>
            <a:chOff x="2010786" y="4051720"/>
            <a:chExt cx="182875" cy="360507"/>
          </a:xfrm>
        </p:grpSpPr>
        <p:sp>
          <p:nvSpPr>
            <p:cNvPr id="265" name="Google Shape;265;p13"/>
            <p:cNvSpPr/>
            <p:nvPr/>
          </p:nvSpPr>
          <p:spPr>
            <a:xfrm>
              <a:off x="2010786"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66" name="Google Shape;266;p13"/>
            <p:cNvSpPr/>
            <p:nvPr/>
          </p:nvSpPr>
          <p:spPr>
            <a:xfrm>
              <a:off x="2078842"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67" name="Google Shape;267;p13"/>
            <p:cNvSpPr/>
            <p:nvPr/>
          </p:nvSpPr>
          <p:spPr>
            <a:xfrm>
              <a:off x="2146928"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TITLE_ONLY_1">
    <p:spTree>
      <p:nvGrpSpPr>
        <p:cNvPr id="268" name="Shape 268"/>
        <p:cNvGrpSpPr/>
        <p:nvPr/>
      </p:nvGrpSpPr>
      <p:grpSpPr>
        <a:xfrm>
          <a:off x="0" y="0"/>
          <a:ext cx="0" cy="0"/>
          <a:chOff x="0" y="0"/>
          <a:chExt cx="0" cy="0"/>
        </a:xfrm>
      </p:grpSpPr>
      <p:sp>
        <p:nvSpPr>
          <p:cNvPr id="269" name="Google Shape;269;p14"/>
          <p:cNvSpPr txBox="1"/>
          <p:nvPr>
            <p:ph type="title"/>
          </p:nvPr>
        </p:nvSpPr>
        <p:spPr>
          <a:xfrm>
            <a:off x="720000" y="445025"/>
            <a:ext cx="7704000" cy="5727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70" name="Google Shape;270;p14"/>
          <p:cNvSpPr/>
          <p:nvPr/>
        </p:nvSpPr>
        <p:spPr>
          <a:xfrm rot="10800000">
            <a:off x="6456914" y="-146023"/>
            <a:ext cx="3719447" cy="2002803"/>
          </a:xfrm>
          <a:custGeom>
            <a:rect b="b" l="l" r="r" t="t"/>
            <a:pathLst>
              <a:path extrusionOk="0" h="746618" w="1386560">
                <a:moveTo>
                  <a:pt x="1112467" y="539008"/>
                </a:moveTo>
                <a:cubicBezTo>
                  <a:pt x="994523" y="516119"/>
                  <a:pt x="873073" y="531855"/>
                  <a:pt x="753085" y="538074"/>
                </a:cubicBezTo>
                <a:cubicBezTo>
                  <a:pt x="704219" y="540614"/>
                  <a:pt x="651585" y="540526"/>
                  <a:pt x="611219" y="512849"/>
                </a:cubicBezTo>
                <a:cubicBezTo>
                  <a:pt x="553327" y="473143"/>
                  <a:pt x="542754" y="394227"/>
                  <a:pt x="525696" y="326143"/>
                </a:cubicBezTo>
                <a:cubicBezTo>
                  <a:pt x="497071" y="211755"/>
                  <a:pt x="431966" y="102154"/>
                  <a:pt x="330291" y="42391"/>
                </a:cubicBezTo>
                <a:cubicBezTo>
                  <a:pt x="228586" y="-17373"/>
                  <a:pt x="87918" y="-16672"/>
                  <a:pt x="0" y="61981"/>
                </a:cubicBezTo>
                <a:lnTo>
                  <a:pt x="0" y="746618"/>
                </a:lnTo>
                <a:lnTo>
                  <a:pt x="1386560" y="746618"/>
                </a:lnTo>
                <a:cubicBezTo>
                  <a:pt x="1347829" y="632989"/>
                  <a:pt x="1230411" y="561897"/>
                  <a:pt x="1112467" y="539008"/>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71" name="Google Shape;271;p14"/>
          <p:cNvSpPr/>
          <p:nvPr/>
        </p:nvSpPr>
        <p:spPr>
          <a:xfrm flipH="1" rot="10800000">
            <a:off x="-1028745" y="3708716"/>
            <a:ext cx="2295558" cy="1567267"/>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272" name="Google Shape;272;p14"/>
          <p:cNvGrpSpPr/>
          <p:nvPr/>
        </p:nvGrpSpPr>
        <p:grpSpPr>
          <a:xfrm rot="10800000">
            <a:off x="68479" y="3588402"/>
            <a:ext cx="572914" cy="572694"/>
            <a:chOff x="4385173" y="1855589"/>
            <a:chExt cx="324579" cy="324436"/>
          </a:xfrm>
        </p:grpSpPr>
        <p:sp>
          <p:nvSpPr>
            <p:cNvPr id="273" name="Google Shape;273;p14"/>
            <p:cNvSpPr/>
            <p:nvPr/>
          </p:nvSpPr>
          <p:spPr>
            <a:xfrm>
              <a:off x="4531420" y="1855589"/>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74" name="Google Shape;274;p14"/>
            <p:cNvSpPr/>
            <p:nvPr/>
          </p:nvSpPr>
          <p:spPr>
            <a:xfrm>
              <a:off x="4482671" y="1904327"/>
              <a:ext cx="32114" cy="32089"/>
            </a:xfrm>
            <a:custGeom>
              <a:rect b="b" l="l" r="r" t="t"/>
              <a:pathLst>
                <a:path extrusionOk="0" h="32089" w="32114">
                  <a:moveTo>
                    <a:pt x="4710" y="4697"/>
                  </a:moveTo>
                  <a:cubicBezTo>
                    <a:pt x="-1570" y="10974"/>
                    <a:pt x="-1570" y="21134"/>
                    <a:pt x="4710" y="27382"/>
                  </a:cubicBezTo>
                  <a:cubicBezTo>
                    <a:pt x="10989" y="33659"/>
                    <a:pt x="21154" y="33659"/>
                    <a:pt x="27405" y="27382"/>
                  </a:cubicBezTo>
                  <a:cubicBezTo>
                    <a:pt x="33685" y="21105"/>
                    <a:pt x="33685" y="10945"/>
                    <a:pt x="27405" y="4697"/>
                  </a:cubicBezTo>
                  <a:cubicBezTo>
                    <a:pt x="21125" y="-1551"/>
                    <a:pt x="10989" y="-1580"/>
                    <a:pt x="4710" y="469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75" name="Google Shape;275;p14"/>
            <p:cNvSpPr/>
            <p:nvPr/>
          </p:nvSpPr>
          <p:spPr>
            <a:xfrm>
              <a:off x="4433922"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54" y="-1569"/>
                    <a:pt x="10990"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76" name="Google Shape;276;p14"/>
            <p:cNvSpPr/>
            <p:nvPr/>
          </p:nvSpPr>
          <p:spPr>
            <a:xfrm>
              <a:off x="4385173"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77" name="Google Shape;277;p14"/>
            <p:cNvSpPr/>
            <p:nvPr/>
          </p:nvSpPr>
          <p:spPr>
            <a:xfrm>
              <a:off x="4580169" y="1904316"/>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25" y="-1569"/>
                    <a:pt x="10960"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78" name="Google Shape;278;p14"/>
            <p:cNvSpPr/>
            <p:nvPr/>
          </p:nvSpPr>
          <p:spPr>
            <a:xfrm>
              <a:off x="4531420"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79" name="Google Shape;279;p14"/>
            <p:cNvSpPr/>
            <p:nvPr/>
          </p:nvSpPr>
          <p:spPr>
            <a:xfrm>
              <a:off x="4482671"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80" name="Google Shape;280;p14"/>
            <p:cNvSpPr/>
            <p:nvPr/>
          </p:nvSpPr>
          <p:spPr>
            <a:xfrm>
              <a:off x="4433929" y="2050477"/>
              <a:ext cx="32129" cy="32115"/>
            </a:xfrm>
            <a:custGeom>
              <a:rect b="b" l="l" r="r" t="t"/>
              <a:pathLst>
                <a:path extrusionOk="0" h="32115" w="32129">
                  <a:moveTo>
                    <a:pt x="32129" y="16058"/>
                  </a:moveTo>
                  <a:cubicBezTo>
                    <a:pt x="32129" y="24926"/>
                    <a:pt x="24937" y="32115"/>
                    <a:pt x="16065" y="32115"/>
                  </a:cubicBezTo>
                  <a:cubicBezTo>
                    <a:pt x="7192" y="32115"/>
                    <a:pt x="0" y="24926"/>
                    <a:pt x="0" y="16058"/>
                  </a:cubicBezTo>
                  <a:cubicBezTo>
                    <a:pt x="0" y="7189"/>
                    <a:pt x="7192" y="0"/>
                    <a:pt x="16065" y="0"/>
                  </a:cubicBezTo>
                  <a:cubicBezTo>
                    <a:pt x="24937" y="0"/>
                    <a:pt x="32129" y="7189"/>
                    <a:pt x="32129" y="1605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81" name="Google Shape;281;p14"/>
            <p:cNvSpPr/>
            <p:nvPr/>
          </p:nvSpPr>
          <p:spPr>
            <a:xfrm>
              <a:off x="4628918"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82" name="Google Shape;282;p14"/>
            <p:cNvSpPr/>
            <p:nvPr/>
          </p:nvSpPr>
          <p:spPr>
            <a:xfrm>
              <a:off x="4580169"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25" y="-1562"/>
                    <a:pt x="10960"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83" name="Google Shape;283;p14"/>
            <p:cNvSpPr/>
            <p:nvPr/>
          </p:nvSpPr>
          <p:spPr>
            <a:xfrm>
              <a:off x="4531420" y="2050491"/>
              <a:ext cx="32114" cy="32078"/>
            </a:xfrm>
            <a:custGeom>
              <a:rect b="b" l="l" r="r" t="t"/>
              <a:pathLst>
                <a:path extrusionOk="0" h="32078" w="32114">
                  <a:moveTo>
                    <a:pt x="4710" y="4686"/>
                  </a:moveTo>
                  <a:cubicBezTo>
                    <a:pt x="-1570" y="10963"/>
                    <a:pt x="-1570" y="21123"/>
                    <a:pt x="4710" y="27371"/>
                  </a:cubicBezTo>
                  <a:cubicBezTo>
                    <a:pt x="10990" y="33648"/>
                    <a:pt x="21154" y="33648"/>
                    <a:pt x="27405" y="27371"/>
                  </a:cubicBezTo>
                  <a:cubicBezTo>
                    <a:pt x="33685" y="21094"/>
                    <a:pt x="33685" y="10934"/>
                    <a:pt x="27405" y="4686"/>
                  </a:cubicBezTo>
                  <a:cubicBezTo>
                    <a:pt x="21125" y="-1562"/>
                    <a:pt x="10961"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84" name="Google Shape;284;p14"/>
            <p:cNvSpPr/>
            <p:nvPr/>
          </p:nvSpPr>
          <p:spPr>
            <a:xfrm>
              <a:off x="4482671" y="2099197"/>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54" y="-1569"/>
                    <a:pt x="10989"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85" name="Google Shape;285;p14"/>
            <p:cNvSpPr/>
            <p:nvPr/>
          </p:nvSpPr>
          <p:spPr>
            <a:xfrm>
              <a:off x="4677638"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86" name="Google Shape;286;p14"/>
            <p:cNvSpPr/>
            <p:nvPr/>
          </p:nvSpPr>
          <p:spPr>
            <a:xfrm>
              <a:off x="4628897" y="2050477"/>
              <a:ext cx="32129" cy="32115"/>
            </a:xfrm>
            <a:custGeom>
              <a:rect b="b" l="l" r="r" t="t"/>
              <a:pathLst>
                <a:path extrusionOk="0" h="32115" w="32129">
                  <a:moveTo>
                    <a:pt x="32129" y="16058"/>
                  </a:moveTo>
                  <a:cubicBezTo>
                    <a:pt x="32129" y="24926"/>
                    <a:pt x="24937" y="32115"/>
                    <a:pt x="16065" y="32115"/>
                  </a:cubicBezTo>
                  <a:cubicBezTo>
                    <a:pt x="7192" y="32115"/>
                    <a:pt x="0" y="24926"/>
                    <a:pt x="0" y="16058"/>
                  </a:cubicBezTo>
                  <a:cubicBezTo>
                    <a:pt x="0" y="7189"/>
                    <a:pt x="7192" y="0"/>
                    <a:pt x="16065" y="0"/>
                  </a:cubicBezTo>
                  <a:cubicBezTo>
                    <a:pt x="24937" y="0"/>
                    <a:pt x="32129" y="7189"/>
                    <a:pt x="32129" y="1605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87" name="Google Shape;287;p14"/>
            <p:cNvSpPr/>
            <p:nvPr/>
          </p:nvSpPr>
          <p:spPr>
            <a:xfrm>
              <a:off x="4580169" y="2099197"/>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25" y="-1569"/>
                    <a:pt x="10960"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88" name="Google Shape;288;p14"/>
            <p:cNvSpPr/>
            <p:nvPr/>
          </p:nvSpPr>
          <p:spPr>
            <a:xfrm>
              <a:off x="4531420" y="2147925"/>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90"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289" name="Google Shape;289;p14"/>
          <p:cNvGrpSpPr/>
          <p:nvPr/>
        </p:nvGrpSpPr>
        <p:grpSpPr>
          <a:xfrm rot="10800000">
            <a:off x="8605894" y="864977"/>
            <a:ext cx="818939" cy="818527"/>
            <a:chOff x="3570641" y="2872772"/>
            <a:chExt cx="500635" cy="500383"/>
          </a:xfrm>
        </p:grpSpPr>
        <p:sp>
          <p:nvSpPr>
            <p:cNvPr id="290" name="Google Shape;290;p14"/>
            <p:cNvSpPr/>
            <p:nvPr/>
          </p:nvSpPr>
          <p:spPr>
            <a:xfrm>
              <a:off x="3805858" y="3107855"/>
              <a:ext cx="265418" cy="265300"/>
            </a:xfrm>
            <a:custGeom>
              <a:rect b="b" l="l" r="r" t="t"/>
              <a:pathLst>
                <a:path extrusionOk="0" h="265300" w="265418">
                  <a:moveTo>
                    <a:pt x="265418" y="11445"/>
                  </a:moveTo>
                  <a:cubicBezTo>
                    <a:pt x="265360" y="7620"/>
                    <a:pt x="265214" y="3795"/>
                    <a:pt x="265009" y="0"/>
                  </a:cubicBezTo>
                  <a:lnTo>
                    <a:pt x="0" y="264892"/>
                  </a:lnTo>
                  <a:cubicBezTo>
                    <a:pt x="3826" y="265125"/>
                    <a:pt x="7653" y="265271"/>
                    <a:pt x="11479" y="265301"/>
                  </a:cubicBezTo>
                  <a:lnTo>
                    <a:pt x="265418" y="11445"/>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91" name="Google Shape;291;p14"/>
            <p:cNvSpPr/>
            <p:nvPr/>
          </p:nvSpPr>
          <p:spPr>
            <a:xfrm>
              <a:off x="3654645" y="2956709"/>
              <a:ext cx="358943" cy="358784"/>
            </a:xfrm>
            <a:custGeom>
              <a:rect b="b" l="l" r="r" t="t"/>
              <a:pathLst>
                <a:path extrusionOk="0" h="358784" w="358943">
                  <a:moveTo>
                    <a:pt x="0" y="353296"/>
                  </a:moveTo>
                  <a:cubicBezTo>
                    <a:pt x="2103" y="355165"/>
                    <a:pt x="4235" y="357004"/>
                    <a:pt x="6397" y="358785"/>
                  </a:cubicBezTo>
                  <a:lnTo>
                    <a:pt x="358944" y="6394"/>
                  </a:lnTo>
                  <a:cubicBezTo>
                    <a:pt x="357162" y="4233"/>
                    <a:pt x="355322" y="2102"/>
                    <a:pt x="353453" y="0"/>
                  </a:cubicBezTo>
                  <a:lnTo>
                    <a:pt x="0" y="353296"/>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92" name="Google Shape;292;p14"/>
            <p:cNvSpPr/>
            <p:nvPr/>
          </p:nvSpPr>
          <p:spPr>
            <a:xfrm>
              <a:off x="3759503" y="3061521"/>
              <a:ext cx="306427" cy="306291"/>
            </a:xfrm>
            <a:custGeom>
              <a:rect b="b" l="l" r="r" t="t"/>
              <a:pathLst>
                <a:path extrusionOk="0" h="306291" w="306427">
                  <a:moveTo>
                    <a:pt x="306427" y="9664"/>
                  </a:moveTo>
                  <a:cubicBezTo>
                    <a:pt x="305755" y="6423"/>
                    <a:pt x="305025" y="3212"/>
                    <a:pt x="304207" y="0"/>
                  </a:cubicBezTo>
                  <a:lnTo>
                    <a:pt x="0" y="304072"/>
                  </a:lnTo>
                  <a:cubicBezTo>
                    <a:pt x="3213" y="304890"/>
                    <a:pt x="6426" y="305591"/>
                    <a:pt x="9668" y="306291"/>
                  </a:cubicBezTo>
                  <a:lnTo>
                    <a:pt x="306427" y="9664"/>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93" name="Google Shape;293;p14"/>
            <p:cNvSpPr/>
            <p:nvPr/>
          </p:nvSpPr>
          <p:spPr>
            <a:xfrm>
              <a:off x="3719721" y="3021757"/>
              <a:ext cx="333824" cy="333647"/>
            </a:xfrm>
            <a:custGeom>
              <a:rect b="b" l="l" r="r" t="t"/>
              <a:pathLst>
                <a:path extrusionOk="0" h="333647" w="333824">
                  <a:moveTo>
                    <a:pt x="333825" y="8350"/>
                  </a:moveTo>
                  <a:cubicBezTo>
                    <a:pt x="332715" y="5547"/>
                    <a:pt x="331488" y="2774"/>
                    <a:pt x="330291" y="0"/>
                  </a:cubicBezTo>
                  <a:lnTo>
                    <a:pt x="0" y="330115"/>
                  </a:lnTo>
                  <a:cubicBezTo>
                    <a:pt x="2775" y="331341"/>
                    <a:pt x="5550" y="332538"/>
                    <a:pt x="8354" y="333648"/>
                  </a:cubicBezTo>
                  <a:lnTo>
                    <a:pt x="333825" y="8350"/>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94" name="Google Shape;294;p14"/>
            <p:cNvSpPr/>
            <p:nvPr/>
          </p:nvSpPr>
          <p:spPr>
            <a:xfrm>
              <a:off x="3862318" y="3164290"/>
              <a:ext cx="205570" cy="205478"/>
            </a:xfrm>
            <a:custGeom>
              <a:rect b="b" l="l" r="r" t="t"/>
              <a:pathLst>
                <a:path extrusionOk="0" h="205478" w="205570">
                  <a:moveTo>
                    <a:pt x="0" y="205479"/>
                  </a:moveTo>
                  <a:cubicBezTo>
                    <a:pt x="4965" y="204661"/>
                    <a:pt x="9902" y="203698"/>
                    <a:pt x="14809" y="202559"/>
                  </a:cubicBezTo>
                  <a:lnTo>
                    <a:pt x="202649" y="14802"/>
                  </a:lnTo>
                  <a:cubicBezTo>
                    <a:pt x="203788" y="9897"/>
                    <a:pt x="204723" y="4963"/>
                    <a:pt x="205570" y="0"/>
                  </a:cubicBezTo>
                  <a:lnTo>
                    <a:pt x="0" y="205479"/>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95" name="Google Shape;295;p14"/>
            <p:cNvSpPr/>
            <p:nvPr/>
          </p:nvSpPr>
          <p:spPr>
            <a:xfrm>
              <a:off x="3684992" y="2987043"/>
              <a:ext cx="350823" cy="350668"/>
            </a:xfrm>
            <a:custGeom>
              <a:rect b="b" l="l" r="r" t="t"/>
              <a:pathLst>
                <a:path extrusionOk="0" h="350668" w="350823">
                  <a:moveTo>
                    <a:pt x="350824" y="7299"/>
                  </a:moveTo>
                  <a:cubicBezTo>
                    <a:pt x="349335" y="4847"/>
                    <a:pt x="347816" y="2394"/>
                    <a:pt x="346238" y="0"/>
                  </a:cubicBezTo>
                  <a:lnTo>
                    <a:pt x="0" y="346085"/>
                  </a:lnTo>
                  <a:cubicBezTo>
                    <a:pt x="2424" y="347661"/>
                    <a:pt x="4849" y="349180"/>
                    <a:pt x="7302" y="350669"/>
                  </a:cubicBezTo>
                  <a:lnTo>
                    <a:pt x="350824" y="7299"/>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96" name="Google Shape;296;p14"/>
            <p:cNvSpPr/>
            <p:nvPr/>
          </p:nvSpPr>
          <p:spPr>
            <a:xfrm>
              <a:off x="3945445" y="3247351"/>
              <a:ext cx="92824" cy="92783"/>
            </a:xfrm>
            <a:custGeom>
              <a:rect b="b" l="l" r="r" t="t"/>
              <a:pathLst>
                <a:path extrusionOk="0" h="92783" w="92824">
                  <a:moveTo>
                    <a:pt x="61630" y="43064"/>
                  </a:moveTo>
                  <a:cubicBezTo>
                    <a:pt x="73752" y="29633"/>
                    <a:pt x="84121" y="15153"/>
                    <a:pt x="92825" y="0"/>
                  </a:cubicBezTo>
                  <a:lnTo>
                    <a:pt x="0" y="92784"/>
                  </a:lnTo>
                  <a:cubicBezTo>
                    <a:pt x="15159" y="84083"/>
                    <a:pt x="29618" y="73748"/>
                    <a:pt x="43083" y="61603"/>
                  </a:cubicBezTo>
                  <a:lnTo>
                    <a:pt x="61630" y="43064"/>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97" name="Google Shape;297;p14"/>
            <p:cNvSpPr/>
            <p:nvPr/>
          </p:nvSpPr>
          <p:spPr>
            <a:xfrm>
              <a:off x="3576015" y="2878114"/>
              <a:ext cx="306427" cy="306291"/>
            </a:xfrm>
            <a:custGeom>
              <a:rect b="b" l="l" r="r" t="t"/>
              <a:pathLst>
                <a:path extrusionOk="0" h="306291" w="306427">
                  <a:moveTo>
                    <a:pt x="306427" y="2219"/>
                  </a:moveTo>
                  <a:cubicBezTo>
                    <a:pt x="303214" y="1402"/>
                    <a:pt x="300001" y="701"/>
                    <a:pt x="296759" y="0"/>
                  </a:cubicBezTo>
                  <a:lnTo>
                    <a:pt x="0" y="296628"/>
                  </a:lnTo>
                  <a:cubicBezTo>
                    <a:pt x="672" y="299868"/>
                    <a:pt x="1402" y="303080"/>
                    <a:pt x="2220" y="306291"/>
                  </a:cubicBezTo>
                  <a:lnTo>
                    <a:pt x="306427" y="2219"/>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98" name="Google Shape;298;p14"/>
            <p:cNvSpPr/>
            <p:nvPr/>
          </p:nvSpPr>
          <p:spPr>
            <a:xfrm>
              <a:off x="3574058" y="2876158"/>
              <a:ext cx="205569" cy="205478"/>
            </a:xfrm>
            <a:custGeom>
              <a:rect b="b" l="l" r="r" t="t"/>
              <a:pathLst>
                <a:path extrusionOk="0" h="205478" w="205569">
                  <a:moveTo>
                    <a:pt x="205570" y="0"/>
                  </a:moveTo>
                  <a:cubicBezTo>
                    <a:pt x="200604" y="818"/>
                    <a:pt x="195668" y="1781"/>
                    <a:pt x="190761" y="2920"/>
                  </a:cubicBezTo>
                  <a:lnTo>
                    <a:pt x="2921" y="190677"/>
                  </a:lnTo>
                  <a:cubicBezTo>
                    <a:pt x="1782" y="195581"/>
                    <a:pt x="847" y="200515"/>
                    <a:pt x="0" y="205479"/>
                  </a:cubicBezTo>
                  <a:lnTo>
                    <a:pt x="205570" y="0"/>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99" name="Google Shape;299;p14"/>
            <p:cNvSpPr/>
            <p:nvPr/>
          </p:nvSpPr>
          <p:spPr>
            <a:xfrm>
              <a:off x="3603705" y="2905763"/>
              <a:ext cx="92824" cy="92783"/>
            </a:xfrm>
            <a:custGeom>
              <a:rect b="b" l="l" r="r" t="t"/>
              <a:pathLst>
                <a:path extrusionOk="0" h="92783" w="92824">
                  <a:moveTo>
                    <a:pt x="31165" y="49749"/>
                  </a:moveTo>
                  <a:cubicBezTo>
                    <a:pt x="19044" y="63179"/>
                    <a:pt x="8675" y="77631"/>
                    <a:pt x="0" y="92784"/>
                  </a:cubicBezTo>
                  <a:lnTo>
                    <a:pt x="92825" y="0"/>
                  </a:lnTo>
                  <a:cubicBezTo>
                    <a:pt x="77665" y="8700"/>
                    <a:pt x="63207" y="19035"/>
                    <a:pt x="49771" y="31152"/>
                  </a:cubicBezTo>
                  <a:lnTo>
                    <a:pt x="31165" y="49749"/>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00" name="Google Shape;300;p14"/>
            <p:cNvSpPr/>
            <p:nvPr/>
          </p:nvSpPr>
          <p:spPr>
            <a:xfrm>
              <a:off x="3628357" y="2930433"/>
              <a:ext cx="358943" cy="358784"/>
            </a:xfrm>
            <a:custGeom>
              <a:rect b="b" l="l" r="r" t="t"/>
              <a:pathLst>
                <a:path extrusionOk="0" h="358784" w="358943">
                  <a:moveTo>
                    <a:pt x="358944" y="5489"/>
                  </a:moveTo>
                  <a:cubicBezTo>
                    <a:pt x="356841" y="3620"/>
                    <a:pt x="354709" y="1781"/>
                    <a:pt x="352547" y="0"/>
                  </a:cubicBezTo>
                  <a:lnTo>
                    <a:pt x="0" y="352391"/>
                  </a:lnTo>
                  <a:cubicBezTo>
                    <a:pt x="1782" y="354552"/>
                    <a:pt x="3622" y="356683"/>
                    <a:pt x="5491" y="358785"/>
                  </a:cubicBezTo>
                  <a:lnTo>
                    <a:pt x="358944" y="5489"/>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01" name="Google Shape;301;p14"/>
            <p:cNvSpPr/>
            <p:nvPr/>
          </p:nvSpPr>
          <p:spPr>
            <a:xfrm>
              <a:off x="3570641" y="2872772"/>
              <a:ext cx="265418" cy="265300"/>
            </a:xfrm>
            <a:custGeom>
              <a:rect b="b" l="l" r="r" t="t"/>
              <a:pathLst>
                <a:path extrusionOk="0" h="265300" w="265418">
                  <a:moveTo>
                    <a:pt x="0" y="253856"/>
                  </a:moveTo>
                  <a:cubicBezTo>
                    <a:pt x="58" y="257680"/>
                    <a:pt x="204" y="261505"/>
                    <a:pt x="409" y="265301"/>
                  </a:cubicBezTo>
                  <a:lnTo>
                    <a:pt x="265418" y="409"/>
                  </a:lnTo>
                  <a:cubicBezTo>
                    <a:pt x="261592" y="175"/>
                    <a:pt x="257766" y="29"/>
                    <a:pt x="253969" y="0"/>
                  </a:cubicBezTo>
                  <a:lnTo>
                    <a:pt x="0" y="253856"/>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02" name="Google Shape;302;p14"/>
            <p:cNvSpPr/>
            <p:nvPr/>
          </p:nvSpPr>
          <p:spPr>
            <a:xfrm>
              <a:off x="3588400" y="2890522"/>
              <a:ext cx="333795" cy="333647"/>
            </a:xfrm>
            <a:custGeom>
              <a:rect b="b" l="l" r="r" t="t"/>
              <a:pathLst>
                <a:path extrusionOk="0" h="333647" w="333795">
                  <a:moveTo>
                    <a:pt x="333795" y="3533"/>
                  </a:moveTo>
                  <a:cubicBezTo>
                    <a:pt x="331021" y="2307"/>
                    <a:pt x="328246" y="1109"/>
                    <a:pt x="325442" y="0"/>
                  </a:cubicBezTo>
                  <a:lnTo>
                    <a:pt x="0" y="325298"/>
                  </a:lnTo>
                  <a:cubicBezTo>
                    <a:pt x="1110" y="328100"/>
                    <a:pt x="2337" y="330874"/>
                    <a:pt x="3534" y="333648"/>
                  </a:cubicBezTo>
                  <a:lnTo>
                    <a:pt x="333795" y="3533"/>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03" name="Google Shape;303;p14"/>
            <p:cNvSpPr/>
            <p:nvPr/>
          </p:nvSpPr>
          <p:spPr>
            <a:xfrm>
              <a:off x="3606158" y="2908215"/>
              <a:ext cx="350794" cy="350639"/>
            </a:xfrm>
            <a:custGeom>
              <a:rect b="b" l="l" r="r" t="t"/>
              <a:pathLst>
                <a:path extrusionOk="0" h="350639" w="350794">
                  <a:moveTo>
                    <a:pt x="350795" y="4584"/>
                  </a:moveTo>
                  <a:cubicBezTo>
                    <a:pt x="348371" y="3007"/>
                    <a:pt x="345946" y="1489"/>
                    <a:pt x="343493" y="0"/>
                  </a:cubicBezTo>
                  <a:lnTo>
                    <a:pt x="0" y="343341"/>
                  </a:lnTo>
                  <a:cubicBezTo>
                    <a:pt x="1490" y="345793"/>
                    <a:pt x="3009" y="348245"/>
                    <a:pt x="4586" y="350639"/>
                  </a:cubicBezTo>
                  <a:lnTo>
                    <a:pt x="350795" y="4584"/>
                  </a:ln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TITLE_ONLY_2">
    <p:spTree>
      <p:nvGrpSpPr>
        <p:cNvPr id="304" name="Shape 304"/>
        <p:cNvGrpSpPr/>
        <p:nvPr/>
      </p:nvGrpSpPr>
      <p:grpSpPr>
        <a:xfrm>
          <a:off x="0" y="0"/>
          <a:ext cx="0" cy="0"/>
          <a:chOff x="0" y="0"/>
          <a:chExt cx="0" cy="0"/>
        </a:xfrm>
      </p:grpSpPr>
      <p:sp>
        <p:nvSpPr>
          <p:cNvPr id="305" name="Google Shape;305;p15"/>
          <p:cNvSpPr txBox="1"/>
          <p:nvPr>
            <p:ph type="title"/>
          </p:nvPr>
        </p:nvSpPr>
        <p:spPr>
          <a:xfrm>
            <a:off x="720000" y="445025"/>
            <a:ext cx="7704000" cy="5727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06" name="Google Shape;306;p15"/>
          <p:cNvSpPr/>
          <p:nvPr/>
        </p:nvSpPr>
        <p:spPr>
          <a:xfrm flipH="1">
            <a:off x="-1043907" y="3410801"/>
            <a:ext cx="2677509" cy="2386399"/>
          </a:xfrm>
          <a:custGeom>
            <a:rect b="b" l="l" r="r" t="t"/>
            <a:pathLst>
              <a:path extrusionOk="0" h="800805" w="898493">
                <a:moveTo>
                  <a:pt x="636989" y="17750"/>
                </a:moveTo>
                <a:cubicBezTo>
                  <a:pt x="566743" y="43443"/>
                  <a:pt x="507069" y="96900"/>
                  <a:pt x="473801" y="163874"/>
                </a:cubicBezTo>
                <a:cubicBezTo>
                  <a:pt x="451164" y="209449"/>
                  <a:pt x="440737" y="259957"/>
                  <a:pt x="424322" y="308130"/>
                </a:cubicBezTo>
                <a:cubicBezTo>
                  <a:pt x="407906" y="356303"/>
                  <a:pt x="383634" y="404475"/>
                  <a:pt x="341807" y="433467"/>
                </a:cubicBezTo>
                <a:cubicBezTo>
                  <a:pt x="304070" y="459597"/>
                  <a:pt x="256869" y="466925"/>
                  <a:pt x="213816" y="482895"/>
                </a:cubicBezTo>
                <a:cubicBezTo>
                  <a:pt x="85940" y="530338"/>
                  <a:pt x="-4256" y="664550"/>
                  <a:pt x="155" y="800806"/>
                </a:cubicBezTo>
                <a:lnTo>
                  <a:pt x="898494" y="800806"/>
                </a:lnTo>
                <a:lnTo>
                  <a:pt x="891513" y="24086"/>
                </a:lnTo>
                <a:cubicBezTo>
                  <a:pt x="822872" y="-5635"/>
                  <a:pt x="707265" y="-7971"/>
                  <a:pt x="636989" y="1775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07" name="Google Shape;307;p15"/>
          <p:cNvSpPr/>
          <p:nvPr/>
        </p:nvSpPr>
        <p:spPr>
          <a:xfrm>
            <a:off x="7694743" y="-106942"/>
            <a:ext cx="2336789" cy="1292881"/>
          </a:xfrm>
          <a:custGeom>
            <a:rect b="b" l="l" r="r" t="t"/>
            <a:pathLst>
              <a:path extrusionOk="0" h="691380" w="1249620">
                <a:moveTo>
                  <a:pt x="5978" y="0"/>
                </a:moveTo>
                <a:cubicBezTo>
                  <a:pt x="-16629" y="70303"/>
                  <a:pt x="27652" y="149511"/>
                  <a:pt x="92202" y="185363"/>
                </a:cubicBezTo>
                <a:cubicBezTo>
                  <a:pt x="156783" y="221244"/>
                  <a:pt x="235529" y="221507"/>
                  <a:pt x="308200" y="208136"/>
                </a:cubicBezTo>
                <a:cubicBezTo>
                  <a:pt x="330369" y="204048"/>
                  <a:pt x="352714" y="198793"/>
                  <a:pt x="375175" y="200603"/>
                </a:cubicBezTo>
                <a:cubicBezTo>
                  <a:pt x="397636" y="202443"/>
                  <a:pt x="420857" y="212836"/>
                  <a:pt x="431460" y="232748"/>
                </a:cubicBezTo>
                <a:cubicBezTo>
                  <a:pt x="443231" y="254849"/>
                  <a:pt x="436776" y="281738"/>
                  <a:pt x="438265" y="306700"/>
                </a:cubicBezTo>
                <a:cubicBezTo>
                  <a:pt x="441449" y="360186"/>
                  <a:pt x="482867" y="405264"/>
                  <a:pt x="531002" y="428854"/>
                </a:cubicBezTo>
                <a:cubicBezTo>
                  <a:pt x="579139" y="452445"/>
                  <a:pt x="633612" y="458634"/>
                  <a:pt x="686801" y="465437"/>
                </a:cubicBezTo>
                <a:cubicBezTo>
                  <a:pt x="739961" y="472239"/>
                  <a:pt x="794523" y="480502"/>
                  <a:pt x="840876" y="507420"/>
                </a:cubicBezTo>
                <a:cubicBezTo>
                  <a:pt x="925260" y="556439"/>
                  <a:pt x="973834" y="662098"/>
                  <a:pt x="1068207" y="686915"/>
                </a:cubicBezTo>
                <a:cubicBezTo>
                  <a:pt x="1140674" y="705950"/>
                  <a:pt x="1224063" y="662244"/>
                  <a:pt x="1249621" y="591824"/>
                </a:cubicBezTo>
                <a:lnTo>
                  <a:pt x="1249621" y="10014"/>
                </a:lnTo>
                <a:lnTo>
                  <a:pt x="5978" y="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308" name="Google Shape;308;p15"/>
          <p:cNvGrpSpPr/>
          <p:nvPr/>
        </p:nvGrpSpPr>
        <p:grpSpPr>
          <a:xfrm flipH="1" rot="-5400000">
            <a:off x="8916553" y="2738422"/>
            <a:ext cx="509984" cy="1005418"/>
            <a:chOff x="2010786" y="4051720"/>
            <a:chExt cx="182875" cy="360507"/>
          </a:xfrm>
        </p:grpSpPr>
        <p:sp>
          <p:nvSpPr>
            <p:cNvPr id="309" name="Google Shape;309;p15"/>
            <p:cNvSpPr/>
            <p:nvPr/>
          </p:nvSpPr>
          <p:spPr>
            <a:xfrm>
              <a:off x="2010786"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10" name="Google Shape;310;p15"/>
            <p:cNvSpPr/>
            <p:nvPr/>
          </p:nvSpPr>
          <p:spPr>
            <a:xfrm>
              <a:off x="2078842"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11" name="Google Shape;311;p15"/>
            <p:cNvSpPr/>
            <p:nvPr/>
          </p:nvSpPr>
          <p:spPr>
            <a:xfrm>
              <a:off x="2146928"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312" name="Google Shape;312;p15"/>
          <p:cNvSpPr/>
          <p:nvPr/>
        </p:nvSpPr>
        <p:spPr>
          <a:xfrm flipH="1">
            <a:off x="8080950" y="4405224"/>
            <a:ext cx="1252700" cy="1514316"/>
          </a:xfrm>
          <a:custGeom>
            <a:rect b="b" l="l" r="r" t="t"/>
            <a:pathLst>
              <a:path extrusionOk="0" h="735105" w="608107">
                <a:moveTo>
                  <a:pt x="0" y="62117"/>
                </a:moveTo>
                <a:cubicBezTo>
                  <a:pt x="49801" y="14879"/>
                  <a:pt x="121858" y="-7806"/>
                  <a:pt x="189739" y="2412"/>
                </a:cubicBezTo>
                <a:cubicBezTo>
                  <a:pt x="224585" y="7638"/>
                  <a:pt x="260248" y="22878"/>
                  <a:pt x="278825" y="52804"/>
                </a:cubicBezTo>
                <a:cubicBezTo>
                  <a:pt x="297402" y="82729"/>
                  <a:pt x="291034" y="128946"/>
                  <a:pt x="259460" y="144566"/>
                </a:cubicBezTo>
                <a:cubicBezTo>
                  <a:pt x="242986" y="152711"/>
                  <a:pt x="218918" y="148741"/>
                  <a:pt x="212230" y="131632"/>
                </a:cubicBezTo>
                <a:cubicBezTo>
                  <a:pt x="206709" y="117560"/>
                  <a:pt x="215647" y="101035"/>
                  <a:pt x="228674" y="93386"/>
                </a:cubicBezTo>
                <a:cubicBezTo>
                  <a:pt x="241701" y="85707"/>
                  <a:pt x="257561" y="84919"/>
                  <a:pt x="272691" y="85328"/>
                </a:cubicBezTo>
                <a:cubicBezTo>
                  <a:pt x="373490" y="88014"/>
                  <a:pt x="472069" y="137471"/>
                  <a:pt x="534458" y="216650"/>
                </a:cubicBezTo>
                <a:cubicBezTo>
                  <a:pt x="596848" y="295828"/>
                  <a:pt x="621821" y="403239"/>
                  <a:pt x="600791" y="501803"/>
                </a:cubicBezTo>
                <a:cubicBezTo>
                  <a:pt x="579761" y="600368"/>
                  <a:pt x="513136" y="688247"/>
                  <a:pt x="423875" y="735106"/>
                </a:cubicBezTo>
              </a:path>
            </a:pathLst>
          </a:custGeom>
          <a:noFill/>
          <a:ln cap="flat" cmpd="sng" w="28575">
            <a:solidFill>
              <a:schemeClr val="accent3"/>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313" name="Google Shape;313;p15"/>
          <p:cNvGrpSpPr/>
          <p:nvPr/>
        </p:nvGrpSpPr>
        <p:grpSpPr>
          <a:xfrm rot="-5400000">
            <a:off x="-169147" y="1347267"/>
            <a:ext cx="1033171" cy="374071"/>
            <a:chOff x="4154637" y="1101473"/>
            <a:chExt cx="287383" cy="104053"/>
          </a:xfrm>
        </p:grpSpPr>
        <p:sp>
          <p:nvSpPr>
            <p:cNvPr id="314" name="Google Shape;314;p15"/>
            <p:cNvSpPr/>
            <p:nvPr/>
          </p:nvSpPr>
          <p:spPr>
            <a:xfrm>
              <a:off x="4154637"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1905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15" name="Google Shape;315;p15"/>
            <p:cNvSpPr/>
            <p:nvPr/>
          </p:nvSpPr>
          <p:spPr>
            <a:xfrm>
              <a:off x="4226490"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1905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16" name="Google Shape;316;p15"/>
            <p:cNvSpPr/>
            <p:nvPr/>
          </p:nvSpPr>
          <p:spPr>
            <a:xfrm>
              <a:off x="4298343" y="1101473"/>
              <a:ext cx="71824" cy="104053"/>
            </a:xfrm>
            <a:custGeom>
              <a:rect b="b" l="l" r="r" t="t"/>
              <a:pathLst>
                <a:path extrusionOk="0" h="104053" w="71824">
                  <a:moveTo>
                    <a:pt x="71824" y="52027"/>
                  </a:moveTo>
                  <a:lnTo>
                    <a:pt x="35897" y="78040"/>
                  </a:lnTo>
                  <a:lnTo>
                    <a:pt x="0" y="104053"/>
                  </a:lnTo>
                  <a:lnTo>
                    <a:pt x="0" y="52027"/>
                  </a:lnTo>
                  <a:lnTo>
                    <a:pt x="0" y="0"/>
                  </a:lnTo>
                  <a:lnTo>
                    <a:pt x="35897" y="26013"/>
                  </a:lnTo>
                  <a:close/>
                </a:path>
              </a:pathLst>
            </a:custGeom>
            <a:noFill/>
            <a:ln cap="rnd" cmpd="sng" w="1905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17" name="Google Shape;317;p15"/>
            <p:cNvSpPr/>
            <p:nvPr/>
          </p:nvSpPr>
          <p:spPr>
            <a:xfrm>
              <a:off x="4370167" y="1101473"/>
              <a:ext cx="71853" cy="104053"/>
            </a:xfrm>
            <a:custGeom>
              <a:rect b="b" l="l" r="r" t="t"/>
              <a:pathLst>
                <a:path extrusionOk="0" h="104053" w="71853">
                  <a:moveTo>
                    <a:pt x="71853" y="52027"/>
                  </a:moveTo>
                  <a:lnTo>
                    <a:pt x="35926" y="78040"/>
                  </a:lnTo>
                  <a:lnTo>
                    <a:pt x="0" y="104053"/>
                  </a:lnTo>
                  <a:lnTo>
                    <a:pt x="0" y="52027"/>
                  </a:lnTo>
                  <a:lnTo>
                    <a:pt x="0" y="0"/>
                  </a:lnTo>
                  <a:lnTo>
                    <a:pt x="35926" y="26013"/>
                  </a:lnTo>
                  <a:close/>
                </a:path>
              </a:pathLst>
            </a:custGeom>
            <a:noFill/>
            <a:ln cap="rnd" cmpd="sng" w="1905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TITLE_AND_BODY_1">
    <p:spTree>
      <p:nvGrpSpPr>
        <p:cNvPr id="318" name="Shape 318"/>
        <p:cNvGrpSpPr/>
        <p:nvPr/>
      </p:nvGrpSpPr>
      <p:grpSpPr>
        <a:xfrm>
          <a:off x="0" y="0"/>
          <a:ext cx="0" cy="0"/>
          <a:chOff x="0" y="0"/>
          <a:chExt cx="0" cy="0"/>
        </a:xfrm>
      </p:grpSpPr>
      <p:sp>
        <p:nvSpPr>
          <p:cNvPr id="319" name="Google Shape;319;p16"/>
          <p:cNvSpPr txBox="1"/>
          <p:nvPr>
            <p:ph type="title"/>
          </p:nvPr>
        </p:nvSpPr>
        <p:spPr>
          <a:xfrm>
            <a:off x="720000" y="445025"/>
            <a:ext cx="7704000" cy="5727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3000"/>
              <a:buNone/>
              <a:defRPr/>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sp>
        <p:nvSpPr>
          <p:cNvPr id="320" name="Google Shape;320;p16"/>
          <p:cNvSpPr txBox="1"/>
          <p:nvPr>
            <p:ph idx="1" type="body"/>
          </p:nvPr>
        </p:nvSpPr>
        <p:spPr>
          <a:xfrm>
            <a:off x="720000" y="1381075"/>
            <a:ext cx="7704000" cy="7524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SzPts val="1400"/>
              <a:buFont typeface="Darker Grotesque SemiBold"/>
              <a:buChar char="●"/>
              <a:defRPr/>
            </a:lvl1pPr>
            <a:lvl2pPr indent="-317500" lvl="1" marL="914400" rtl="0">
              <a:lnSpc>
                <a:spcPct val="115000"/>
              </a:lnSpc>
              <a:spcBef>
                <a:spcPts val="0"/>
              </a:spcBef>
              <a:spcAft>
                <a:spcPts val="0"/>
              </a:spcAft>
              <a:buSzPts val="1400"/>
              <a:buFont typeface="Darker Grotesque SemiBold"/>
              <a:buChar char="○"/>
              <a:defRPr/>
            </a:lvl2pPr>
            <a:lvl3pPr indent="-317500" lvl="2" marL="1371600" rtl="0">
              <a:lnSpc>
                <a:spcPct val="115000"/>
              </a:lnSpc>
              <a:spcBef>
                <a:spcPts val="0"/>
              </a:spcBef>
              <a:spcAft>
                <a:spcPts val="0"/>
              </a:spcAft>
              <a:buSzPts val="1400"/>
              <a:buFont typeface="Darker Grotesque SemiBold"/>
              <a:buChar char="■"/>
              <a:defRPr/>
            </a:lvl3pPr>
            <a:lvl4pPr indent="-317500" lvl="3" marL="1828800" rtl="0">
              <a:lnSpc>
                <a:spcPct val="115000"/>
              </a:lnSpc>
              <a:spcBef>
                <a:spcPts val="0"/>
              </a:spcBef>
              <a:spcAft>
                <a:spcPts val="0"/>
              </a:spcAft>
              <a:buSzPts val="1400"/>
              <a:buFont typeface="Darker Grotesque SemiBold"/>
              <a:buChar char="●"/>
              <a:defRPr/>
            </a:lvl4pPr>
            <a:lvl5pPr indent="-317500" lvl="4" marL="2286000" rtl="0">
              <a:lnSpc>
                <a:spcPct val="115000"/>
              </a:lnSpc>
              <a:spcBef>
                <a:spcPts val="0"/>
              </a:spcBef>
              <a:spcAft>
                <a:spcPts val="0"/>
              </a:spcAft>
              <a:buSzPts val="1400"/>
              <a:buFont typeface="Darker Grotesque SemiBold"/>
              <a:buChar char="○"/>
              <a:defRPr/>
            </a:lvl5pPr>
            <a:lvl6pPr indent="-317500" lvl="5" marL="2743200" rtl="0">
              <a:lnSpc>
                <a:spcPct val="115000"/>
              </a:lnSpc>
              <a:spcBef>
                <a:spcPts val="0"/>
              </a:spcBef>
              <a:spcAft>
                <a:spcPts val="0"/>
              </a:spcAft>
              <a:buSzPts val="1400"/>
              <a:buFont typeface="Darker Grotesque SemiBold"/>
              <a:buChar char="■"/>
              <a:defRPr/>
            </a:lvl6pPr>
            <a:lvl7pPr indent="-317500" lvl="6" marL="3200400" rtl="0">
              <a:lnSpc>
                <a:spcPct val="115000"/>
              </a:lnSpc>
              <a:spcBef>
                <a:spcPts val="0"/>
              </a:spcBef>
              <a:spcAft>
                <a:spcPts val="0"/>
              </a:spcAft>
              <a:buSzPts val="1400"/>
              <a:buFont typeface="Darker Grotesque SemiBold"/>
              <a:buChar char="●"/>
              <a:defRPr/>
            </a:lvl7pPr>
            <a:lvl8pPr indent="-317500" lvl="7" marL="3657600" rtl="0">
              <a:lnSpc>
                <a:spcPct val="115000"/>
              </a:lnSpc>
              <a:spcBef>
                <a:spcPts val="0"/>
              </a:spcBef>
              <a:spcAft>
                <a:spcPts val="0"/>
              </a:spcAft>
              <a:buSzPts val="1400"/>
              <a:buFont typeface="Darker Grotesque SemiBold"/>
              <a:buChar char="○"/>
              <a:defRPr/>
            </a:lvl8pPr>
            <a:lvl9pPr indent="-317500" lvl="8" marL="4114800" rtl="0">
              <a:lnSpc>
                <a:spcPct val="115000"/>
              </a:lnSpc>
              <a:spcBef>
                <a:spcPts val="0"/>
              </a:spcBef>
              <a:spcAft>
                <a:spcPts val="0"/>
              </a:spcAft>
              <a:buSzPts val="1400"/>
              <a:buFont typeface="Darker Grotesque SemiBold"/>
              <a:buChar char="■"/>
              <a:defRPr/>
            </a:lvl9pPr>
          </a:lstStyle>
          <a:p/>
        </p:txBody>
      </p:sp>
      <p:sp>
        <p:nvSpPr>
          <p:cNvPr id="321" name="Google Shape;321;p16"/>
          <p:cNvSpPr/>
          <p:nvPr/>
        </p:nvSpPr>
        <p:spPr>
          <a:xfrm>
            <a:off x="7421848" y="3369606"/>
            <a:ext cx="2677509" cy="2386399"/>
          </a:xfrm>
          <a:custGeom>
            <a:rect b="b" l="l" r="r" t="t"/>
            <a:pathLst>
              <a:path extrusionOk="0" h="800805" w="898493">
                <a:moveTo>
                  <a:pt x="636989" y="17750"/>
                </a:moveTo>
                <a:cubicBezTo>
                  <a:pt x="566743" y="43443"/>
                  <a:pt x="507069" y="96900"/>
                  <a:pt x="473801" y="163874"/>
                </a:cubicBezTo>
                <a:cubicBezTo>
                  <a:pt x="451164" y="209449"/>
                  <a:pt x="440737" y="259957"/>
                  <a:pt x="424322" y="308130"/>
                </a:cubicBezTo>
                <a:cubicBezTo>
                  <a:pt x="407906" y="356303"/>
                  <a:pt x="383634" y="404475"/>
                  <a:pt x="341807" y="433467"/>
                </a:cubicBezTo>
                <a:cubicBezTo>
                  <a:pt x="304070" y="459597"/>
                  <a:pt x="256869" y="466925"/>
                  <a:pt x="213816" y="482895"/>
                </a:cubicBezTo>
                <a:cubicBezTo>
                  <a:pt x="85940" y="530338"/>
                  <a:pt x="-4256" y="664550"/>
                  <a:pt x="155" y="800806"/>
                </a:cubicBezTo>
                <a:lnTo>
                  <a:pt x="898494" y="800806"/>
                </a:lnTo>
                <a:lnTo>
                  <a:pt x="891513" y="24086"/>
                </a:lnTo>
                <a:cubicBezTo>
                  <a:pt x="822872" y="-5635"/>
                  <a:pt x="707265" y="-7971"/>
                  <a:pt x="636989" y="1775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22" name="Google Shape;322;p16"/>
          <p:cNvSpPr/>
          <p:nvPr/>
        </p:nvSpPr>
        <p:spPr>
          <a:xfrm flipH="1">
            <a:off x="-792832" y="-236299"/>
            <a:ext cx="2336789" cy="1292881"/>
          </a:xfrm>
          <a:custGeom>
            <a:rect b="b" l="l" r="r" t="t"/>
            <a:pathLst>
              <a:path extrusionOk="0" h="691380" w="1249620">
                <a:moveTo>
                  <a:pt x="5978" y="0"/>
                </a:moveTo>
                <a:cubicBezTo>
                  <a:pt x="-16629" y="70303"/>
                  <a:pt x="27652" y="149511"/>
                  <a:pt x="92202" y="185363"/>
                </a:cubicBezTo>
                <a:cubicBezTo>
                  <a:pt x="156783" y="221244"/>
                  <a:pt x="235529" y="221507"/>
                  <a:pt x="308200" y="208136"/>
                </a:cubicBezTo>
                <a:cubicBezTo>
                  <a:pt x="330369" y="204048"/>
                  <a:pt x="352714" y="198793"/>
                  <a:pt x="375175" y="200603"/>
                </a:cubicBezTo>
                <a:cubicBezTo>
                  <a:pt x="397636" y="202443"/>
                  <a:pt x="420857" y="212836"/>
                  <a:pt x="431460" y="232748"/>
                </a:cubicBezTo>
                <a:cubicBezTo>
                  <a:pt x="443231" y="254849"/>
                  <a:pt x="436776" y="281738"/>
                  <a:pt x="438265" y="306700"/>
                </a:cubicBezTo>
                <a:cubicBezTo>
                  <a:pt x="441449" y="360186"/>
                  <a:pt x="482867" y="405264"/>
                  <a:pt x="531002" y="428854"/>
                </a:cubicBezTo>
                <a:cubicBezTo>
                  <a:pt x="579139" y="452445"/>
                  <a:pt x="633612" y="458634"/>
                  <a:pt x="686801" y="465437"/>
                </a:cubicBezTo>
                <a:cubicBezTo>
                  <a:pt x="739961" y="472239"/>
                  <a:pt x="794523" y="480502"/>
                  <a:pt x="840876" y="507420"/>
                </a:cubicBezTo>
                <a:cubicBezTo>
                  <a:pt x="925260" y="556439"/>
                  <a:pt x="973834" y="662098"/>
                  <a:pt x="1068207" y="686915"/>
                </a:cubicBezTo>
                <a:cubicBezTo>
                  <a:pt x="1140674" y="705950"/>
                  <a:pt x="1224063" y="662244"/>
                  <a:pt x="1249621" y="591824"/>
                </a:cubicBezTo>
                <a:lnTo>
                  <a:pt x="1249621" y="10014"/>
                </a:lnTo>
                <a:lnTo>
                  <a:pt x="5978" y="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323" name="Google Shape;323;p16"/>
          <p:cNvGrpSpPr/>
          <p:nvPr/>
        </p:nvGrpSpPr>
        <p:grpSpPr>
          <a:xfrm rot="5400000">
            <a:off x="-164548" y="3635303"/>
            <a:ext cx="1080215" cy="391125"/>
            <a:chOff x="4154637" y="1101473"/>
            <a:chExt cx="287383" cy="104053"/>
          </a:xfrm>
        </p:grpSpPr>
        <p:sp>
          <p:nvSpPr>
            <p:cNvPr id="324" name="Google Shape;324;p16"/>
            <p:cNvSpPr/>
            <p:nvPr/>
          </p:nvSpPr>
          <p:spPr>
            <a:xfrm>
              <a:off x="4154637"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1905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25" name="Google Shape;325;p16"/>
            <p:cNvSpPr/>
            <p:nvPr/>
          </p:nvSpPr>
          <p:spPr>
            <a:xfrm>
              <a:off x="4226490"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1905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26" name="Google Shape;326;p16"/>
            <p:cNvSpPr/>
            <p:nvPr/>
          </p:nvSpPr>
          <p:spPr>
            <a:xfrm>
              <a:off x="4298343" y="1101473"/>
              <a:ext cx="71824" cy="104053"/>
            </a:xfrm>
            <a:custGeom>
              <a:rect b="b" l="l" r="r" t="t"/>
              <a:pathLst>
                <a:path extrusionOk="0" h="104053" w="71824">
                  <a:moveTo>
                    <a:pt x="71824" y="52027"/>
                  </a:moveTo>
                  <a:lnTo>
                    <a:pt x="35897" y="78040"/>
                  </a:lnTo>
                  <a:lnTo>
                    <a:pt x="0" y="104053"/>
                  </a:lnTo>
                  <a:lnTo>
                    <a:pt x="0" y="52027"/>
                  </a:lnTo>
                  <a:lnTo>
                    <a:pt x="0" y="0"/>
                  </a:lnTo>
                  <a:lnTo>
                    <a:pt x="35897" y="26013"/>
                  </a:lnTo>
                  <a:close/>
                </a:path>
              </a:pathLst>
            </a:custGeom>
            <a:noFill/>
            <a:ln cap="rnd" cmpd="sng" w="1905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27" name="Google Shape;327;p16"/>
            <p:cNvSpPr/>
            <p:nvPr/>
          </p:nvSpPr>
          <p:spPr>
            <a:xfrm>
              <a:off x="4370167" y="1101473"/>
              <a:ext cx="71853" cy="104053"/>
            </a:xfrm>
            <a:custGeom>
              <a:rect b="b" l="l" r="r" t="t"/>
              <a:pathLst>
                <a:path extrusionOk="0" h="104053" w="71853">
                  <a:moveTo>
                    <a:pt x="71853" y="52027"/>
                  </a:moveTo>
                  <a:lnTo>
                    <a:pt x="35926" y="78040"/>
                  </a:lnTo>
                  <a:lnTo>
                    <a:pt x="0" y="104053"/>
                  </a:lnTo>
                  <a:lnTo>
                    <a:pt x="0" y="52027"/>
                  </a:lnTo>
                  <a:lnTo>
                    <a:pt x="0" y="0"/>
                  </a:lnTo>
                  <a:lnTo>
                    <a:pt x="35926" y="26013"/>
                  </a:lnTo>
                  <a:close/>
                </a:path>
              </a:pathLst>
            </a:custGeom>
            <a:noFill/>
            <a:ln cap="rnd" cmpd="sng" w="19050">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BLANK_1_1_1_2">
    <p:spTree>
      <p:nvGrpSpPr>
        <p:cNvPr id="328" name="Shape 328"/>
        <p:cNvGrpSpPr/>
        <p:nvPr/>
      </p:nvGrpSpPr>
      <p:grpSpPr>
        <a:xfrm>
          <a:off x="0" y="0"/>
          <a:ext cx="0" cy="0"/>
          <a:chOff x="0" y="0"/>
          <a:chExt cx="0" cy="0"/>
        </a:xfrm>
      </p:grpSpPr>
      <p:sp>
        <p:nvSpPr>
          <p:cNvPr id="329" name="Google Shape;329;p17"/>
          <p:cNvSpPr/>
          <p:nvPr/>
        </p:nvSpPr>
        <p:spPr>
          <a:xfrm rot="10800000">
            <a:off x="6352439" y="-131148"/>
            <a:ext cx="3719447" cy="2002803"/>
          </a:xfrm>
          <a:custGeom>
            <a:rect b="b" l="l" r="r" t="t"/>
            <a:pathLst>
              <a:path extrusionOk="0" h="746618" w="1386560">
                <a:moveTo>
                  <a:pt x="1112467" y="539008"/>
                </a:moveTo>
                <a:cubicBezTo>
                  <a:pt x="994523" y="516119"/>
                  <a:pt x="873073" y="531855"/>
                  <a:pt x="753085" y="538074"/>
                </a:cubicBezTo>
                <a:cubicBezTo>
                  <a:pt x="704219" y="540614"/>
                  <a:pt x="651585" y="540526"/>
                  <a:pt x="611219" y="512849"/>
                </a:cubicBezTo>
                <a:cubicBezTo>
                  <a:pt x="553327" y="473143"/>
                  <a:pt x="542754" y="394227"/>
                  <a:pt x="525696" y="326143"/>
                </a:cubicBezTo>
                <a:cubicBezTo>
                  <a:pt x="497071" y="211755"/>
                  <a:pt x="431966" y="102154"/>
                  <a:pt x="330291" y="42391"/>
                </a:cubicBezTo>
                <a:cubicBezTo>
                  <a:pt x="228586" y="-17373"/>
                  <a:pt x="87918" y="-16672"/>
                  <a:pt x="0" y="61981"/>
                </a:cubicBezTo>
                <a:lnTo>
                  <a:pt x="0" y="746618"/>
                </a:lnTo>
                <a:lnTo>
                  <a:pt x="1386560" y="746618"/>
                </a:lnTo>
                <a:cubicBezTo>
                  <a:pt x="1347829" y="632989"/>
                  <a:pt x="1230411" y="561897"/>
                  <a:pt x="1112467" y="5390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30" name="Google Shape;330;p17"/>
          <p:cNvSpPr txBox="1"/>
          <p:nvPr>
            <p:ph idx="1" type="subTitle"/>
          </p:nvPr>
        </p:nvSpPr>
        <p:spPr>
          <a:xfrm>
            <a:off x="713225" y="3244675"/>
            <a:ext cx="2304300" cy="776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31" name="Google Shape;331;p17"/>
          <p:cNvSpPr txBox="1"/>
          <p:nvPr>
            <p:ph idx="2" type="subTitle"/>
          </p:nvPr>
        </p:nvSpPr>
        <p:spPr>
          <a:xfrm>
            <a:off x="3419850" y="3244675"/>
            <a:ext cx="2304300" cy="776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32" name="Google Shape;332;p17"/>
          <p:cNvSpPr txBox="1"/>
          <p:nvPr>
            <p:ph idx="3" type="subTitle"/>
          </p:nvPr>
        </p:nvSpPr>
        <p:spPr>
          <a:xfrm>
            <a:off x="6126475" y="3244675"/>
            <a:ext cx="2304300" cy="776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33" name="Google Shape;333;p17"/>
          <p:cNvSpPr txBox="1"/>
          <p:nvPr>
            <p:ph type="title"/>
          </p:nvPr>
        </p:nvSpPr>
        <p:spPr>
          <a:xfrm>
            <a:off x="720000" y="445025"/>
            <a:ext cx="7704000" cy="5727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3000"/>
              <a:buNone/>
              <a:defRPr/>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sp>
        <p:nvSpPr>
          <p:cNvPr id="334" name="Google Shape;334;p17"/>
          <p:cNvSpPr txBox="1"/>
          <p:nvPr>
            <p:ph idx="4" type="subTitle"/>
          </p:nvPr>
        </p:nvSpPr>
        <p:spPr>
          <a:xfrm>
            <a:off x="713225" y="2787475"/>
            <a:ext cx="2304300" cy="447600"/>
          </a:xfrm>
          <a:prstGeom prst="rect">
            <a:avLst/>
          </a:prstGeom>
        </p:spPr>
        <p:txBody>
          <a:bodyPr anchorCtr="0" anchor="b" bIns="91425" lIns="91425" spcFirstLastPara="1" rIns="91425" wrap="square" tIns="91425">
            <a:noAutofit/>
          </a:bodyPr>
          <a:lstStyle>
            <a:lvl1pPr lvl="0" rtl="0" algn="ctr">
              <a:lnSpc>
                <a:spcPct val="100000"/>
              </a:lnSpc>
              <a:spcBef>
                <a:spcPts val="0"/>
              </a:spcBef>
              <a:spcAft>
                <a:spcPts val="0"/>
              </a:spcAft>
              <a:buSzPts val="2400"/>
              <a:buFont typeface="Raleway"/>
              <a:buNone/>
              <a:defRPr b="1" sz="1800">
                <a:latin typeface="Alata"/>
                <a:ea typeface="Alata"/>
                <a:cs typeface="Alata"/>
                <a:sym typeface="Alata"/>
              </a:defRPr>
            </a:lvl1pPr>
            <a:lvl2pPr lvl="1" rtl="0"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rtl="0"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rtl="0"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rtl="0"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rtl="0"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rtl="0"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rtl="0"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rtl="0"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335" name="Google Shape;335;p17"/>
          <p:cNvSpPr txBox="1"/>
          <p:nvPr>
            <p:ph idx="5" type="subTitle"/>
          </p:nvPr>
        </p:nvSpPr>
        <p:spPr>
          <a:xfrm>
            <a:off x="6126475" y="2787475"/>
            <a:ext cx="2304300" cy="447600"/>
          </a:xfrm>
          <a:prstGeom prst="rect">
            <a:avLst/>
          </a:prstGeom>
        </p:spPr>
        <p:txBody>
          <a:bodyPr anchorCtr="0" anchor="b" bIns="91425" lIns="91425" spcFirstLastPara="1" rIns="91425" wrap="square" tIns="91425">
            <a:noAutofit/>
          </a:bodyPr>
          <a:lstStyle>
            <a:lvl1pPr lvl="0" rtl="0" algn="ctr">
              <a:lnSpc>
                <a:spcPct val="100000"/>
              </a:lnSpc>
              <a:spcBef>
                <a:spcPts val="0"/>
              </a:spcBef>
              <a:spcAft>
                <a:spcPts val="0"/>
              </a:spcAft>
              <a:buSzPts val="2400"/>
              <a:buFont typeface="Raleway"/>
              <a:buNone/>
              <a:defRPr b="1" sz="1800">
                <a:latin typeface="Alata"/>
                <a:ea typeface="Alata"/>
                <a:cs typeface="Alata"/>
                <a:sym typeface="Alata"/>
              </a:defRPr>
            </a:lvl1pPr>
            <a:lvl2pPr lvl="1" rtl="0"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rtl="0"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rtl="0"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rtl="0"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rtl="0"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rtl="0"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rtl="0"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rtl="0"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336" name="Google Shape;336;p17"/>
          <p:cNvSpPr txBox="1"/>
          <p:nvPr>
            <p:ph idx="6" type="subTitle"/>
          </p:nvPr>
        </p:nvSpPr>
        <p:spPr>
          <a:xfrm>
            <a:off x="3419850" y="2787475"/>
            <a:ext cx="2304300" cy="447600"/>
          </a:xfrm>
          <a:prstGeom prst="rect">
            <a:avLst/>
          </a:prstGeom>
        </p:spPr>
        <p:txBody>
          <a:bodyPr anchorCtr="0" anchor="b" bIns="91425" lIns="91425" spcFirstLastPara="1" rIns="91425" wrap="square" tIns="91425">
            <a:noAutofit/>
          </a:bodyPr>
          <a:lstStyle>
            <a:lvl1pPr lvl="0" rtl="0" algn="ctr">
              <a:lnSpc>
                <a:spcPct val="100000"/>
              </a:lnSpc>
              <a:spcBef>
                <a:spcPts val="0"/>
              </a:spcBef>
              <a:spcAft>
                <a:spcPts val="0"/>
              </a:spcAft>
              <a:buSzPts val="2400"/>
              <a:buFont typeface="Raleway"/>
              <a:buNone/>
              <a:defRPr b="1" sz="1800">
                <a:latin typeface="Alata"/>
                <a:ea typeface="Alata"/>
                <a:cs typeface="Alata"/>
                <a:sym typeface="Alata"/>
              </a:defRPr>
            </a:lvl1pPr>
            <a:lvl2pPr lvl="1" rtl="0"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rtl="0"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rtl="0"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rtl="0"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rtl="0"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rtl="0"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rtl="0"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rtl="0"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grpSp>
        <p:nvGrpSpPr>
          <p:cNvPr id="337" name="Google Shape;337;p17"/>
          <p:cNvGrpSpPr/>
          <p:nvPr/>
        </p:nvGrpSpPr>
        <p:grpSpPr>
          <a:xfrm>
            <a:off x="8947284" y="1474032"/>
            <a:ext cx="206577" cy="1494237"/>
            <a:chOff x="2741322" y="1564224"/>
            <a:chExt cx="71823" cy="519536"/>
          </a:xfrm>
        </p:grpSpPr>
        <p:sp>
          <p:nvSpPr>
            <p:cNvPr id="338" name="Google Shape;338;p17"/>
            <p:cNvSpPr/>
            <p:nvPr/>
          </p:nvSpPr>
          <p:spPr>
            <a:xfrm>
              <a:off x="2741322" y="1564224"/>
              <a:ext cx="71823" cy="104053"/>
            </a:xfrm>
            <a:custGeom>
              <a:rect b="b" l="l" r="r" t="t"/>
              <a:pathLst>
                <a:path extrusionOk="0" h="104053" w="71823">
                  <a:moveTo>
                    <a:pt x="0" y="52027"/>
                  </a:moveTo>
                  <a:lnTo>
                    <a:pt x="35897" y="78040"/>
                  </a:lnTo>
                  <a:lnTo>
                    <a:pt x="71824" y="104053"/>
                  </a:lnTo>
                  <a:lnTo>
                    <a:pt x="71824" y="52027"/>
                  </a:lnTo>
                  <a:lnTo>
                    <a:pt x="71824" y="0"/>
                  </a:lnTo>
                  <a:lnTo>
                    <a:pt x="35897" y="26013"/>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39" name="Google Shape;339;p17"/>
            <p:cNvSpPr/>
            <p:nvPr/>
          </p:nvSpPr>
          <p:spPr>
            <a:xfrm>
              <a:off x="2741322" y="1667985"/>
              <a:ext cx="71823" cy="104024"/>
            </a:xfrm>
            <a:custGeom>
              <a:rect b="b" l="l" r="r" t="t"/>
              <a:pathLst>
                <a:path extrusionOk="0" h="104024" w="71823">
                  <a:moveTo>
                    <a:pt x="0" y="52027"/>
                  </a:moveTo>
                  <a:lnTo>
                    <a:pt x="35897" y="78011"/>
                  </a:lnTo>
                  <a:lnTo>
                    <a:pt x="71824" y="104024"/>
                  </a:lnTo>
                  <a:lnTo>
                    <a:pt x="71824" y="52027"/>
                  </a:lnTo>
                  <a:lnTo>
                    <a:pt x="71824" y="0"/>
                  </a:lnTo>
                  <a:lnTo>
                    <a:pt x="35897" y="26013"/>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40" name="Google Shape;340;p17"/>
            <p:cNvSpPr/>
            <p:nvPr/>
          </p:nvSpPr>
          <p:spPr>
            <a:xfrm>
              <a:off x="2741322" y="1771454"/>
              <a:ext cx="71823" cy="104053"/>
            </a:xfrm>
            <a:custGeom>
              <a:rect b="b" l="l" r="r" t="t"/>
              <a:pathLst>
                <a:path extrusionOk="0" h="104053" w="71823">
                  <a:moveTo>
                    <a:pt x="0" y="52027"/>
                  </a:moveTo>
                  <a:lnTo>
                    <a:pt x="35897" y="78040"/>
                  </a:lnTo>
                  <a:lnTo>
                    <a:pt x="71824" y="104053"/>
                  </a:lnTo>
                  <a:lnTo>
                    <a:pt x="71824" y="52027"/>
                  </a:lnTo>
                  <a:lnTo>
                    <a:pt x="71824" y="0"/>
                  </a:lnTo>
                  <a:lnTo>
                    <a:pt x="35897" y="26013"/>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41" name="Google Shape;341;p17"/>
            <p:cNvSpPr/>
            <p:nvPr/>
          </p:nvSpPr>
          <p:spPr>
            <a:xfrm>
              <a:off x="2741322" y="1876208"/>
              <a:ext cx="71823" cy="104053"/>
            </a:xfrm>
            <a:custGeom>
              <a:rect b="b" l="l" r="r" t="t"/>
              <a:pathLst>
                <a:path extrusionOk="0" h="104053" w="71823">
                  <a:moveTo>
                    <a:pt x="0" y="52027"/>
                  </a:moveTo>
                  <a:lnTo>
                    <a:pt x="35897" y="78040"/>
                  </a:lnTo>
                  <a:lnTo>
                    <a:pt x="71824" y="104053"/>
                  </a:lnTo>
                  <a:lnTo>
                    <a:pt x="71824" y="52027"/>
                  </a:lnTo>
                  <a:lnTo>
                    <a:pt x="71824" y="0"/>
                  </a:lnTo>
                  <a:lnTo>
                    <a:pt x="35897" y="26013"/>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42" name="Google Shape;342;p17"/>
            <p:cNvSpPr/>
            <p:nvPr/>
          </p:nvSpPr>
          <p:spPr>
            <a:xfrm>
              <a:off x="2741322" y="1979707"/>
              <a:ext cx="71823" cy="104053"/>
            </a:xfrm>
            <a:custGeom>
              <a:rect b="b" l="l" r="r" t="t"/>
              <a:pathLst>
                <a:path extrusionOk="0" h="104053" w="71823">
                  <a:moveTo>
                    <a:pt x="0" y="52027"/>
                  </a:moveTo>
                  <a:lnTo>
                    <a:pt x="35897" y="78040"/>
                  </a:lnTo>
                  <a:lnTo>
                    <a:pt x="71824" y="104053"/>
                  </a:lnTo>
                  <a:lnTo>
                    <a:pt x="71824" y="52027"/>
                  </a:lnTo>
                  <a:lnTo>
                    <a:pt x="71824" y="0"/>
                  </a:lnTo>
                  <a:lnTo>
                    <a:pt x="35897" y="26013"/>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343" name="Google Shape;343;p17"/>
          <p:cNvSpPr/>
          <p:nvPr/>
        </p:nvSpPr>
        <p:spPr>
          <a:xfrm rot="1528027">
            <a:off x="7639024" y="4471422"/>
            <a:ext cx="1428502" cy="1101222"/>
          </a:xfrm>
          <a:custGeom>
            <a:rect b="b" l="l" r="r" t="t"/>
            <a:pathLst>
              <a:path extrusionOk="0" h="675424" w="874371">
                <a:moveTo>
                  <a:pt x="874372" y="14453"/>
                </a:moveTo>
                <a:cubicBezTo>
                  <a:pt x="787856" y="-4407"/>
                  <a:pt x="695177" y="-8320"/>
                  <a:pt x="612838" y="24234"/>
                </a:cubicBezTo>
                <a:cubicBezTo>
                  <a:pt x="530499" y="56787"/>
                  <a:pt x="461100" y="131557"/>
                  <a:pt x="453827" y="219757"/>
                </a:cubicBezTo>
                <a:cubicBezTo>
                  <a:pt x="452337" y="237800"/>
                  <a:pt x="453535" y="256631"/>
                  <a:pt x="461772" y="272776"/>
                </a:cubicBezTo>
                <a:cubicBezTo>
                  <a:pt x="469979" y="288921"/>
                  <a:pt x="486365" y="301767"/>
                  <a:pt x="504475" y="301796"/>
                </a:cubicBezTo>
                <a:cubicBezTo>
                  <a:pt x="522584" y="301826"/>
                  <a:pt x="540430" y="286060"/>
                  <a:pt x="539116" y="267988"/>
                </a:cubicBezTo>
                <a:cubicBezTo>
                  <a:pt x="538065" y="253624"/>
                  <a:pt x="525884" y="241916"/>
                  <a:pt x="512215" y="237420"/>
                </a:cubicBezTo>
                <a:cubicBezTo>
                  <a:pt x="498545" y="232924"/>
                  <a:pt x="483649" y="234296"/>
                  <a:pt x="469453" y="236719"/>
                </a:cubicBezTo>
                <a:cubicBezTo>
                  <a:pt x="397747" y="249069"/>
                  <a:pt x="327237" y="287491"/>
                  <a:pt x="256173" y="271842"/>
                </a:cubicBezTo>
                <a:cubicBezTo>
                  <a:pt x="230615" y="266207"/>
                  <a:pt x="204707" y="251288"/>
                  <a:pt x="196529" y="226472"/>
                </a:cubicBezTo>
                <a:cubicBezTo>
                  <a:pt x="188350" y="201656"/>
                  <a:pt x="208037" y="168927"/>
                  <a:pt x="233945" y="172518"/>
                </a:cubicBezTo>
                <a:cubicBezTo>
                  <a:pt x="261839" y="176372"/>
                  <a:pt x="270426" y="216399"/>
                  <a:pt x="255325" y="240165"/>
                </a:cubicBezTo>
                <a:cubicBezTo>
                  <a:pt x="240225" y="263900"/>
                  <a:pt x="212184" y="275258"/>
                  <a:pt x="186656" y="287053"/>
                </a:cubicBezTo>
                <a:cubicBezTo>
                  <a:pt x="130576" y="312978"/>
                  <a:pt x="77474" y="348743"/>
                  <a:pt x="41577" y="399018"/>
                </a:cubicBezTo>
                <a:cubicBezTo>
                  <a:pt x="5680" y="449293"/>
                  <a:pt x="-10998" y="515654"/>
                  <a:pt x="7812" y="574483"/>
                </a:cubicBezTo>
                <a:cubicBezTo>
                  <a:pt x="26651" y="633313"/>
                  <a:pt x="85448" y="680026"/>
                  <a:pt x="147049" y="675062"/>
                </a:cubicBezTo>
              </a:path>
            </a:pathLst>
          </a:custGeom>
          <a:noFill/>
          <a:ln cap="flat" cmpd="sng" w="28575">
            <a:solidFill>
              <a:schemeClr val="accen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BLANK_1_1_1_1_2">
    <p:spTree>
      <p:nvGrpSpPr>
        <p:cNvPr id="344" name="Shape 344"/>
        <p:cNvGrpSpPr/>
        <p:nvPr/>
      </p:nvGrpSpPr>
      <p:grpSpPr>
        <a:xfrm>
          <a:off x="0" y="0"/>
          <a:ext cx="0" cy="0"/>
          <a:chOff x="0" y="0"/>
          <a:chExt cx="0" cy="0"/>
        </a:xfrm>
      </p:grpSpPr>
      <p:sp>
        <p:nvSpPr>
          <p:cNvPr id="345" name="Google Shape;345;p18"/>
          <p:cNvSpPr/>
          <p:nvPr/>
        </p:nvSpPr>
        <p:spPr>
          <a:xfrm>
            <a:off x="-423966" y="3865252"/>
            <a:ext cx="2561670" cy="1379377"/>
          </a:xfrm>
          <a:custGeom>
            <a:rect b="b" l="l" r="r" t="t"/>
            <a:pathLst>
              <a:path extrusionOk="0" h="746618" w="1386560">
                <a:moveTo>
                  <a:pt x="1112467" y="539008"/>
                </a:moveTo>
                <a:cubicBezTo>
                  <a:pt x="994523" y="516119"/>
                  <a:pt x="873073" y="531855"/>
                  <a:pt x="753085" y="538074"/>
                </a:cubicBezTo>
                <a:cubicBezTo>
                  <a:pt x="704219" y="540614"/>
                  <a:pt x="651585" y="540526"/>
                  <a:pt x="611219" y="512849"/>
                </a:cubicBezTo>
                <a:cubicBezTo>
                  <a:pt x="553327" y="473143"/>
                  <a:pt x="542754" y="394227"/>
                  <a:pt x="525696" y="326143"/>
                </a:cubicBezTo>
                <a:cubicBezTo>
                  <a:pt x="497071" y="211755"/>
                  <a:pt x="431966" y="102154"/>
                  <a:pt x="330291" y="42391"/>
                </a:cubicBezTo>
                <a:cubicBezTo>
                  <a:pt x="228586" y="-17373"/>
                  <a:pt x="87918" y="-16672"/>
                  <a:pt x="0" y="61981"/>
                </a:cubicBezTo>
                <a:lnTo>
                  <a:pt x="0" y="746618"/>
                </a:lnTo>
                <a:lnTo>
                  <a:pt x="1386560" y="746618"/>
                </a:lnTo>
                <a:cubicBezTo>
                  <a:pt x="1347829" y="632989"/>
                  <a:pt x="1230411" y="561897"/>
                  <a:pt x="1112467" y="5390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46" name="Google Shape;346;p18"/>
          <p:cNvSpPr txBox="1"/>
          <p:nvPr>
            <p:ph idx="1" type="subTitle"/>
          </p:nvPr>
        </p:nvSpPr>
        <p:spPr>
          <a:xfrm>
            <a:off x="1658688" y="1981200"/>
            <a:ext cx="2466000" cy="484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7" name="Google Shape;347;p18"/>
          <p:cNvSpPr txBox="1"/>
          <p:nvPr>
            <p:ph idx="2" type="subTitle"/>
          </p:nvPr>
        </p:nvSpPr>
        <p:spPr>
          <a:xfrm>
            <a:off x="5933811" y="1981200"/>
            <a:ext cx="2466000" cy="484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8" name="Google Shape;348;p18"/>
          <p:cNvSpPr txBox="1"/>
          <p:nvPr>
            <p:ph idx="3" type="subTitle"/>
          </p:nvPr>
        </p:nvSpPr>
        <p:spPr>
          <a:xfrm>
            <a:off x="1658688" y="3733800"/>
            <a:ext cx="2466000" cy="484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49" name="Google Shape;349;p18"/>
          <p:cNvSpPr txBox="1"/>
          <p:nvPr>
            <p:ph idx="4" type="subTitle"/>
          </p:nvPr>
        </p:nvSpPr>
        <p:spPr>
          <a:xfrm>
            <a:off x="5933811" y="3733800"/>
            <a:ext cx="2466000" cy="484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350" name="Google Shape;350;p18"/>
          <p:cNvSpPr txBox="1"/>
          <p:nvPr>
            <p:ph type="title"/>
          </p:nvPr>
        </p:nvSpPr>
        <p:spPr>
          <a:xfrm>
            <a:off x="720000" y="445025"/>
            <a:ext cx="7704000" cy="5727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51" name="Google Shape;351;p18"/>
          <p:cNvSpPr txBox="1"/>
          <p:nvPr>
            <p:ph hasCustomPrompt="1" idx="5" type="title"/>
          </p:nvPr>
        </p:nvSpPr>
        <p:spPr>
          <a:xfrm>
            <a:off x="744189" y="1663831"/>
            <a:ext cx="733500" cy="7335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52" name="Google Shape;352;p18"/>
          <p:cNvSpPr txBox="1"/>
          <p:nvPr>
            <p:ph hasCustomPrompt="1" idx="6" type="title"/>
          </p:nvPr>
        </p:nvSpPr>
        <p:spPr>
          <a:xfrm>
            <a:off x="745337" y="3411004"/>
            <a:ext cx="731400" cy="7314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53" name="Google Shape;353;p18"/>
          <p:cNvSpPr txBox="1"/>
          <p:nvPr>
            <p:ph hasCustomPrompt="1" idx="7" type="title"/>
          </p:nvPr>
        </p:nvSpPr>
        <p:spPr>
          <a:xfrm>
            <a:off x="5019410" y="1664874"/>
            <a:ext cx="731400" cy="7314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54" name="Google Shape;354;p18"/>
          <p:cNvSpPr txBox="1"/>
          <p:nvPr>
            <p:ph hasCustomPrompt="1" idx="8" type="title"/>
          </p:nvPr>
        </p:nvSpPr>
        <p:spPr>
          <a:xfrm>
            <a:off x="5019410" y="3411007"/>
            <a:ext cx="731400" cy="7314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3000"/>
              <a:buNone/>
              <a:defRPr sz="3000"/>
            </a:lvl1pPr>
            <a:lvl2pPr lvl="1" rtl="0">
              <a:spcBef>
                <a:spcPts val="0"/>
              </a:spcBef>
              <a:spcAft>
                <a:spcPts val="0"/>
              </a:spcAft>
              <a:buSzPts val="3000"/>
              <a:buNone/>
              <a:defRPr sz="3000"/>
            </a:lvl2pPr>
            <a:lvl3pPr lvl="2" rtl="0">
              <a:spcBef>
                <a:spcPts val="0"/>
              </a:spcBef>
              <a:spcAft>
                <a:spcPts val="0"/>
              </a:spcAft>
              <a:buSzPts val="3000"/>
              <a:buNone/>
              <a:defRPr sz="3000"/>
            </a:lvl3pPr>
            <a:lvl4pPr lvl="3" rtl="0">
              <a:spcBef>
                <a:spcPts val="0"/>
              </a:spcBef>
              <a:spcAft>
                <a:spcPts val="0"/>
              </a:spcAft>
              <a:buSzPts val="3000"/>
              <a:buNone/>
              <a:defRPr sz="3000"/>
            </a:lvl4pPr>
            <a:lvl5pPr lvl="4" rtl="0">
              <a:spcBef>
                <a:spcPts val="0"/>
              </a:spcBef>
              <a:spcAft>
                <a:spcPts val="0"/>
              </a:spcAft>
              <a:buSzPts val="3000"/>
              <a:buNone/>
              <a:defRPr sz="3000"/>
            </a:lvl5pPr>
            <a:lvl6pPr lvl="5" rtl="0">
              <a:spcBef>
                <a:spcPts val="0"/>
              </a:spcBef>
              <a:spcAft>
                <a:spcPts val="0"/>
              </a:spcAft>
              <a:buSzPts val="3000"/>
              <a:buNone/>
              <a:defRPr sz="3000"/>
            </a:lvl6pPr>
            <a:lvl7pPr lvl="6" rtl="0">
              <a:spcBef>
                <a:spcPts val="0"/>
              </a:spcBef>
              <a:spcAft>
                <a:spcPts val="0"/>
              </a:spcAft>
              <a:buSzPts val="3000"/>
              <a:buNone/>
              <a:defRPr sz="3000"/>
            </a:lvl7pPr>
            <a:lvl8pPr lvl="7" rtl="0">
              <a:spcBef>
                <a:spcPts val="0"/>
              </a:spcBef>
              <a:spcAft>
                <a:spcPts val="0"/>
              </a:spcAft>
              <a:buSzPts val="3000"/>
              <a:buNone/>
              <a:defRPr sz="3000"/>
            </a:lvl8pPr>
            <a:lvl9pPr lvl="8" rtl="0">
              <a:spcBef>
                <a:spcPts val="0"/>
              </a:spcBef>
              <a:spcAft>
                <a:spcPts val="0"/>
              </a:spcAft>
              <a:buSzPts val="3000"/>
              <a:buNone/>
              <a:defRPr sz="3000"/>
            </a:lvl9pPr>
          </a:lstStyle>
          <a:p>
            <a:r>
              <a:t>xx%</a:t>
            </a:r>
          </a:p>
        </p:txBody>
      </p:sp>
      <p:sp>
        <p:nvSpPr>
          <p:cNvPr id="355" name="Google Shape;355;p18"/>
          <p:cNvSpPr txBox="1"/>
          <p:nvPr>
            <p:ph idx="9" type="subTitle"/>
          </p:nvPr>
        </p:nvSpPr>
        <p:spPr>
          <a:xfrm>
            <a:off x="1658589" y="1524000"/>
            <a:ext cx="2466000" cy="4482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SzPts val="2400"/>
              <a:buFont typeface="Raleway"/>
              <a:buNone/>
              <a:defRPr b="1" sz="1800">
                <a:latin typeface="Alata"/>
                <a:ea typeface="Alata"/>
                <a:cs typeface="Alata"/>
                <a:sym typeface="Alata"/>
              </a:defRPr>
            </a:lvl1pPr>
            <a:lvl2pPr lvl="1" rtl="0"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rtl="0"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rtl="0"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rtl="0"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rtl="0"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rtl="0"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rtl="0"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rtl="0"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356" name="Google Shape;356;p18"/>
          <p:cNvSpPr txBox="1"/>
          <p:nvPr>
            <p:ph idx="13" type="subTitle"/>
          </p:nvPr>
        </p:nvSpPr>
        <p:spPr>
          <a:xfrm>
            <a:off x="1658589" y="3276602"/>
            <a:ext cx="2466000" cy="4482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SzPts val="2400"/>
              <a:buFont typeface="Raleway"/>
              <a:buNone/>
              <a:defRPr b="1" sz="1800">
                <a:latin typeface="Alata"/>
                <a:ea typeface="Alata"/>
                <a:cs typeface="Alata"/>
                <a:sym typeface="Alata"/>
              </a:defRPr>
            </a:lvl1pPr>
            <a:lvl2pPr lvl="1" rtl="0"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rtl="0"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rtl="0"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rtl="0"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rtl="0"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rtl="0"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rtl="0"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rtl="0"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357" name="Google Shape;357;p18"/>
          <p:cNvSpPr txBox="1"/>
          <p:nvPr>
            <p:ph idx="14" type="subTitle"/>
          </p:nvPr>
        </p:nvSpPr>
        <p:spPr>
          <a:xfrm>
            <a:off x="5933810" y="1524000"/>
            <a:ext cx="2466000" cy="4482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SzPts val="2400"/>
              <a:buFont typeface="Raleway"/>
              <a:buNone/>
              <a:defRPr b="1" sz="1800">
                <a:latin typeface="Alata"/>
                <a:ea typeface="Alata"/>
                <a:cs typeface="Alata"/>
                <a:sym typeface="Alata"/>
              </a:defRPr>
            </a:lvl1pPr>
            <a:lvl2pPr lvl="1" rtl="0"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rtl="0"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rtl="0"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rtl="0"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rtl="0"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rtl="0"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rtl="0"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rtl="0"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358" name="Google Shape;358;p18"/>
          <p:cNvSpPr txBox="1"/>
          <p:nvPr>
            <p:ph idx="15" type="subTitle"/>
          </p:nvPr>
        </p:nvSpPr>
        <p:spPr>
          <a:xfrm>
            <a:off x="5933810" y="3276600"/>
            <a:ext cx="2466000" cy="448200"/>
          </a:xfrm>
          <a:prstGeom prst="rect">
            <a:avLst/>
          </a:prstGeom>
        </p:spPr>
        <p:txBody>
          <a:bodyPr anchorCtr="0" anchor="b" bIns="91425" lIns="91425" spcFirstLastPara="1" rIns="91425" wrap="square" tIns="91425">
            <a:noAutofit/>
          </a:bodyPr>
          <a:lstStyle>
            <a:lvl1pPr lvl="0" rtl="0">
              <a:lnSpc>
                <a:spcPct val="100000"/>
              </a:lnSpc>
              <a:spcBef>
                <a:spcPts val="0"/>
              </a:spcBef>
              <a:spcAft>
                <a:spcPts val="0"/>
              </a:spcAft>
              <a:buSzPts val="2400"/>
              <a:buFont typeface="Raleway"/>
              <a:buNone/>
              <a:defRPr b="1" sz="1800">
                <a:latin typeface="Alata"/>
                <a:ea typeface="Alata"/>
                <a:cs typeface="Alata"/>
                <a:sym typeface="Alata"/>
              </a:defRPr>
            </a:lvl1pPr>
            <a:lvl2pPr lvl="1" rtl="0"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rtl="0"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rtl="0"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rtl="0"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rtl="0"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rtl="0"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rtl="0"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rtl="0"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359" name="Google Shape;359;p18"/>
          <p:cNvSpPr/>
          <p:nvPr/>
        </p:nvSpPr>
        <p:spPr>
          <a:xfrm flipH="1">
            <a:off x="7723515" y="-361723"/>
            <a:ext cx="2020461" cy="1379447"/>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360" name="Google Shape;360;p18"/>
          <p:cNvGrpSpPr/>
          <p:nvPr/>
        </p:nvGrpSpPr>
        <p:grpSpPr>
          <a:xfrm>
            <a:off x="1201075" y="4489556"/>
            <a:ext cx="828251" cy="827884"/>
            <a:chOff x="3570641" y="2872772"/>
            <a:chExt cx="500635" cy="500383"/>
          </a:xfrm>
        </p:grpSpPr>
        <p:sp>
          <p:nvSpPr>
            <p:cNvPr id="361" name="Google Shape;361;p18"/>
            <p:cNvSpPr/>
            <p:nvPr/>
          </p:nvSpPr>
          <p:spPr>
            <a:xfrm>
              <a:off x="3805858" y="3107855"/>
              <a:ext cx="265418" cy="265300"/>
            </a:xfrm>
            <a:custGeom>
              <a:rect b="b" l="l" r="r" t="t"/>
              <a:pathLst>
                <a:path extrusionOk="0" h="265300" w="265418">
                  <a:moveTo>
                    <a:pt x="265418" y="11445"/>
                  </a:moveTo>
                  <a:cubicBezTo>
                    <a:pt x="265360" y="7620"/>
                    <a:pt x="265214" y="3795"/>
                    <a:pt x="265009" y="0"/>
                  </a:cubicBezTo>
                  <a:lnTo>
                    <a:pt x="0" y="264892"/>
                  </a:lnTo>
                  <a:cubicBezTo>
                    <a:pt x="3826" y="265125"/>
                    <a:pt x="7653" y="265271"/>
                    <a:pt x="11479" y="265301"/>
                  </a:cubicBezTo>
                  <a:lnTo>
                    <a:pt x="265418" y="11445"/>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62" name="Google Shape;362;p18"/>
            <p:cNvSpPr/>
            <p:nvPr/>
          </p:nvSpPr>
          <p:spPr>
            <a:xfrm>
              <a:off x="3654645" y="2956709"/>
              <a:ext cx="358943" cy="358784"/>
            </a:xfrm>
            <a:custGeom>
              <a:rect b="b" l="l" r="r" t="t"/>
              <a:pathLst>
                <a:path extrusionOk="0" h="358784" w="358943">
                  <a:moveTo>
                    <a:pt x="0" y="353296"/>
                  </a:moveTo>
                  <a:cubicBezTo>
                    <a:pt x="2103" y="355165"/>
                    <a:pt x="4235" y="357004"/>
                    <a:pt x="6397" y="358785"/>
                  </a:cubicBezTo>
                  <a:lnTo>
                    <a:pt x="358944" y="6394"/>
                  </a:lnTo>
                  <a:cubicBezTo>
                    <a:pt x="357162" y="4233"/>
                    <a:pt x="355322" y="2102"/>
                    <a:pt x="353453" y="0"/>
                  </a:cubicBezTo>
                  <a:lnTo>
                    <a:pt x="0" y="35329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63" name="Google Shape;363;p18"/>
            <p:cNvSpPr/>
            <p:nvPr/>
          </p:nvSpPr>
          <p:spPr>
            <a:xfrm>
              <a:off x="3759503" y="3061521"/>
              <a:ext cx="306427" cy="306291"/>
            </a:xfrm>
            <a:custGeom>
              <a:rect b="b" l="l" r="r" t="t"/>
              <a:pathLst>
                <a:path extrusionOk="0" h="306291" w="306427">
                  <a:moveTo>
                    <a:pt x="306427" y="9664"/>
                  </a:moveTo>
                  <a:cubicBezTo>
                    <a:pt x="305755" y="6423"/>
                    <a:pt x="305025" y="3212"/>
                    <a:pt x="304207" y="0"/>
                  </a:cubicBezTo>
                  <a:lnTo>
                    <a:pt x="0" y="304072"/>
                  </a:lnTo>
                  <a:cubicBezTo>
                    <a:pt x="3213" y="304890"/>
                    <a:pt x="6426" y="305591"/>
                    <a:pt x="9668" y="306291"/>
                  </a:cubicBezTo>
                  <a:lnTo>
                    <a:pt x="306427" y="966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64" name="Google Shape;364;p18"/>
            <p:cNvSpPr/>
            <p:nvPr/>
          </p:nvSpPr>
          <p:spPr>
            <a:xfrm>
              <a:off x="3719721" y="3021757"/>
              <a:ext cx="333824" cy="333647"/>
            </a:xfrm>
            <a:custGeom>
              <a:rect b="b" l="l" r="r" t="t"/>
              <a:pathLst>
                <a:path extrusionOk="0" h="333647" w="333824">
                  <a:moveTo>
                    <a:pt x="333825" y="8350"/>
                  </a:moveTo>
                  <a:cubicBezTo>
                    <a:pt x="332715" y="5547"/>
                    <a:pt x="331488" y="2774"/>
                    <a:pt x="330291" y="0"/>
                  </a:cubicBezTo>
                  <a:lnTo>
                    <a:pt x="0" y="330115"/>
                  </a:lnTo>
                  <a:cubicBezTo>
                    <a:pt x="2775" y="331341"/>
                    <a:pt x="5550" y="332538"/>
                    <a:pt x="8354" y="333648"/>
                  </a:cubicBezTo>
                  <a:lnTo>
                    <a:pt x="333825" y="835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65" name="Google Shape;365;p18"/>
            <p:cNvSpPr/>
            <p:nvPr/>
          </p:nvSpPr>
          <p:spPr>
            <a:xfrm>
              <a:off x="3862318" y="3164290"/>
              <a:ext cx="205570" cy="205478"/>
            </a:xfrm>
            <a:custGeom>
              <a:rect b="b" l="l" r="r" t="t"/>
              <a:pathLst>
                <a:path extrusionOk="0" h="205478" w="205570">
                  <a:moveTo>
                    <a:pt x="0" y="205479"/>
                  </a:moveTo>
                  <a:cubicBezTo>
                    <a:pt x="4965" y="204661"/>
                    <a:pt x="9902" y="203698"/>
                    <a:pt x="14809" y="202559"/>
                  </a:cubicBezTo>
                  <a:lnTo>
                    <a:pt x="202649" y="14802"/>
                  </a:lnTo>
                  <a:cubicBezTo>
                    <a:pt x="203788" y="9897"/>
                    <a:pt x="204723" y="4963"/>
                    <a:pt x="205570" y="0"/>
                  </a:cubicBezTo>
                  <a:lnTo>
                    <a:pt x="0" y="205479"/>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66" name="Google Shape;366;p18"/>
            <p:cNvSpPr/>
            <p:nvPr/>
          </p:nvSpPr>
          <p:spPr>
            <a:xfrm>
              <a:off x="3684992" y="2987043"/>
              <a:ext cx="350823" cy="350668"/>
            </a:xfrm>
            <a:custGeom>
              <a:rect b="b" l="l" r="r" t="t"/>
              <a:pathLst>
                <a:path extrusionOk="0" h="350668" w="350823">
                  <a:moveTo>
                    <a:pt x="350824" y="7299"/>
                  </a:moveTo>
                  <a:cubicBezTo>
                    <a:pt x="349335" y="4847"/>
                    <a:pt x="347816" y="2394"/>
                    <a:pt x="346238" y="0"/>
                  </a:cubicBezTo>
                  <a:lnTo>
                    <a:pt x="0" y="346085"/>
                  </a:lnTo>
                  <a:cubicBezTo>
                    <a:pt x="2424" y="347661"/>
                    <a:pt x="4849" y="349180"/>
                    <a:pt x="7302" y="350669"/>
                  </a:cubicBezTo>
                  <a:lnTo>
                    <a:pt x="350824" y="7299"/>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67" name="Google Shape;367;p18"/>
            <p:cNvSpPr/>
            <p:nvPr/>
          </p:nvSpPr>
          <p:spPr>
            <a:xfrm>
              <a:off x="3945445" y="3247351"/>
              <a:ext cx="92824" cy="92783"/>
            </a:xfrm>
            <a:custGeom>
              <a:rect b="b" l="l" r="r" t="t"/>
              <a:pathLst>
                <a:path extrusionOk="0" h="92783" w="92824">
                  <a:moveTo>
                    <a:pt x="61630" y="43064"/>
                  </a:moveTo>
                  <a:cubicBezTo>
                    <a:pt x="73752" y="29633"/>
                    <a:pt x="84121" y="15153"/>
                    <a:pt x="92825" y="0"/>
                  </a:cubicBezTo>
                  <a:lnTo>
                    <a:pt x="0" y="92784"/>
                  </a:lnTo>
                  <a:cubicBezTo>
                    <a:pt x="15159" y="84083"/>
                    <a:pt x="29618" y="73748"/>
                    <a:pt x="43083" y="61603"/>
                  </a:cubicBezTo>
                  <a:lnTo>
                    <a:pt x="61630" y="4306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68" name="Google Shape;368;p18"/>
            <p:cNvSpPr/>
            <p:nvPr/>
          </p:nvSpPr>
          <p:spPr>
            <a:xfrm>
              <a:off x="3576015" y="2878114"/>
              <a:ext cx="306427" cy="306291"/>
            </a:xfrm>
            <a:custGeom>
              <a:rect b="b" l="l" r="r" t="t"/>
              <a:pathLst>
                <a:path extrusionOk="0" h="306291" w="306427">
                  <a:moveTo>
                    <a:pt x="306427" y="2219"/>
                  </a:moveTo>
                  <a:cubicBezTo>
                    <a:pt x="303214" y="1402"/>
                    <a:pt x="300001" y="701"/>
                    <a:pt x="296759" y="0"/>
                  </a:cubicBezTo>
                  <a:lnTo>
                    <a:pt x="0" y="296628"/>
                  </a:lnTo>
                  <a:cubicBezTo>
                    <a:pt x="672" y="299868"/>
                    <a:pt x="1402" y="303080"/>
                    <a:pt x="2220" y="306291"/>
                  </a:cubicBezTo>
                  <a:lnTo>
                    <a:pt x="306427" y="2219"/>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69" name="Google Shape;369;p18"/>
            <p:cNvSpPr/>
            <p:nvPr/>
          </p:nvSpPr>
          <p:spPr>
            <a:xfrm>
              <a:off x="3574058" y="2876158"/>
              <a:ext cx="205569" cy="205478"/>
            </a:xfrm>
            <a:custGeom>
              <a:rect b="b" l="l" r="r" t="t"/>
              <a:pathLst>
                <a:path extrusionOk="0" h="205478" w="205569">
                  <a:moveTo>
                    <a:pt x="205570" y="0"/>
                  </a:moveTo>
                  <a:cubicBezTo>
                    <a:pt x="200604" y="818"/>
                    <a:pt x="195668" y="1781"/>
                    <a:pt x="190761" y="2920"/>
                  </a:cubicBezTo>
                  <a:lnTo>
                    <a:pt x="2921" y="190677"/>
                  </a:lnTo>
                  <a:cubicBezTo>
                    <a:pt x="1782" y="195581"/>
                    <a:pt x="847" y="200515"/>
                    <a:pt x="0" y="205479"/>
                  </a:cubicBezTo>
                  <a:lnTo>
                    <a:pt x="205570" y="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70" name="Google Shape;370;p18"/>
            <p:cNvSpPr/>
            <p:nvPr/>
          </p:nvSpPr>
          <p:spPr>
            <a:xfrm>
              <a:off x="3603705" y="2905763"/>
              <a:ext cx="92824" cy="92783"/>
            </a:xfrm>
            <a:custGeom>
              <a:rect b="b" l="l" r="r" t="t"/>
              <a:pathLst>
                <a:path extrusionOk="0" h="92783" w="92824">
                  <a:moveTo>
                    <a:pt x="31165" y="49749"/>
                  </a:moveTo>
                  <a:cubicBezTo>
                    <a:pt x="19044" y="63179"/>
                    <a:pt x="8675" y="77631"/>
                    <a:pt x="0" y="92784"/>
                  </a:cubicBezTo>
                  <a:lnTo>
                    <a:pt x="92825" y="0"/>
                  </a:lnTo>
                  <a:cubicBezTo>
                    <a:pt x="77665" y="8700"/>
                    <a:pt x="63207" y="19035"/>
                    <a:pt x="49771" y="31152"/>
                  </a:cubicBezTo>
                  <a:lnTo>
                    <a:pt x="31165" y="49749"/>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71" name="Google Shape;371;p18"/>
            <p:cNvSpPr/>
            <p:nvPr/>
          </p:nvSpPr>
          <p:spPr>
            <a:xfrm>
              <a:off x="3628357" y="2930433"/>
              <a:ext cx="358943" cy="358784"/>
            </a:xfrm>
            <a:custGeom>
              <a:rect b="b" l="l" r="r" t="t"/>
              <a:pathLst>
                <a:path extrusionOk="0" h="358784" w="358943">
                  <a:moveTo>
                    <a:pt x="358944" y="5489"/>
                  </a:moveTo>
                  <a:cubicBezTo>
                    <a:pt x="356841" y="3620"/>
                    <a:pt x="354709" y="1781"/>
                    <a:pt x="352547" y="0"/>
                  </a:cubicBezTo>
                  <a:lnTo>
                    <a:pt x="0" y="352391"/>
                  </a:lnTo>
                  <a:cubicBezTo>
                    <a:pt x="1782" y="354552"/>
                    <a:pt x="3622" y="356683"/>
                    <a:pt x="5491" y="358785"/>
                  </a:cubicBezTo>
                  <a:lnTo>
                    <a:pt x="358944" y="5489"/>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72" name="Google Shape;372;p18"/>
            <p:cNvSpPr/>
            <p:nvPr/>
          </p:nvSpPr>
          <p:spPr>
            <a:xfrm>
              <a:off x="3570641" y="2872772"/>
              <a:ext cx="265418" cy="265300"/>
            </a:xfrm>
            <a:custGeom>
              <a:rect b="b" l="l" r="r" t="t"/>
              <a:pathLst>
                <a:path extrusionOk="0" h="265300" w="265418">
                  <a:moveTo>
                    <a:pt x="0" y="253856"/>
                  </a:moveTo>
                  <a:cubicBezTo>
                    <a:pt x="58" y="257680"/>
                    <a:pt x="204" y="261505"/>
                    <a:pt x="409" y="265301"/>
                  </a:cubicBezTo>
                  <a:lnTo>
                    <a:pt x="265418" y="409"/>
                  </a:lnTo>
                  <a:cubicBezTo>
                    <a:pt x="261592" y="175"/>
                    <a:pt x="257766" y="29"/>
                    <a:pt x="253969" y="0"/>
                  </a:cubicBezTo>
                  <a:lnTo>
                    <a:pt x="0" y="25385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73" name="Google Shape;373;p18"/>
            <p:cNvSpPr/>
            <p:nvPr/>
          </p:nvSpPr>
          <p:spPr>
            <a:xfrm>
              <a:off x="3588400" y="2890522"/>
              <a:ext cx="333795" cy="333647"/>
            </a:xfrm>
            <a:custGeom>
              <a:rect b="b" l="l" r="r" t="t"/>
              <a:pathLst>
                <a:path extrusionOk="0" h="333647" w="333795">
                  <a:moveTo>
                    <a:pt x="333795" y="3533"/>
                  </a:moveTo>
                  <a:cubicBezTo>
                    <a:pt x="331021" y="2307"/>
                    <a:pt x="328246" y="1109"/>
                    <a:pt x="325442" y="0"/>
                  </a:cubicBezTo>
                  <a:lnTo>
                    <a:pt x="0" y="325298"/>
                  </a:lnTo>
                  <a:cubicBezTo>
                    <a:pt x="1110" y="328100"/>
                    <a:pt x="2337" y="330874"/>
                    <a:pt x="3534" y="333648"/>
                  </a:cubicBezTo>
                  <a:lnTo>
                    <a:pt x="333795" y="3533"/>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74" name="Google Shape;374;p18"/>
            <p:cNvSpPr/>
            <p:nvPr/>
          </p:nvSpPr>
          <p:spPr>
            <a:xfrm>
              <a:off x="3606158" y="2908215"/>
              <a:ext cx="350794" cy="350639"/>
            </a:xfrm>
            <a:custGeom>
              <a:rect b="b" l="l" r="r" t="t"/>
              <a:pathLst>
                <a:path extrusionOk="0" h="350639" w="350794">
                  <a:moveTo>
                    <a:pt x="350795" y="4584"/>
                  </a:moveTo>
                  <a:cubicBezTo>
                    <a:pt x="348371" y="3007"/>
                    <a:pt x="345946" y="1489"/>
                    <a:pt x="343493" y="0"/>
                  </a:cubicBezTo>
                  <a:lnTo>
                    <a:pt x="0" y="343341"/>
                  </a:lnTo>
                  <a:cubicBezTo>
                    <a:pt x="1490" y="345793"/>
                    <a:pt x="3009" y="348245"/>
                    <a:pt x="4586" y="350639"/>
                  </a:cubicBezTo>
                  <a:lnTo>
                    <a:pt x="350795" y="458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375" name="Google Shape;375;p18"/>
          <p:cNvGrpSpPr/>
          <p:nvPr/>
        </p:nvGrpSpPr>
        <p:grpSpPr>
          <a:xfrm rot="5400000">
            <a:off x="8234581" y="976889"/>
            <a:ext cx="1091711" cy="395287"/>
            <a:chOff x="4154637" y="1101473"/>
            <a:chExt cx="287383" cy="104053"/>
          </a:xfrm>
        </p:grpSpPr>
        <p:sp>
          <p:nvSpPr>
            <p:cNvPr id="376" name="Google Shape;376;p18"/>
            <p:cNvSpPr/>
            <p:nvPr/>
          </p:nvSpPr>
          <p:spPr>
            <a:xfrm>
              <a:off x="4154637"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28575">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77" name="Google Shape;377;p18"/>
            <p:cNvSpPr/>
            <p:nvPr/>
          </p:nvSpPr>
          <p:spPr>
            <a:xfrm>
              <a:off x="4226490"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28575">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78" name="Google Shape;378;p18"/>
            <p:cNvSpPr/>
            <p:nvPr/>
          </p:nvSpPr>
          <p:spPr>
            <a:xfrm>
              <a:off x="4298343" y="1101473"/>
              <a:ext cx="71824" cy="104053"/>
            </a:xfrm>
            <a:custGeom>
              <a:rect b="b" l="l" r="r" t="t"/>
              <a:pathLst>
                <a:path extrusionOk="0" h="104053" w="71824">
                  <a:moveTo>
                    <a:pt x="71824" y="52027"/>
                  </a:moveTo>
                  <a:lnTo>
                    <a:pt x="35897" y="78040"/>
                  </a:lnTo>
                  <a:lnTo>
                    <a:pt x="0" y="104053"/>
                  </a:lnTo>
                  <a:lnTo>
                    <a:pt x="0" y="52027"/>
                  </a:lnTo>
                  <a:lnTo>
                    <a:pt x="0" y="0"/>
                  </a:lnTo>
                  <a:lnTo>
                    <a:pt x="35897" y="26013"/>
                  </a:lnTo>
                  <a:close/>
                </a:path>
              </a:pathLst>
            </a:custGeom>
            <a:noFill/>
            <a:ln cap="rnd" cmpd="sng" w="28575">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79" name="Google Shape;379;p18"/>
            <p:cNvSpPr/>
            <p:nvPr/>
          </p:nvSpPr>
          <p:spPr>
            <a:xfrm>
              <a:off x="4370167" y="1101473"/>
              <a:ext cx="71853" cy="104053"/>
            </a:xfrm>
            <a:custGeom>
              <a:rect b="b" l="l" r="r" t="t"/>
              <a:pathLst>
                <a:path extrusionOk="0" h="104053" w="71853">
                  <a:moveTo>
                    <a:pt x="71853" y="52027"/>
                  </a:moveTo>
                  <a:lnTo>
                    <a:pt x="35926" y="78040"/>
                  </a:lnTo>
                  <a:lnTo>
                    <a:pt x="0" y="104053"/>
                  </a:lnTo>
                  <a:lnTo>
                    <a:pt x="0" y="52027"/>
                  </a:lnTo>
                  <a:lnTo>
                    <a:pt x="0" y="0"/>
                  </a:lnTo>
                  <a:lnTo>
                    <a:pt x="35926" y="26013"/>
                  </a:lnTo>
                  <a:close/>
                </a:path>
              </a:pathLst>
            </a:custGeom>
            <a:noFill/>
            <a:ln cap="rnd" cmpd="sng" w="28575">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4">
    <p:spTree>
      <p:nvGrpSpPr>
        <p:cNvPr id="380" name="Shape 380"/>
        <p:cNvGrpSpPr/>
        <p:nvPr/>
      </p:nvGrpSpPr>
      <p:grpSpPr>
        <a:xfrm>
          <a:off x="0" y="0"/>
          <a:ext cx="0" cy="0"/>
          <a:chOff x="0" y="0"/>
          <a:chExt cx="0" cy="0"/>
        </a:xfrm>
      </p:grpSpPr>
      <p:sp>
        <p:nvSpPr>
          <p:cNvPr id="381" name="Google Shape;381;p19"/>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lvl1pPr lvl="0" rtl="0">
              <a:spcBef>
                <a:spcPts val="0"/>
              </a:spcBef>
              <a:spcAft>
                <a:spcPts val="0"/>
              </a:spcAft>
              <a:buClr>
                <a:schemeClr val="dk1"/>
              </a:buClr>
              <a:buSzPts val="3000"/>
              <a:buFont typeface="Alata"/>
              <a:buNone/>
              <a:defRPr b="1" sz="3000">
                <a:solidFill>
                  <a:schemeClr val="dk1"/>
                </a:solidFill>
                <a:latin typeface="Alata"/>
                <a:ea typeface="Alata"/>
                <a:cs typeface="Alata"/>
                <a:sym typeface="Alata"/>
              </a:defRPr>
            </a:lvl1pPr>
            <a:lvl2pPr lvl="1"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2pPr>
            <a:lvl3pPr lvl="2"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3pPr>
            <a:lvl4pPr lvl="3"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4pPr>
            <a:lvl5pPr lvl="4"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5pPr>
            <a:lvl6pPr lvl="5"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6pPr>
            <a:lvl7pPr lvl="6"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7pPr>
            <a:lvl8pPr lvl="7"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8pPr>
            <a:lvl9pPr lvl="8"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9pPr>
          </a:lstStyle>
          <a:p/>
        </p:txBody>
      </p:sp>
      <p:sp>
        <p:nvSpPr>
          <p:cNvPr id="382" name="Google Shape;382;p19"/>
          <p:cNvSpPr txBox="1"/>
          <p:nvPr>
            <p:ph idx="1" type="body"/>
          </p:nvPr>
        </p:nvSpPr>
        <p:spPr>
          <a:xfrm>
            <a:off x="713225" y="1152475"/>
            <a:ext cx="3671700" cy="34164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1pPr>
            <a:lvl2pPr indent="-317500" lvl="1" marL="9144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2pPr>
            <a:lvl3pPr indent="-317500" lvl="2" marL="13716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3pPr>
            <a:lvl4pPr indent="-317500" lvl="3" marL="18288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4pPr>
            <a:lvl5pPr indent="-317500" lvl="4" marL="22860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5pPr>
            <a:lvl6pPr indent="-317500" lvl="5" marL="27432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6pPr>
            <a:lvl7pPr indent="-317500" lvl="6" marL="32004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7pPr>
            <a:lvl8pPr indent="-317500" lvl="7" marL="36576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8pPr>
            <a:lvl9pPr indent="-317500" lvl="8" marL="41148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9pPr>
          </a:lstStyle>
          <a:p/>
        </p:txBody>
      </p:sp>
      <p:sp>
        <p:nvSpPr>
          <p:cNvPr id="383" name="Google Shape;383;p19"/>
          <p:cNvSpPr txBox="1"/>
          <p:nvPr>
            <p:ph idx="2" type="body"/>
          </p:nvPr>
        </p:nvSpPr>
        <p:spPr>
          <a:xfrm>
            <a:off x="4759025" y="1152475"/>
            <a:ext cx="3671700" cy="34164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1pPr>
            <a:lvl2pPr indent="-317500" lvl="1" marL="914400" rtl="0">
              <a:lnSpc>
                <a:spcPct val="100000"/>
              </a:lnSpc>
              <a:spcBef>
                <a:spcPts val="1000"/>
              </a:spcBef>
              <a:spcAft>
                <a:spcPts val="0"/>
              </a:spcAft>
              <a:buClr>
                <a:srgbClr val="434343"/>
              </a:buClr>
              <a:buSzPts val="1400"/>
              <a:buFont typeface="Anaheim"/>
              <a:buChar char="○"/>
              <a:defRPr>
                <a:solidFill>
                  <a:schemeClr val="dk1"/>
                </a:solidFill>
                <a:latin typeface="Andika"/>
                <a:ea typeface="Andika"/>
                <a:cs typeface="Andika"/>
                <a:sym typeface="Andika"/>
              </a:defRPr>
            </a:lvl2pPr>
            <a:lvl3pPr indent="-317500" lvl="2" marL="13716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3pPr>
            <a:lvl4pPr indent="-317500" lvl="3" marL="18288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4pPr>
            <a:lvl5pPr indent="-317500" lvl="4" marL="22860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5pPr>
            <a:lvl6pPr indent="-317500" lvl="5" marL="27432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6pPr>
            <a:lvl7pPr indent="-317500" lvl="6" marL="32004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7pPr>
            <a:lvl8pPr indent="-317500" lvl="7" marL="36576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8pPr>
            <a:lvl9pPr indent="-317500" lvl="8" marL="4114800" rtl="0">
              <a:lnSpc>
                <a:spcPct val="100000"/>
              </a:lnSpc>
              <a:spcBef>
                <a:spcPts val="0"/>
              </a:spcBef>
              <a:spcAft>
                <a:spcPts val="0"/>
              </a:spcAft>
              <a:buClr>
                <a:srgbClr val="434343"/>
              </a:buClr>
              <a:buSzPts val="1400"/>
              <a:buFont typeface="Anaheim"/>
              <a:buChar char="■"/>
              <a:defRPr>
                <a:solidFill>
                  <a:schemeClr val="dk1"/>
                </a:solidFill>
                <a:latin typeface="Andika"/>
                <a:ea typeface="Andika"/>
                <a:cs typeface="Andika"/>
                <a:sym typeface="Andika"/>
              </a:defRPr>
            </a:lvl9pPr>
          </a:lstStyle>
          <a:p/>
        </p:txBody>
      </p:sp>
      <p:sp>
        <p:nvSpPr>
          <p:cNvPr id="384" name="Google Shape;384;p19"/>
          <p:cNvSpPr/>
          <p:nvPr/>
        </p:nvSpPr>
        <p:spPr>
          <a:xfrm rot="10800000">
            <a:off x="6536589" y="-270023"/>
            <a:ext cx="3719447" cy="2002803"/>
          </a:xfrm>
          <a:custGeom>
            <a:rect b="b" l="l" r="r" t="t"/>
            <a:pathLst>
              <a:path extrusionOk="0" h="746618" w="1386560">
                <a:moveTo>
                  <a:pt x="1112467" y="539008"/>
                </a:moveTo>
                <a:cubicBezTo>
                  <a:pt x="994523" y="516119"/>
                  <a:pt x="873073" y="531855"/>
                  <a:pt x="753085" y="538074"/>
                </a:cubicBezTo>
                <a:cubicBezTo>
                  <a:pt x="704219" y="540614"/>
                  <a:pt x="651585" y="540526"/>
                  <a:pt x="611219" y="512849"/>
                </a:cubicBezTo>
                <a:cubicBezTo>
                  <a:pt x="553327" y="473143"/>
                  <a:pt x="542754" y="394227"/>
                  <a:pt x="525696" y="326143"/>
                </a:cubicBezTo>
                <a:cubicBezTo>
                  <a:pt x="497071" y="211755"/>
                  <a:pt x="431966" y="102154"/>
                  <a:pt x="330291" y="42391"/>
                </a:cubicBezTo>
                <a:cubicBezTo>
                  <a:pt x="228586" y="-17373"/>
                  <a:pt x="87918" y="-16672"/>
                  <a:pt x="0" y="61981"/>
                </a:cubicBezTo>
                <a:lnTo>
                  <a:pt x="0" y="746618"/>
                </a:lnTo>
                <a:lnTo>
                  <a:pt x="1386560" y="746618"/>
                </a:lnTo>
                <a:cubicBezTo>
                  <a:pt x="1347829" y="632989"/>
                  <a:pt x="1230411" y="561897"/>
                  <a:pt x="1112467" y="539008"/>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85" name="Google Shape;385;p19"/>
          <p:cNvSpPr/>
          <p:nvPr/>
        </p:nvSpPr>
        <p:spPr>
          <a:xfrm flipH="1" rot="10800000">
            <a:off x="-1084720" y="3820366"/>
            <a:ext cx="2295558" cy="1567267"/>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386" name="Google Shape;386;p19"/>
          <p:cNvGrpSpPr/>
          <p:nvPr/>
        </p:nvGrpSpPr>
        <p:grpSpPr>
          <a:xfrm>
            <a:off x="74601" y="3614416"/>
            <a:ext cx="572979" cy="572694"/>
            <a:chOff x="4385173" y="1855589"/>
            <a:chExt cx="324579" cy="324436"/>
          </a:xfrm>
        </p:grpSpPr>
        <p:sp>
          <p:nvSpPr>
            <p:cNvPr id="387" name="Google Shape;387;p19"/>
            <p:cNvSpPr/>
            <p:nvPr/>
          </p:nvSpPr>
          <p:spPr>
            <a:xfrm>
              <a:off x="4531420" y="1855589"/>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88" name="Google Shape;388;p19"/>
            <p:cNvSpPr/>
            <p:nvPr/>
          </p:nvSpPr>
          <p:spPr>
            <a:xfrm>
              <a:off x="4482671" y="1904327"/>
              <a:ext cx="32114" cy="32089"/>
            </a:xfrm>
            <a:custGeom>
              <a:rect b="b" l="l" r="r" t="t"/>
              <a:pathLst>
                <a:path extrusionOk="0" h="32089" w="32114">
                  <a:moveTo>
                    <a:pt x="4710" y="4697"/>
                  </a:moveTo>
                  <a:cubicBezTo>
                    <a:pt x="-1570" y="10974"/>
                    <a:pt x="-1570" y="21134"/>
                    <a:pt x="4710" y="27382"/>
                  </a:cubicBezTo>
                  <a:cubicBezTo>
                    <a:pt x="10989" y="33659"/>
                    <a:pt x="21154" y="33659"/>
                    <a:pt x="27405" y="27382"/>
                  </a:cubicBezTo>
                  <a:cubicBezTo>
                    <a:pt x="33685" y="21105"/>
                    <a:pt x="33685" y="10945"/>
                    <a:pt x="27405" y="4697"/>
                  </a:cubicBezTo>
                  <a:cubicBezTo>
                    <a:pt x="21125" y="-1551"/>
                    <a:pt x="10989" y="-1580"/>
                    <a:pt x="4710" y="469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89" name="Google Shape;389;p19"/>
            <p:cNvSpPr/>
            <p:nvPr/>
          </p:nvSpPr>
          <p:spPr>
            <a:xfrm>
              <a:off x="4433922"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54" y="-1569"/>
                    <a:pt x="10990"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90" name="Google Shape;390;p19"/>
            <p:cNvSpPr/>
            <p:nvPr/>
          </p:nvSpPr>
          <p:spPr>
            <a:xfrm>
              <a:off x="4385173"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91" name="Google Shape;391;p19"/>
            <p:cNvSpPr/>
            <p:nvPr/>
          </p:nvSpPr>
          <p:spPr>
            <a:xfrm>
              <a:off x="4580169" y="1904316"/>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25" y="-1569"/>
                    <a:pt x="10960"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92" name="Google Shape;392;p19"/>
            <p:cNvSpPr/>
            <p:nvPr/>
          </p:nvSpPr>
          <p:spPr>
            <a:xfrm>
              <a:off x="4531420"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93" name="Google Shape;393;p19"/>
            <p:cNvSpPr/>
            <p:nvPr/>
          </p:nvSpPr>
          <p:spPr>
            <a:xfrm>
              <a:off x="4482671"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94" name="Google Shape;394;p19"/>
            <p:cNvSpPr/>
            <p:nvPr/>
          </p:nvSpPr>
          <p:spPr>
            <a:xfrm>
              <a:off x="4433929" y="2050477"/>
              <a:ext cx="32129" cy="32115"/>
            </a:xfrm>
            <a:custGeom>
              <a:rect b="b" l="l" r="r" t="t"/>
              <a:pathLst>
                <a:path extrusionOk="0" h="32115" w="32129">
                  <a:moveTo>
                    <a:pt x="32129" y="16058"/>
                  </a:moveTo>
                  <a:cubicBezTo>
                    <a:pt x="32129" y="24926"/>
                    <a:pt x="24937" y="32115"/>
                    <a:pt x="16065" y="32115"/>
                  </a:cubicBezTo>
                  <a:cubicBezTo>
                    <a:pt x="7192" y="32115"/>
                    <a:pt x="0" y="24926"/>
                    <a:pt x="0" y="16058"/>
                  </a:cubicBezTo>
                  <a:cubicBezTo>
                    <a:pt x="0" y="7189"/>
                    <a:pt x="7192" y="0"/>
                    <a:pt x="16065" y="0"/>
                  </a:cubicBezTo>
                  <a:cubicBezTo>
                    <a:pt x="24937" y="0"/>
                    <a:pt x="32129" y="7189"/>
                    <a:pt x="32129" y="1605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95" name="Google Shape;395;p19"/>
            <p:cNvSpPr/>
            <p:nvPr/>
          </p:nvSpPr>
          <p:spPr>
            <a:xfrm>
              <a:off x="4628918"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96" name="Google Shape;396;p19"/>
            <p:cNvSpPr/>
            <p:nvPr/>
          </p:nvSpPr>
          <p:spPr>
            <a:xfrm>
              <a:off x="4580169"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25" y="-1562"/>
                    <a:pt x="10960"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97" name="Google Shape;397;p19"/>
            <p:cNvSpPr/>
            <p:nvPr/>
          </p:nvSpPr>
          <p:spPr>
            <a:xfrm>
              <a:off x="4531420" y="2050491"/>
              <a:ext cx="32114" cy="32078"/>
            </a:xfrm>
            <a:custGeom>
              <a:rect b="b" l="l" r="r" t="t"/>
              <a:pathLst>
                <a:path extrusionOk="0" h="32078" w="32114">
                  <a:moveTo>
                    <a:pt x="4710" y="4686"/>
                  </a:moveTo>
                  <a:cubicBezTo>
                    <a:pt x="-1570" y="10963"/>
                    <a:pt x="-1570" y="21123"/>
                    <a:pt x="4710" y="27371"/>
                  </a:cubicBezTo>
                  <a:cubicBezTo>
                    <a:pt x="10990" y="33648"/>
                    <a:pt x="21154" y="33648"/>
                    <a:pt x="27405" y="27371"/>
                  </a:cubicBezTo>
                  <a:cubicBezTo>
                    <a:pt x="33685" y="21094"/>
                    <a:pt x="33685" y="10934"/>
                    <a:pt x="27405" y="4686"/>
                  </a:cubicBezTo>
                  <a:cubicBezTo>
                    <a:pt x="21125" y="-1562"/>
                    <a:pt x="10961"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98" name="Google Shape;398;p19"/>
            <p:cNvSpPr/>
            <p:nvPr/>
          </p:nvSpPr>
          <p:spPr>
            <a:xfrm>
              <a:off x="4482671" y="2099197"/>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54" y="-1569"/>
                    <a:pt x="10989"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399" name="Google Shape;399;p19"/>
            <p:cNvSpPr/>
            <p:nvPr/>
          </p:nvSpPr>
          <p:spPr>
            <a:xfrm>
              <a:off x="4677638"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00" name="Google Shape;400;p19"/>
            <p:cNvSpPr/>
            <p:nvPr/>
          </p:nvSpPr>
          <p:spPr>
            <a:xfrm>
              <a:off x="4628897" y="2050477"/>
              <a:ext cx="32129" cy="32115"/>
            </a:xfrm>
            <a:custGeom>
              <a:rect b="b" l="l" r="r" t="t"/>
              <a:pathLst>
                <a:path extrusionOk="0" h="32115" w="32129">
                  <a:moveTo>
                    <a:pt x="32129" y="16058"/>
                  </a:moveTo>
                  <a:cubicBezTo>
                    <a:pt x="32129" y="24926"/>
                    <a:pt x="24937" y="32115"/>
                    <a:pt x="16065" y="32115"/>
                  </a:cubicBezTo>
                  <a:cubicBezTo>
                    <a:pt x="7192" y="32115"/>
                    <a:pt x="0" y="24926"/>
                    <a:pt x="0" y="16058"/>
                  </a:cubicBezTo>
                  <a:cubicBezTo>
                    <a:pt x="0" y="7189"/>
                    <a:pt x="7192" y="0"/>
                    <a:pt x="16065" y="0"/>
                  </a:cubicBezTo>
                  <a:cubicBezTo>
                    <a:pt x="24937" y="0"/>
                    <a:pt x="32129" y="7189"/>
                    <a:pt x="32129" y="1605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01" name="Google Shape;401;p19"/>
            <p:cNvSpPr/>
            <p:nvPr/>
          </p:nvSpPr>
          <p:spPr>
            <a:xfrm>
              <a:off x="4580169" y="2099197"/>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25" y="-1569"/>
                    <a:pt x="10960"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02" name="Google Shape;402;p19"/>
            <p:cNvSpPr/>
            <p:nvPr/>
          </p:nvSpPr>
          <p:spPr>
            <a:xfrm>
              <a:off x="4531420" y="2147925"/>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90"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403" name="Google Shape;403;p19"/>
          <p:cNvGrpSpPr/>
          <p:nvPr/>
        </p:nvGrpSpPr>
        <p:grpSpPr>
          <a:xfrm>
            <a:off x="8832231" y="777557"/>
            <a:ext cx="206577" cy="1494237"/>
            <a:chOff x="2741322" y="1564224"/>
            <a:chExt cx="71823" cy="519536"/>
          </a:xfrm>
        </p:grpSpPr>
        <p:sp>
          <p:nvSpPr>
            <p:cNvPr id="404" name="Google Shape;404;p19"/>
            <p:cNvSpPr/>
            <p:nvPr/>
          </p:nvSpPr>
          <p:spPr>
            <a:xfrm>
              <a:off x="2741322" y="1564224"/>
              <a:ext cx="71823" cy="104053"/>
            </a:xfrm>
            <a:custGeom>
              <a:rect b="b" l="l" r="r" t="t"/>
              <a:pathLst>
                <a:path extrusionOk="0" h="104053" w="71823">
                  <a:moveTo>
                    <a:pt x="0" y="52027"/>
                  </a:moveTo>
                  <a:lnTo>
                    <a:pt x="35897" y="78040"/>
                  </a:lnTo>
                  <a:lnTo>
                    <a:pt x="71824" y="104053"/>
                  </a:lnTo>
                  <a:lnTo>
                    <a:pt x="71824" y="52027"/>
                  </a:lnTo>
                  <a:lnTo>
                    <a:pt x="71824" y="0"/>
                  </a:lnTo>
                  <a:lnTo>
                    <a:pt x="35897" y="26013"/>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05" name="Google Shape;405;p19"/>
            <p:cNvSpPr/>
            <p:nvPr/>
          </p:nvSpPr>
          <p:spPr>
            <a:xfrm>
              <a:off x="2741322" y="1667985"/>
              <a:ext cx="71823" cy="104024"/>
            </a:xfrm>
            <a:custGeom>
              <a:rect b="b" l="l" r="r" t="t"/>
              <a:pathLst>
                <a:path extrusionOk="0" h="104024" w="71823">
                  <a:moveTo>
                    <a:pt x="0" y="52027"/>
                  </a:moveTo>
                  <a:lnTo>
                    <a:pt x="35897" y="78011"/>
                  </a:lnTo>
                  <a:lnTo>
                    <a:pt x="71824" y="104024"/>
                  </a:lnTo>
                  <a:lnTo>
                    <a:pt x="71824" y="52027"/>
                  </a:lnTo>
                  <a:lnTo>
                    <a:pt x="71824" y="0"/>
                  </a:lnTo>
                  <a:lnTo>
                    <a:pt x="35897" y="26013"/>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06" name="Google Shape;406;p19"/>
            <p:cNvSpPr/>
            <p:nvPr/>
          </p:nvSpPr>
          <p:spPr>
            <a:xfrm>
              <a:off x="2741322" y="1771454"/>
              <a:ext cx="71823" cy="104053"/>
            </a:xfrm>
            <a:custGeom>
              <a:rect b="b" l="l" r="r" t="t"/>
              <a:pathLst>
                <a:path extrusionOk="0" h="104053" w="71823">
                  <a:moveTo>
                    <a:pt x="0" y="52027"/>
                  </a:moveTo>
                  <a:lnTo>
                    <a:pt x="35897" y="78040"/>
                  </a:lnTo>
                  <a:lnTo>
                    <a:pt x="71824" y="104053"/>
                  </a:lnTo>
                  <a:lnTo>
                    <a:pt x="71824" y="52027"/>
                  </a:lnTo>
                  <a:lnTo>
                    <a:pt x="71824" y="0"/>
                  </a:lnTo>
                  <a:lnTo>
                    <a:pt x="35897" y="26013"/>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07" name="Google Shape;407;p19"/>
            <p:cNvSpPr/>
            <p:nvPr/>
          </p:nvSpPr>
          <p:spPr>
            <a:xfrm>
              <a:off x="2741322" y="1876208"/>
              <a:ext cx="71823" cy="104053"/>
            </a:xfrm>
            <a:custGeom>
              <a:rect b="b" l="l" r="r" t="t"/>
              <a:pathLst>
                <a:path extrusionOk="0" h="104053" w="71823">
                  <a:moveTo>
                    <a:pt x="0" y="52027"/>
                  </a:moveTo>
                  <a:lnTo>
                    <a:pt x="35897" y="78040"/>
                  </a:lnTo>
                  <a:lnTo>
                    <a:pt x="71824" y="104053"/>
                  </a:lnTo>
                  <a:lnTo>
                    <a:pt x="71824" y="52027"/>
                  </a:lnTo>
                  <a:lnTo>
                    <a:pt x="71824" y="0"/>
                  </a:lnTo>
                  <a:lnTo>
                    <a:pt x="35897" y="26013"/>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08" name="Google Shape;408;p19"/>
            <p:cNvSpPr/>
            <p:nvPr/>
          </p:nvSpPr>
          <p:spPr>
            <a:xfrm>
              <a:off x="2741322" y="1979707"/>
              <a:ext cx="71823" cy="104053"/>
            </a:xfrm>
            <a:custGeom>
              <a:rect b="b" l="l" r="r" t="t"/>
              <a:pathLst>
                <a:path extrusionOk="0" h="104053" w="71823">
                  <a:moveTo>
                    <a:pt x="0" y="52027"/>
                  </a:moveTo>
                  <a:lnTo>
                    <a:pt x="35897" y="78040"/>
                  </a:lnTo>
                  <a:lnTo>
                    <a:pt x="71824" y="104053"/>
                  </a:lnTo>
                  <a:lnTo>
                    <a:pt x="71824" y="52027"/>
                  </a:lnTo>
                  <a:lnTo>
                    <a:pt x="71824" y="0"/>
                  </a:lnTo>
                  <a:lnTo>
                    <a:pt x="35897" y="26013"/>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BLANK_1_1_1_1_1">
    <p:spTree>
      <p:nvGrpSpPr>
        <p:cNvPr id="409" name="Shape 409"/>
        <p:cNvGrpSpPr/>
        <p:nvPr/>
      </p:nvGrpSpPr>
      <p:grpSpPr>
        <a:xfrm>
          <a:off x="0" y="0"/>
          <a:ext cx="0" cy="0"/>
          <a:chOff x="0" y="0"/>
          <a:chExt cx="0" cy="0"/>
        </a:xfrm>
      </p:grpSpPr>
      <p:sp>
        <p:nvSpPr>
          <p:cNvPr id="410" name="Google Shape;410;p20"/>
          <p:cNvSpPr txBox="1"/>
          <p:nvPr>
            <p:ph idx="1" type="subTitle"/>
          </p:nvPr>
        </p:nvSpPr>
        <p:spPr>
          <a:xfrm>
            <a:off x="709104" y="1992550"/>
            <a:ext cx="2381100" cy="484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11" name="Google Shape;411;p20"/>
          <p:cNvSpPr txBox="1"/>
          <p:nvPr>
            <p:ph idx="2" type="subTitle"/>
          </p:nvPr>
        </p:nvSpPr>
        <p:spPr>
          <a:xfrm>
            <a:off x="3381447" y="1992550"/>
            <a:ext cx="2381100" cy="484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12" name="Google Shape;412;p20"/>
          <p:cNvSpPr txBox="1"/>
          <p:nvPr>
            <p:ph idx="3" type="subTitle"/>
          </p:nvPr>
        </p:nvSpPr>
        <p:spPr>
          <a:xfrm>
            <a:off x="709104" y="3617175"/>
            <a:ext cx="2381100" cy="484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13" name="Google Shape;413;p20"/>
          <p:cNvSpPr txBox="1"/>
          <p:nvPr>
            <p:ph idx="4" type="subTitle"/>
          </p:nvPr>
        </p:nvSpPr>
        <p:spPr>
          <a:xfrm>
            <a:off x="3381447" y="3617175"/>
            <a:ext cx="2381100" cy="484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14" name="Google Shape;414;p20"/>
          <p:cNvSpPr txBox="1"/>
          <p:nvPr>
            <p:ph idx="5" type="subTitle"/>
          </p:nvPr>
        </p:nvSpPr>
        <p:spPr>
          <a:xfrm>
            <a:off x="6053796" y="1992550"/>
            <a:ext cx="2381100" cy="484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15" name="Google Shape;415;p20"/>
          <p:cNvSpPr txBox="1"/>
          <p:nvPr>
            <p:ph idx="6" type="subTitle"/>
          </p:nvPr>
        </p:nvSpPr>
        <p:spPr>
          <a:xfrm>
            <a:off x="6053796" y="3617175"/>
            <a:ext cx="2381100" cy="484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16" name="Google Shape;416;p20"/>
          <p:cNvSpPr txBox="1"/>
          <p:nvPr>
            <p:ph type="title"/>
          </p:nvPr>
        </p:nvSpPr>
        <p:spPr>
          <a:xfrm>
            <a:off x="720000" y="445025"/>
            <a:ext cx="7704000" cy="5727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17" name="Google Shape;417;p20"/>
          <p:cNvSpPr txBox="1"/>
          <p:nvPr>
            <p:ph idx="7" type="subTitle"/>
          </p:nvPr>
        </p:nvSpPr>
        <p:spPr>
          <a:xfrm>
            <a:off x="709104" y="1534875"/>
            <a:ext cx="2381100" cy="448200"/>
          </a:xfrm>
          <a:prstGeom prst="rect">
            <a:avLst/>
          </a:prstGeom>
        </p:spPr>
        <p:txBody>
          <a:bodyPr anchorCtr="0" anchor="b" bIns="91425" lIns="91425" spcFirstLastPara="1" rIns="91425" wrap="square" tIns="91425">
            <a:noAutofit/>
          </a:bodyPr>
          <a:lstStyle>
            <a:lvl1pPr lvl="0" rtl="0" algn="ctr">
              <a:lnSpc>
                <a:spcPct val="100000"/>
              </a:lnSpc>
              <a:spcBef>
                <a:spcPts val="0"/>
              </a:spcBef>
              <a:spcAft>
                <a:spcPts val="0"/>
              </a:spcAft>
              <a:buSzPts val="2400"/>
              <a:buFont typeface="Raleway"/>
              <a:buNone/>
              <a:defRPr b="1" sz="1800">
                <a:latin typeface="Alata"/>
                <a:ea typeface="Alata"/>
                <a:cs typeface="Alata"/>
                <a:sym typeface="Alata"/>
              </a:defRPr>
            </a:lvl1pPr>
            <a:lvl2pPr lvl="1" rtl="0"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rtl="0"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rtl="0"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rtl="0"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rtl="0"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rtl="0"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rtl="0"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rtl="0"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418" name="Google Shape;418;p20"/>
          <p:cNvSpPr txBox="1"/>
          <p:nvPr>
            <p:ph idx="8" type="subTitle"/>
          </p:nvPr>
        </p:nvSpPr>
        <p:spPr>
          <a:xfrm>
            <a:off x="3381447" y="1534875"/>
            <a:ext cx="2381100" cy="448200"/>
          </a:xfrm>
          <a:prstGeom prst="rect">
            <a:avLst/>
          </a:prstGeom>
        </p:spPr>
        <p:txBody>
          <a:bodyPr anchorCtr="0" anchor="b" bIns="91425" lIns="91425" spcFirstLastPara="1" rIns="91425" wrap="square" tIns="91425">
            <a:noAutofit/>
          </a:bodyPr>
          <a:lstStyle>
            <a:lvl1pPr lvl="0" rtl="0" algn="ctr">
              <a:lnSpc>
                <a:spcPct val="100000"/>
              </a:lnSpc>
              <a:spcBef>
                <a:spcPts val="0"/>
              </a:spcBef>
              <a:spcAft>
                <a:spcPts val="0"/>
              </a:spcAft>
              <a:buSzPts val="2400"/>
              <a:buFont typeface="Raleway"/>
              <a:buNone/>
              <a:defRPr b="1" sz="1800">
                <a:latin typeface="Alata"/>
                <a:ea typeface="Alata"/>
                <a:cs typeface="Alata"/>
                <a:sym typeface="Alata"/>
              </a:defRPr>
            </a:lvl1pPr>
            <a:lvl2pPr lvl="1" rtl="0"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rtl="0"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rtl="0"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rtl="0"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rtl="0"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rtl="0"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rtl="0"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rtl="0"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419" name="Google Shape;419;p20"/>
          <p:cNvSpPr txBox="1"/>
          <p:nvPr>
            <p:ph idx="9" type="subTitle"/>
          </p:nvPr>
        </p:nvSpPr>
        <p:spPr>
          <a:xfrm>
            <a:off x="6053796" y="1534875"/>
            <a:ext cx="2381100" cy="448200"/>
          </a:xfrm>
          <a:prstGeom prst="rect">
            <a:avLst/>
          </a:prstGeom>
        </p:spPr>
        <p:txBody>
          <a:bodyPr anchorCtr="0" anchor="b" bIns="91425" lIns="91425" spcFirstLastPara="1" rIns="91425" wrap="square" tIns="91425">
            <a:noAutofit/>
          </a:bodyPr>
          <a:lstStyle>
            <a:lvl1pPr lvl="0" rtl="0" algn="ctr">
              <a:lnSpc>
                <a:spcPct val="100000"/>
              </a:lnSpc>
              <a:spcBef>
                <a:spcPts val="0"/>
              </a:spcBef>
              <a:spcAft>
                <a:spcPts val="0"/>
              </a:spcAft>
              <a:buSzPts val="2400"/>
              <a:buFont typeface="Raleway"/>
              <a:buNone/>
              <a:defRPr b="1" sz="1800">
                <a:latin typeface="Alata"/>
                <a:ea typeface="Alata"/>
                <a:cs typeface="Alata"/>
                <a:sym typeface="Alata"/>
              </a:defRPr>
            </a:lvl1pPr>
            <a:lvl2pPr lvl="1" rtl="0"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rtl="0"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rtl="0"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rtl="0"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rtl="0"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rtl="0"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rtl="0"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rtl="0"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420" name="Google Shape;420;p20"/>
          <p:cNvSpPr txBox="1"/>
          <p:nvPr>
            <p:ph idx="13" type="subTitle"/>
          </p:nvPr>
        </p:nvSpPr>
        <p:spPr>
          <a:xfrm>
            <a:off x="709104" y="3159975"/>
            <a:ext cx="2381100" cy="448200"/>
          </a:xfrm>
          <a:prstGeom prst="rect">
            <a:avLst/>
          </a:prstGeom>
        </p:spPr>
        <p:txBody>
          <a:bodyPr anchorCtr="0" anchor="b" bIns="91425" lIns="91425" spcFirstLastPara="1" rIns="91425" wrap="square" tIns="91425">
            <a:noAutofit/>
          </a:bodyPr>
          <a:lstStyle>
            <a:lvl1pPr lvl="0" rtl="0" algn="ctr">
              <a:lnSpc>
                <a:spcPct val="100000"/>
              </a:lnSpc>
              <a:spcBef>
                <a:spcPts val="0"/>
              </a:spcBef>
              <a:spcAft>
                <a:spcPts val="0"/>
              </a:spcAft>
              <a:buSzPts val="2400"/>
              <a:buFont typeface="Raleway"/>
              <a:buNone/>
              <a:defRPr b="1" sz="1800">
                <a:latin typeface="Alata"/>
                <a:ea typeface="Alata"/>
                <a:cs typeface="Alata"/>
                <a:sym typeface="Alata"/>
              </a:defRPr>
            </a:lvl1pPr>
            <a:lvl2pPr lvl="1" rtl="0"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rtl="0"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rtl="0"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rtl="0"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rtl="0"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rtl="0"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rtl="0"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rtl="0"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421" name="Google Shape;421;p20"/>
          <p:cNvSpPr txBox="1"/>
          <p:nvPr>
            <p:ph idx="14" type="subTitle"/>
          </p:nvPr>
        </p:nvSpPr>
        <p:spPr>
          <a:xfrm>
            <a:off x="3381453" y="3159975"/>
            <a:ext cx="2381100" cy="448200"/>
          </a:xfrm>
          <a:prstGeom prst="rect">
            <a:avLst/>
          </a:prstGeom>
        </p:spPr>
        <p:txBody>
          <a:bodyPr anchorCtr="0" anchor="b" bIns="91425" lIns="91425" spcFirstLastPara="1" rIns="91425" wrap="square" tIns="91425">
            <a:noAutofit/>
          </a:bodyPr>
          <a:lstStyle>
            <a:lvl1pPr lvl="0" rtl="0" algn="ctr">
              <a:lnSpc>
                <a:spcPct val="100000"/>
              </a:lnSpc>
              <a:spcBef>
                <a:spcPts val="0"/>
              </a:spcBef>
              <a:spcAft>
                <a:spcPts val="0"/>
              </a:spcAft>
              <a:buSzPts val="2400"/>
              <a:buFont typeface="Raleway"/>
              <a:buNone/>
              <a:defRPr b="1" sz="1800">
                <a:latin typeface="Alata"/>
                <a:ea typeface="Alata"/>
                <a:cs typeface="Alata"/>
                <a:sym typeface="Alata"/>
              </a:defRPr>
            </a:lvl1pPr>
            <a:lvl2pPr lvl="1" rtl="0"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rtl="0"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rtl="0"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rtl="0"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rtl="0"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rtl="0"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rtl="0"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rtl="0"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422" name="Google Shape;422;p20"/>
          <p:cNvSpPr txBox="1"/>
          <p:nvPr>
            <p:ph idx="15" type="subTitle"/>
          </p:nvPr>
        </p:nvSpPr>
        <p:spPr>
          <a:xfrm>
            <a:off x="6053801" y="3159975"/>
            <a:ext cx="2381100" cy="448200"/>
          </a:xfrm>
          <a:prstGeom prst="rect">
            <a:avLst/>
          </a:prstGeom>
        </p:spPr>
        <p:txBody>
          <a:bodyPr anchorCtr="0" anchor="b" bIns="91425" lIns="91425" spcFirstLastPara="1" rIns="91425" wrap="square" tIns="91425">
            <a:noAutofit/>
          </a:bodyPr>
          <a:lstStyle>
            <a:lvl1pPr lvl="0" rtl="0" algn="ctr">
              <a:lnSpc>
                <a:spcPct val="100000"/>
              </a:lnSpc>
              <a:spcBef>
                <a:spcPts val="0"/>
              </a:spcBef>
              <a:spcAft>
                <a:spcPts val="0"/>
              </a:spcAft>
              <a:buSzPts val="2400"/>
              <a:buFont typeface="Raleway"/>
              <a:buNone/>
              <a:defRPr b="1" sz="1800">
                <a:latin typeface="Alata"/>
                <a:ea typeface="Alata"/>
                <a:cs typeface="Alata"/>
                <a:sym typeface="Alata"/>
              </a:defRPr>
            </a:lvl1pPr>
            <a:lvl2pPr lvl="1" rtl="0"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rtl="0"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rtl="0"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rtl="0"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rtl="0"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rtl="0"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rtl="0"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rtl="0"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423" name="Google Shape;423;p20"/>
          <p:cNvSpPr/>
          <p:nvPr/>
        </p:nvSpPr>
        <p:spPr>
          <a:xfrm rot="10800000">
            <a:off x="-1021432" y="-653692"/>
            <a:ext cx="2677509" cy="2386399"/>
          </a:xfrm>
          <a:custGeom>
            <a:rect b="b" l="l" r="r" t="t"/>
            <a:pathLst>
              <a:path extrusionOk="0" h="800805" w="898493">
                <a:moveTo>
                  <a:pt x="636989" y="17750"/>
                </a:moveTo>
                <a:cubicBezTo>
                  <a:pt x="566743" y="43443"/>
                  <a:pt x="507069" y="96900"/>
                  <a:pt x="473801" y="163874"/>
                </a:cubicBezTo>
                <a:cubicBezTo>
                  <a:pt x="451164" y="209449"/>
                  <a:pt x="440737" y="259957"/>
                  <a:pt x="424322" y="308130"/>
                </a:cubicBezTo>
                <a:cubicBezTo>
                  <a:pt x="407906" y="356303"/>
                  <a:pt x="383634" y="404475"/>
                  <a:pt x="341807" y="433467"/>
                </a:cubicBezTo>
                <a:cubicBezTo>
                  <a:pt x="304070" y="459597"/>
                  <a:pt x="256869" y="466925"/>
                  <a:pt x="213816" y="482895"/>
                </a:cubicBezTo>
                <a:cubicBezTo>
                  <a:pt x="85940" y="530338"/>
                  <a:pt x="-4256" y="664550"/>
                  <a:pt x="155" y="800806"/>
                </a:cubicBezTo>
                <a:lnTo>
                  <a:pt x="898494" y="800806"/>
                </a:lnTo>
                <a:lnTo>
                  <a:pt x="891513" y="24086"/>
                </a:lnTo>
                <a:cubicBezTo>
                  <a:pt x="822872" y="-5635"/>
                  <a:pt x="707265" y="-7971"/>
                  <a:pt x="636989" y="1775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424" name="Google Shape;424;p20"/>
          <p:cNvGrpSpPr/>
          <p:nvPr/>
        </p:nvGrpSpPr>
        <p:grpSpPr>
          <a:xfrm rot="-5400000">
            <a:off x="8228234" y="2881511"/>
            <a:ext cx="1080215" cy="391125"/>
            <a:chOff x="4154637" y="1101473"/>
            <a:chExt cx="287383" cy="104053"/>
          </a:xfrm>
        </p:grpSpPr>
        <p:sp>
          <p:nvSpPr>
            <p:cNvPr id="425" name="Google Shape;425;p20"/>
            <p:cNvSpPr/>
            <p:nvPr/>
          </p:nvSpPr>
          <p:spPr>
            <a:xfrm>
              <a:off x="4154637"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26" name="Google Shape;426;p20"/>
            <p:cNvSpPr/>
            <p:nvPr/>
          </p:nvSpPr>
          <p:spPr>
            <a:xfrm>
              <a:off x="4226490"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27" name="Google Shape;427;p20"/>
            <p:cNvSpPr/>
            <p:nvPr/>
          </p:nvSpPr>
          <p:spPr>
            <a:xfrm>
              <a:off x="4298343" y="1101473"/>
              <a:ext cx="71824" cy="104053"/>
            </a:xfrm>
            <a:custGeom>
              <a:rect b="b" l="l" r="r" t="t"/>
              <a:pathLst>
                <a:path extrusionOk="0" h="104053" w="71824">
                  <a:moveTo>
                    <a:pt x="71824" y="52027"/>
                  </a:moveTo>
                  <a:lnTo>
                    <a:pt x="35897" y="78040"/>
                  </a:lnTo>
                  <a:lnTo>
                    <a:pt x="0" y="104053"/>
                  </a:lnTo>
                  <a:lnTo>
                    <a:pt x="0" y="52027"/>
                  </a:lnTo>
                  <a:lnTo>
                    <a:pt x="0" y="0"/>
                  </a:lnTo>
                  <a:lnTo>
                    <a:pt x="35897" y="26013"/>
                  </a:lnTo>
                  <a:close/>
                </a:path>
              </a:pathLst>
            </a:custGeom>
            <a:noFill/>
            <a:ln cap="rnd"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28" name="Google Shape;428;p20"/>
            <p:cNvSpPr/>
            <p:nvPr/>
          </p:nvSpPr>
          <p:spPr>
            <a:xfrm>
              <a:off x="4370167" y="1101473"/>
              <a:ext cx="71853" cy="104053"/>
            </a:xfrm>
            <a:custGeom>
              <a:rect b="b" l="l" r="r" t="t"/>
              <a:pathLst>
                <a:path extrusionOk="0" h="104053" w="71853">
                  <a:moveTo>
                    <a:pt x="71853" y="52027"/>
                  </a:moveTo>
                  <a:lnTo>
                    <a:pt x="35926" y="78040"/>
                  </a:lnTo>
                  <a:lnTo>
                    <a:pt x="0" y="104053"/>
                  </a:lnTo>
                  <a:lnTo>
                    <a:pt x="0" y="52027"/>
                  </a:lnTo>
                  <a:lnTo>
                    <a:pt x="0" y="0"/>
                  </a:lnTo>
                  <a:lnTo>
                    <a:pt x="35926" y="26013"/>
                  </a:lnTo>
                  <a:close/>
                </a:path>
              </a:pathLst>
            </a:custGeom>
            <a:noFill/>
            <a:ln cap="rnd"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429" name="Google Shape;429;p20"/>
          <p:cNvGrpSpPr/>
          <p:nvPr/>
        </p:nvGrpSpPr>
        <p:grpSpPr>
          <a:xfrm>
            <a:off x="-429049" y="4330001"/>
            <a:ext cx="1149057" cy="1148429"/>
            <a:chOff x="3570641" y="2872772"/>
            <a:chExt cx="500635" cy="500383"/>
          </a:xfrm>
        </p:grpSpPr>
        <p:sp>
          <p:nvSpPr>
            <p:cNvPr id="430" name="Google Shape;430;p20"/>
            <p:cNvSpPr/>
            <p:nvPr/>
          </p:nvSpPr>
          <p:spPr>
            <a:xfrm>
              <a:off x="3805858" y="3107855"/>
              <a:ext cx="265418" cy="265300"/>
            </a:xfrm>
            <a:custGeom>
              <a:rect b="b" l="l" r="r" t="t"/>
              <a:pathLst>
                <a:path extrusionOk="0" h="265300" w="265418">
                  <a:moveTo>
                    <a:pt x="265418" y="11445"/>
                  </a:moveTo>
                  <a:cubicBezTo>
                    <a:pt x="265360" y="7620"/>
                    <a:pt x="265214" y="3795"/>
                    <a:pt x="265009" y="0"/>
                  </a:cubicBezTo>
                  <a:lnTo>
                    <a:pt x="0" y="264892"/>
                  </a:lnTo>
                  <a:cubicBezTo>
                    <a:pt x="3826" y="265125"/>
                    <a:pt x="7653" y="265271"/>
                    <a:pt x="11479" y="265301"/>
                  </a:cubicBezTo>
                  <a:lnTo>
                    <a:pt x="265418" y="11445"/>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31" name="Google Shape;431;p20"/>
            <p:cNvSpPr/>
            <p:nvPr/>
          </p:nvSpPr>
          <p:spPr>
            <a:xfrm>
              <a:off x="3654645" y="2956709"/>
              <a:ext cx="358943" cy="358784"/>
            </a:xfrm>
            <a:custGeom>
              <a:rect b="b" l="l" r="r" t="t"/>
              <a:pathLst>
                <a:path extrusionOk="0" h="358784" w="358943">
                  <a:moveTo>
                    <a:pt x="0" y="353296"/>
                  </a:moveTo>
                  <a:cubicBezTo>
                    <a:pt x="2103" y="355165"/>
                    <a:pt x="4235" y="357004"/>
                    <a:pt x="6397" y="358785"/>
                  </a:cubicBezTo>
                  <a:lnTo>
                    <a:pt x="358944" y="6394"/>
                  </a:lnTo>
                  <a:cubicBezTo>
                    <a:pt x="357162" y="4233"/>
                    <a:pt x="355322" y="2102"/>
                    <a:pt x="353453" y="0"/>
                  </a:cubicBezTo>
                  <a:lnTo>
                    <a:pt x="0" y="35329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32" name="Google Shape;432;p20"/>
            <p:cNvSpPr/>
            <p:nvPr/>
          </p:nvSpPr>
          <p:spPr>
            <a:xfrm>
              <a:off x="3759503" y="3061521"/>
              <a:ext cx="306427" cy="306291"/>
            </a:xfrm>
            <a:custGeom>
              <a:rect b="b" l="l" r="r" t="t"/>
              <a:pathLst>
                <a:path extrusionOk="0" h="306291" w="306427">
                  <a:moveTo>
                    <a:pt x="306427" y="9664"/>
                  </a:moveTo>
                  <a:cubicBezTo>
                    <a:pt x="305755" y="6423"/>
                    <a:pt x="305025" y="3212"/>
                    <a:pt x="304207" y="0"/>
                  </a:cubicBezTo>
                  <a:lnTo>
                    <a:pt x="0" y="304072"/>
                  </a:lnTo>
                  <a:cubicBezTo>
                    <a:pt x="3213" y="304890"/>
                    <a:pt x="6426" y="305591"/>
                    <a:pt x="9668" y="306291"/>
                  </a:cubicBezTo>
                  <a:lnTo>
                    <a:pt x="306427" y="966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33" name="Google Shape;433;p20"/>
            <p:cNvSpPr/>
            <p:nvPr/>
          </p:nvSpPr>
          <p:spPr>
            <a:xfrm>
              <a:off x="3719721" y="3021757"/>
              <a:ext cx="333824" cy="333647"/>
            </a:xfrm>
            <a:custGeom>
              <a:rect b="b" l="l" r="r" t="t"/>
              <a:pathLst>
                <a:path extrusionOk="0" h="333647" w="333824">
                  <a:moveTo>
                    <a:pt x="333825" y="8350"/>
                  </a:moveTo>
                  <a:cubicBezTo>
                    <a:pt x="332715" y="5547"/>
                    <a:pt x="331488" y="2774"/>
                    <a:pt x="330291" y="0"/>
                  </a:cubicBezTo>
                  <a:lnTo>
                    <a:pt x="0" y="330115"/>
                  </a:lnTo>
                  <a:cubicBezTo>
                    <a:pt x="2775" y="331341"/>
                    <a:pt x="5550" y="332538"/>
                    <a:pt x="8354" y="333648"/>
                  </a:cubicBezTo>
                  <a:lnTo>
                    <a:pt x="333825" y="835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34" name="Google Shape;434;p20"/>
            <p:cNvSpPr/>
            <p:nvPr/>
          </p:nvSpPr>
          <p:spPr>
            <a:xfrm>
              <a:off x="3862318" y="3164290"/>
              <a:ext cx="205570" cy="205478"/>
            </a:xfrm>
            <a:custGeom>
              <a:rect b="b" l="l" r="r" t="t"/>
              <a:pathLst>
                <a:path extrusionOk="0" h="205478" w="205570">
                  <a:moveTo>
                    <a:pt x="0" y="205479"/>
                  </a:moveTo>
                  <a:cubicBezTo>
                    <a:pt x="4965" y="204661"/>
                    <a:pt x="9902" y="203698"/>
                    <a:pt x="14809" y="202559"/>
                  </a:cubicBezTo>
                  <a:lnTo>
                    <a:pt x="202649" y="14802"/>
                  </a:lnTo>
                  <a:cubicBezTo>
                    <a:pt x="203788" y="9897"/>
                    <a:pt x="204723" y="4963"/>
                    <a:pt x="205570" y="0"/>
                  </a:cubicBezTo>
                  <a:lnTo>
                    <a:pt x="0" y="205479"/>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35" name="Google Shape;435;p20"/>
            <p:cNvSpPr/>
            <p:nvPr/>
          </p:nvSpPr>
          <p:spPr>
            <a:xfrm>
              <a:off x="3684992" y="2987043"/>
              <a:ext cx="350823" cy="350668"/>
            </a:xfrm>
            <a:custGeom>
              <a:rect b="b" l="l" r="r" t="t"/>
              <a:pathLst>
                <a:path extrusionOk="0" h="350668" w="350823">
                  <a:moveTo>
                    <a:pt x="350824" y="7299"/>
                  </a:moveTo>
                  <a:cubicBezTo>
                    <a:pt x="349335" y="4847"/>
                    <a:pt x="347816" y="2394"/>
                    <a:pt x="346238" y="0"/>
                  </a:cubicBezTo>
                  <a:lnTo>
                    <a:pt x="0" y="346085"/>
                  </a:lnTo>
                  <a:cubicBezTo>
                    <a:pt x="2424" y="347661"/>
                    <a:pt x="4849" y="349180"/>
                    <a:pt x="7302" y="350669"/>
                  </a:cubicBezTo>
                  <a:lnTo>
                    <a:pt x="350824" y="7299"/>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36" name="Google Shape;436;p20"/>
            <p:cNvSpPr/>
            <p:nvPr/>
          </p:nvSpPr>
          <p:spPr>
            <a:xfrm>
              <a:off x="3945445" y="3247351"/>
              <a:ext cx="92824" cy="92783"/>
            </a:xfrm>
            <a:custGeom>
              <a:rect b="b" l="l" r="r" t="t"/>
              <a:pathLst>
                <a:path extrusionOk="0" h="92783" w="92824">
                  <a:moveTo>
                    <a:pt x="61630" y="43064"/>
                  </a:moveTo>
                  <a:cubicBezTo>
                    <a:pt x="73752" y="29633"/>
                    <a:pt x="84121" y="15153"/>
                    <a:pt x="92825" y="0"/>
                  </a:cubicBezTo>
                  <a:lnTo>
                    <a:pt x="0" y="92784"/>
                  </a:lnTo>
                  <a:cubicBezTo>
                    <a:pt x="15159" y="84083"/>
                    <a:pt x="29618" y="73748"/>
                    <a:pt x="43083" y="61603"/>
                  </a:cubicBezTo>
                  <a:lnTo>
                    <a:pt x="61630" y="4306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37" name="Google Shape;437;p20"/>
            <p:cNvSpPr/>
            <p:nvPr/>
          </p:nvSpPr>
          <p:spPr>
            <a:xfrm>
              <a:off x="3576015" y="2878114"/>
              <a:ext cx="306427" cy="306291"/>
            </a:xfrm>
            <a:custGeom>
              <a:rect b="b" l="l" r="r" t="t"/>
              <a:pathLst>
                <a:path extrusionOk="0" h="306291" w="306427">
                  <a:moveTo>
                    <a:pt x="306427" y="2219"/>
                  </a:moveTo>
                  <a:cubicBezTo>
                    <a:pt x="303214" y="1402"/>
                    <a:pt x="300001" y="701"/>
                    <a:pt x="296759" y="0"/>
                  </a:cubicBezTo>
                  <a:lnTo>
                    <a:pt x="0" y="296628"/>
                  </a:lnTo>
                  <a:cubicBezTo>
                    <a:pt x="672" y="299868"/>
                    <a:pt x="1402" y="303080"/>
                    <a:pt x="2220" y="306291"/>
                  </a:cubicBezTo>
                  <a:lnTo>
                    <a:pt x="306427" y="2219"/>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38" name="Google Shape;438;p20"/>
            <p:cNvSpPr/>
            <p:nvPr/>
          </p:nvSpPr>
          <p:spPr>
            <a:xfrm>
              <a:off x="3574058" y="2876158"/>
              <a:ext cx="205569" cy="205478"/>
            </a:xfrm>
            <a:custGeom>
              <a:rect b="b" l="l" r="r" t="t"/>
              <a:pathLst>
                <a:path extrusionOk="0" h="205478" w="205569">
                  <a:moveTo>
                    <a:pt x="205570" y="0"/>
                  </a:moveTo>
                  <a:cubicBezTo>
                    <a:pt x="200604" y="818"/>
                    <a:pt x="195668" y="1781"/>
                    <a:pt x="190761" y="2920"/>
                  </a:cubicBezTo>
                  <a:lnTo>
                    <a:pt x="2921" y="190677"/>
                  </a:lnTo>
                  <a:cubicBezTo>
                    <a:pt x="1782" y="195581"/>
                    <a:pt x="847" y="200515"/>
                    <a:pt x="0" y="205479"/>
                  </a:cubicBezTo>
                  <a:lnTo>
                    <a:pt x="205570" y="0"/>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39" name="Google Shape;439;p20"/>
            <p:cNvSpPr/>
            <p:nvPr/>
          </p:nvSpPr>
          <p:spPr>
            <a:xfrm>
              <a:off x="3603705" y="2905763"/>
              <a:ext cx="92824" cy="92783"/>
            </a:xfrm>
            <a:custGeom>
              <a:rect b="b" l="l" r="r" t="t"/>
              <a:pathLst>
                <a:path extrusionOk="0" h="92783" w="92824">
                  <a:moveTo>
                    <a:pt x="31165" y="49749"/>
                  </a:moveTo>
                  <a:cubicBezTo>
                    <a:pt x="19044" y="63179"/>
                    <a:pt x="8675" y="77631"/>
                    <a:pt x="0" y="92784"/>
                  </a:cubicBezTo>
                  <a:lnTo>
                    <a:pt x="92825" y="0"/>
                  </a:lnTo>
                  <a:cubicBezTo>
                    <a:pt x="77665" y="8700"/>
                    <a:pt x="63207" y="19035"/>
                    <a:pt x="49771" y="31152"/>
                  </a:cubicBezTo>
                  <a:lnTo>
                    <a:pt x="31165" y="49749"/>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40" name="Google Shape;440;p20"/>
            <p:cNvSpPr/>
            <p:nvPr/>
          </p:nvSpPr>
          <p:spPr>
            <a:xfrm>
              <a:off x="3628357" y="2930433"/>
              <a:ext cx="358943" cy="358784"/>
            </a:xfrm>
            <a:custGeom>
              <a:rect b="b" l="l" r="r" t="t"/>
              <a:pathLst>
                <a:path extrusionOk="0" h="358784" w="358943">
                  <a:moveTo>
                    <a:pt x="358944" y="5489"/>
                  </a:moveTo>
                  <a:cubicBezTo>
                    <a:pt x="356841" y="3620"/>
                    <a:pt x="354709" y="1781"/>
                    <a:pt x="352547" y="0"/>
                  </a:cubicBezTo>
                  <a:lnTo>
                    <a:pt x="0" y="352391"/>
                  </a:lnTo>
                  <a:cubicBezTo>
                    <a:pt x="1782" y="354552"/>
                    <a:pt x="3622" y="356683"/>
                    <a:pt x="5491" y="358785"/>
                  </a:cubicBezTo>
                  <a:lnTo>
                    <a:pt x="358944" y="5489"/>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41" name="Google Shape;441;p20"/>
            <p:cNvSpPr/>
            <p:nvPr/>
          </p:nvSpPr>
          <p:spPr>
            <a:xfrm>
              <a:off x="3570641" y="2872772"/>
              <a:ext cx="265418" cy="265300"/>
            </a:xfrm>
            <a:custGeom>
              <a:rect b="b" l="l" r="r" t="t"/>
              <a:pathLst>
                <a:path extrusionOk="0" h="265300" w="265418">
                  <a:moveTo>
                    <a:pt x="0" y="253856"/>
                  </a:moveTo>
                  <a:cubicBezTo>
                    <a:pt x="58" y="257680"/>
                    <a:pt x="204" y="261505"/>
                    <a:pt x="409" y="265301"/>
                  </a:cubicBezTo>
                  <a:lnTo>
                    <a:pt x="265418" y="409"/>
                  </a:lnTo>
                  <a:cubicBezTo>
                    <a:pt x="261592" y="175"/>
                    <a:pt x="257766" y="29"/>
                    <a:pt x="253969" y="0"/>
                  </a:cubicBezTo>
                  <a:lnTo>
                    <a:pt x="0" y="253856"/>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42" name="Google Shape;442;p20"/>
            <p:cNvSpPr/>
            <p:nvPr/>
          </p:nvSpPr>
          <p:spPr>
            <a:xfrm>
              <a:off x="3588400" y="2890522"/>
              <a:ext cx="333795" cy="333647"/>
            </a:xfrm>
            <a:custGeom>
              <a:rect b="b" l="l" r="r" t="t"/>
              <a:pathLst>
                <a:path extrusionOk="0" h="333647" w="333795">
                  <a:moveTo>
                    <a:pt x="333795" y="3533"/>
                  </a:moveTo>
                  <a:cubicBezTo>
                    <a:pt x="331021" y="2307"/>
                    <a:pt x="328246" y="1109"/>
                    <a:pt x="325442" y="0"/>
                  </a:cubicBezTo>
                  <a:lnTo>
                    <a:pt x="0" y="325298"/>
                  </a:lnTo>
                  <a:cubicBezTo>
                    <a:pt x="1110" y="328100"/>
                    <a:pt x="2337" y="330874"/>
                    <a:pt x="3534" y="333648"/>
                  </a:cubicBezTo>
                  <a:lnTo>
                    <a:pt x="333795" y="3533"/>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43" name="Google Shape;443;p20"/>
            <p:cNvSpPr/>
            <p:nvPr/>
          </p:nvSpPr>
          <p:spPr>
            <a:xfrm>
              <a:off x="3606158" y="2908215"/>
              <a:ext cx="350794" cy="350639"/>
            </a:xfrm>
            <a:custGeom>
              <a:rect b="b" l="l" r="r" t="t"/>
              <a:pathLst>
                <a:path extrusionOk="0" h="350639" w="350794">
                  <a:moveTo>
                    <a:pt x="350795" y="4584"/>
                  </a:moveTo>
                  <a:cubicBezTo>
                    <a:pt x="348371" y="3007"/>
                    <a:pt x="345946" y="1489"/>
                    <a:pt x="343493" y="0"/>
                  </a:cubicBezTo>
                  <a:lnTo>
                    <a:pt x="0" y="343341"/>
                  </a:lnTo>
                  <a:cubicBezTo>
                    <a:pt x="1490" y="345793"/>
                    <a:pt x="3009" y="348245"/>
                    <a:pt x="4586" y="350639"/>
                  </a:cubicBezTo>
                  <a:lnTo>
                    <a:pt x="350795" y="4584"/>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444" name="Google Shape;444;p20"/>
          <p:cNvSpPr/>
          <p:nvPr/>
        </p:nvSpPr>
        <p:spPr>
          <a:xfrm flipH="1" rot="10800000">
            <a:off x="6995693" y="4036382"/>
            <a:ext cx="2336789" cy="1292881"/>
          </a:xfrm>
          <a:custGeom>
            <a:rect b="b" l="l" r="r" t="t"/>
            <a:pathLst>
              <a:path extrusionOk="0" h="691380" w="1249620">
                <a:moveTo>
                  <a:pt x="5978" y="0"/>
                </a:moveTo>
                <a:cubicBezTo>
                  <a:pt x="-16629" y="70303"/>
                  <a:pt x="27652" y="149511"/>
                  <a:pt x="92202" y="185363"/>
                </a:cubicBezTo>
                <a:cubicBezTo>
                  <a:pt x="156783" y="221244"/>
                  <a:pt x="235529" y="221507"/>
                  <a:pt x="308200" y="208136"/>
                </a:cubicBezTo>
                <a:cubicBezTo>
                  <a:pt x="330369" y="204048"/>
                  <a:pt x="352714" y="198793"/>
                  <a:pt x="375175" y="200603"/>
                </a:cubicBezTo>
                <a:cubicBezTo>
                  <a:pt x="397636" y="202443"/>
                  <a:pt x="420857" y="212836"/>
                  <a:pt x="431460" y="232748"/>
                </a:cubicBezTo>
                <a:cubicBezTo>
                  <a:pt x="443231" y="254849"/>
                  <a:pt x="436776" y="281738"/>
                  <a:pt x="438265" y="306700"/>
                </a:cubicBezTo>
                <a:cubicBezTo>
                  <a:pt x="441449" y="360186"/>
                  <a:pt x="482867" y="405264"/>
                  <a:pt x="531002" y="428854"/>
                </a:cubicBezTo>
                <a:cubicBezTo>
                  <a:pt x="579139" y="452445"/>
                  <a:pt x="633612" y="458634"/>
                  <a:pt x="686801" y="465437"/>
                </a:cubicBezTo>
                <a:cubicBezTo>
                  <a:pt x="739961" y="472239"/>
                  <a:pt x="794523" y="480502"/>
                  <a:pt x="840876" y="507420"/>
                </a:cubicBezTo>
                <a:cubicBezTo>
                  <a:pt x="925260" y="556439"/>
                  <a:pt x="973834" y="662098"/>
                  <a:pt x="1068207" y="686915"/>
                </a:cubicBezTo>
                <a:cubicBezTo>
                  <a:pt x="1140674" y="705950"/>
                  <a:pt x="1224063" y="662244"/>
                  <a:pt x="1249621" y="591824"/>
                </a:cubicBezTo>
                <a:lnTo>
                  <a:pt x="1249621" y="10014"/>
                </a:lnTo>
                <a:lnTo>
                  <a:pt x="5978"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0" name="Shape 40"/>
        <p:cNvGrpSpPr/>
        <p:nvPr/>
      </p:nvGrpSpPr>
      <p:grpSpPr>
        <a:xfrm>
          <a:off x="0" y="0"/>
          <a:ext cx="0" cy="0"/>
          <a:chOff x="0" y="0"/>
          <a:chExt cx="0" cy="0"/>
        </a:xfrm>
      </p:grpSpPr>
      <p:sp>
        <p:nvSpPr>
          <p:cNvPr id="41" name="Google Shape;41;p3"/>
          <p:cNvSpPr txBox="1"/>
          <p:nvPr>
            <p:ph type="title"/>
          </p:nvPr>
        </p:nvSpPr>
        <p:spPr>
          <a:xfrm>
            <a:off x="1673100" y="2556375"/>
            <a:ext cx="5797800" cy="841800"/>
          </a:xfrm>
          <a:prstGeom prst="rect">
            <a:avLst/>
          </a:prstGeom>
          <a:ln>
            <a:noFill/>
          </a:ln>
        </p:spPr>
        <p:txBody>
          <a:bodyPr anchorCtr="0" anchor="b" bIns="91425" lIns="91425" spcFirstLastPara="1" rIns="91425" wrap="square" tIns="91425">
            <a:noAutofit/>
          </a:bodyPr>
          <a:lstStyle>
            <a:lvl1pPr lvl="0" algn="ctr">
              <a:spcBef>
                <a:spcPts val="0"/>
              </a:spcBef>
              <a:spcAft>
                <a:spcPts val="0"/>
              </a:spcAft>
              <a:buSzPts val="3600"/>
              <a:buNone/>
              <a:defRPr sz="40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42" name="Google Shape;42;p3"/>
          <p:cNvSpPr txBox="1"/>
          <p:nvPr>
            <p:ph hasCustomPrompt="1" idx="2" type="title"/>
          </p:nvPr>
        </p:nvSpPr>
        <p:spPr>
          <a:xfrm>
            <a:off x="3925875" y="1271038"/>
            <a:ext cx="1268400" cy="1269600"/>
          </a:xfrm>
          <a:prstGeom prst="rect">
            <a:avLst/>
          </a:prstGeom>
          <a:solidFill>
            <a:schemeClr val="lt2"/>
          </a:solidFill>
        </p:spPr>
        <p:txBody>
          <a:bodyPr anchorCtr="0" anchor="ctr" bIns="91425" lIns="91425" spcFirstLastPara="1" rIns="91425" wrap="square" tIns="91425">
            <a:noAutofit/>
          </a:bodyPr>
          <a:lstStyle>
            <a:lvl1pPr lvl="0" rtl="0" algn="ctr">
              <a:spcBef>
                <a:spcPts val="0"/>
              </a:spcBef>
              <a:spcAft>
                <a:spcPts val="0"/>
              </a:spcAft>
              <a:buSzPts val="6000"/>
              <a:buNone/>
              <a:defRPr sz="6000"/>
            </a:lvl1pPr>
            <a:lvl2pPr lvl="1" rtl="0" algn="ctr">
              <a:spcBef>
                <a:spcPts val="0"/>
              </a:spcBef>
              <a:spcAft>
                <a:spcPts val="0"/>
              </a:spcAft>
              <a:buSzPts val="6000"/>
              <a:buNone/>
              <a:defRPr sz="6000"/>
            </a:lvl2pPr>
            <a:lvl3pPr lvl="2" rtl="0" algn="ctr">
              <a:spcBef>
                <a:spcPts val="0"/>
              </a:spcBef>
              <a:spcAft>
                <a:spcPts val="0"/>
              </a:spcAft>
              <a:buSzPts val="6000"/>
              <a:buNone/>
              <a:defRPr sz="6000"/>
            </a:lvl3pPr>
            <a:lvl4pPr lvl="3" rtl="0" algn="ctr">
              <a:spcBef>
                <a:spcPts val="0"/>
              </a:spcBef>
              <a:spcAft>
                <a:spcPts val="0"/>
              </a:spcAft>
              <a:buSzPts val="6000"/>
              <a:buNone/>
              <a:defRPr sz="6000"/>
            </a:lvl4pPr>
            <a:lvl5pPr lvl="4" rtl="0" algn="ctr">
              <a:spcBef>
                <a:spcPts val="0"/>
              </a:spcBef>
              <a:spcAft>
                <a:spcPts val="0"/>
              </a:spcAft>
              <a:buSzPts val="6000"/>
              <a:buNone/>
              <a:defRPr sz="6000"/>
            </a:lvl5pPr>
            <a:lvl6pPr lvl="5" rtl="0" algn="ctr">
              <a:spcBef>
                <a:spcPts val="0"/>
              </a:spcBef>
              <a:spcAft>
                <a:spcPts val="0"/>
              </a:spcAft>
              <a:buSzPts val="6000"/>
              <a:buNone/>
              <a:defRPr sz="6000"/>
            </a:lvl6pPr>
            <a:lvl7pPr lvl="6" rtl="0" algn="ctr">
              <a:spcBef>
                <a:spcPts val="0"/>
              </a:spcBef>
              <a:spcAft>
                <a:spcPts val="0"/>
              </a:spcAft>
              <a:buSzPts val="6000"/>
              <a:buNone/>
              <a:defRPr sz="6000"/>
            </a:lvl7pPr>
            <a:lvl8pPr lvl="7" rtl="0" algn="ctr">
              <a:spcBef>
                <a:spcPts val="0"/>
              </a:spcBef>
              <a:spcAft>
                <a:spcPts val="0"/>
              </a:spcAft>
              <a:buSzPts val="6000"/>
              <a:buNone/>
              <a:defRPr sz="6000"/>
            </a:lvl8pPr>
            <a:lvl9pPr lvl="8" rtl="0" algn="ctr">
              <a:spcBef>
                <a:spcPts val="0"/>
              </a:spcBef>
              <a:spcAft>
                <a:spcPts val="0"/>
              </a:spcAft>
              <a:buSzPts val="6000"/>
              <a:buNone/>
              <a:defRPr sz="6000"/>
            </a:lvl9pPr>
          </a:lstStyle>
          <a:p>
            <a:r>
              <a:t>xx%</a:t>
            </a:r>
          </a:p>
        </p:txBody>
      </p:sp>
      <p:sp>
        <p:nvSpPr>
          <p:cNvPr id="43" name="Google Shape;43;p3"/>
          <p:cNvSpPr txBox="1"/>
          <p:nvPr>
            <p:ph idx="1" type="subTitle"/>
          </p:nvPr>
        </p:nvSpPr>
        <p:spPr>
          <a:xfrm>
            <a:off x="1673100" y="3398175"/>
            <a:ext cx="5797800" cy="448200"/>
          </a:xfrm>
          <a:prstGeom prst="rect">
            <a:avLst/>
          </a:prstGeom>
          <a:solidFill>
            <a:schemeClr val="lt2"/>
          </a:solidFill>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6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4" name="Google Shape;44;p3"/>
          <p:cNvSpPr/>
          <p:nvPr/>
        </p:nvSpPr>
        <p:spPr>
          <a:xfrm flipH="1">
            <a:off x="5794025" y="3093551"/>
            <a:ext cx="4166613" cy="2243587"/>
          </a:xfrm>
          <a:custGeom>
            <a:rect b="b" l="l" r="r" t="t"/>
            <a:pathLst>
              <a:path extrusionOk="0" h="746618" w="1386560">
                <a:moveTo>
                  <a:pt x="1112467" y="539008"/>
                </a:moveTo>
                <a:cubicBezTo>
                  <a:pt x="994523" y="516119"/>
                  <a:pt x="873073" y="531855"/>
                  <a:pt x="753085" y="538074"/>
                </a:cubicBezTo>
                <a:cubicBezTo>
                  <a:pt x="704219" y="540614"/>
                  <a:pt x="651585" y="540526"/>
                  <a:pt x="611219" y="512849"/>
                </a:cubicBezTo>
                <a:cubicBezTo>
                  <a:pt x="553327" y="473143"/>
                  <a:pt x="542754" y="394227"/>
                  <a:pt x="525696" y="326143"/>
                </a:cubicBezTo>
                <a:cubicBezTo>
                  <a:pt x="497071" y="211755"/>
                  <a:pt x="431966" y="102154"/>
                  <a:pt x="330291" y="42391"/>
                </a:cubicBezTo>
                <a:cubicBezTo>
                  <a:pt x="228586" y="-17373"/>
                  <a:pt x="87918" y="-16672"/>
                  <a:pt x="0" y="61981"/>
                </a:cubicBezTo>
                <a:lnTo>
                  <a:pt x="0" y="746618"/>
                </a:lnTo>
                <a:lnTo>
                  <a:pt x="1386560" y="746618"/>
                </a:lnTo>
                <a:cubicBezTo>
                  <a:pt x="1347829" y="632989"/>
                  <a:pt x="1230411" y="561897"/>
                  <a:pt x="1112467" y="539008"/>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5" name="Google Shape;45;p3"/>
          <p:cNvSpPr/>
          <p:nvPr/>
        </p:nvSpPr>
        <p:spPr>
          <a:xfrm flipH="1">
            <a:off x="-356324" y="-80207"/>
            <a:ext cx="3111554" cy="1721536"/>
          </a:xfrm>
          <a:custGeom>
            <a:rect b="b" l="l" r="r" t="t"/>
            <a:pathLst>
              <a:path extrusionOk="0" h="691380" w="1249620">
                <a:moveTo>
                  <a:pt x="5978" y="0"/>
                </a:moveTo>
                <a:cubicBezTo>
                  <a:pt x="-16629" y="70303"/>
                  <a:pt x="27652" y="149511"/>
                  <a:pt x="92202" y="185363"/>
                </a:cubicBezTo>
                <a:cubicBezTo>
                  <a:pt x="156783" y="221244"/>
                  <a:pt x="235529" y="221507"/>
                  <a:pt x="308200" y="208136"/>
                </a:cubicBezTo>
                <a:cubicBezTo>
                  <a:pt x="330369" y="204048"/>
                  <a:pt x="352714" y="198793"/>
                  <a:pt x="375175" y="200603"/>
                </a:cubicBezTo>
                <a:cubicBezTo>
                  <a:pt x="397636" y="202443"/>
                  <a:pt x="420857" y="212836"/>
                  <a:pt x="431460" y="232748"/>
                </a:cubicBezTo>
                <a:cubicBezTo>
                  <a:pt x="443231" y="254849"/>
                  <a:pt x="436776" y="281738"/>
                  <a:pt x="438265" y="306700"/>
                </a:cubicBezTo>
                <a:cubicBezTo>
                  <a:pt x="441449" y="360186"/>
                  <a:pt x="482867" y="405264"/>
                  <a:pt x="531002" y="428854"/>
                </a:cubicBezTo>
                <a:cubicBezTo>
                  <a:pt x="579139" y="452445"/>
                  <a:pt x="633612" y="458634"/>
                  <a:pt x="686801" y="465437"/>
                </a:cubicBezTo>
                <a:cubicBezTo>
                  <a:pt x="739961" y="472239"/>
                  <a:pt x="794523" y="480502"/>
                  <a:pt x="840876" y="507420"/>
                </a:cubicBezTo>
                <a:cubicBezTo>
                  <a:pt x="925260" y="556439"/>
                  <a:pt x="973834" y="662098"/>
                  <a:pt x="1068207" y="686915"/>
                </a:cubicBezTo>
                <a:cubicBezTo>
                  <a:pt x="1140674" y="705950"/>
                  <a:pt x="1224063" y="662244"/>
                  <a:pt x="1249621" y="591824"/>
                </a:cubicBezTo>
                <a:lnTo>
                  <a:pt x="1249621" y="10014"/>
                </a:lnTo>
                <a:lnTo>
                  <a:pt x="5978" y="0"/>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46" name="Google Shape;46;p3"/>
          <p:cNvGrpSpPr/>
          <p:nvPr/>
        </p:nvGrpSpPr>
        <p:grpSpPr>
          <a:xfrm>
            <a:off x="572958" y="4004161"/>
            <a:ext cx="568902" cy="1626020"/>
            <a:chOff x="1450391" y="4147277"/>
            <a:chExt cx="141924" cy="405643"/>
          </a:xfrm>
        </p:grpSpPr>
        <p:sp>
          <p:nvSpPr>
            <p:cNvPr id="47" name="Google Shape;47;p3"/>
            <p:cNvSpPr/>
            <p:nvPr/>
          </p:nvSpPr>
          <p:spPr>
            <a:xfrm>
              <a:off x="1450391" y="4147277"/>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8" name="Google Shape;48;p3"/>
            <p:cNvSpPr/>
            <p:nvPr/>
          </p:nvSpPr>
          <p:spPr>
            <a:xfrm>
              <a:off x="1545582" y="4192413"/>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81"/>
                    <a:pt x="46734" y="23356"/>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49" name="Google Shape;49;p3"/>
          <p:cNvGrpSpPr/>
          <p:nvPr/>
        </p:nvGrpSpPr>
        <p:grpSpPr>
          <a:xfrm>
            <a:off x="7470901" y="-481222"/>
            <a:ext cx="1478016" cy="1478155"/>
            <a:chOff x="3659727" y="2125072"/>
            <a:chExt cx="325003" cy="325005"/>
          </a:xfrm>
        </p:grpSpPr>
        <p:sp>
          <p:nvSpPr>
            <p:cNvPr id="50" name="Google Shape;50;p3"/>
            <p:cNvSpPr/>
            <p:nvPr/>
          </p:nvSpPr>
          <p:spPr>
            <a:xfrm>
              <a:off x="3700415" y="2395481"/>
              <a:ext cx="243658" cy="5459"/>
            </a:xfrm>
            <a:custGeom>
              <a:rect b="b" l="l" r="r" t="t"/>
              <a:pathLst>
                <a:path extrusionOk="0" h="5459" w="243658">
                  <a:moveTo>
                    <a:pt x="238576" y="5460"/>
                  </a:moveTo>
                  <a:cubicBezTo>
                    <a:pt x="240299" y="3679"/>
                    <a:pt x="241993" y="1869"/>
                    <a:pt x="243658" y="0"/>
                  </a:cubicBezTo>
                  <a:lnTo>
                    <a:pt x="0" y="0"/>
                  </a:lnTo>
                  <a:cubicBezTo>
                    <a:pt x="1636" y="1869"/>
                    <a:pt x="3330" y="3679"/>
                    <a:pt x="5082" y="5460"/>
                  </a:cubicBezTo>
                  <a:lnTo>
                    <a:pt x="238576" y="546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1" name="Google Shape;51;p3"/>
            <p:cNvSpPr/>
            <p:nvPr/>
          </p:nvSpPr>
          <p:spPr>
            <a:xfrm>
              <a:off x="3659727" y="2297151"/>
              <a:ext cx="324974" cy="5459"/>
            </a:xfrm>
            <a:custGeom>
              <a:rect b="b" l="l" r="r" t="t"/>
              <a:pathLst>
                <a:path extrusionOk="0" h="5459" w="324974">
                  <a:moveTo>
                    <a:pt x="0" y="0"/>
                  </a:moveTo>
                  <a:cubicBezTo>
                    <a:pt x="117" y="1839"/>
                    <a:pt x="263" y="3649"/>
                    <a:pt x="409" y="5460"/>
                  </a:cubicBezTo>
                  <a:lnTo>
                    <a:pt x="324566" y="5460"/>
                  </a:lnTo>
                  <a:cubicBezTo>
                    <a:pt x="324741" y="3649"/>
                    <a:pt x="324887" y="1839"/>
                    <a:pt x="324974" y="0"/>
                  </a:cubicBezTo>
                  <a:lnTo>
                    <a:pt x="0" y="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2" name="Google Shape;52;p3"/>
            <p:cNvSpPr/>
            <p:nvPr/>
          </p:nvSpPr>
          <p:spPr>
            <a:xfrm>
              <a:off x="3682364" y="2370899"/>
              <a:ext cx="279701" cy="5459"/>
            </a:xfrm>
            <a:custGeom>
              <a:rect b="b" l="l" r="r" t="t"/>
              <a:pathLst>
                <a:path extrusionOk="0" h="5459" w="279701">
                  <a:moveTo>
                    <a:pt x="276284" y="5460"/>
                  </a:moveTo>
                  <a:cubicBezTo>
                    <a:pt x="277452" y="3649"/>
                    <a:pt x="278620" y="1839"/>
                    <a:pt x="279701" y="0"/>
                  </a:cubicBezTo>
                  <a:lnTo>
                    <a:pt x="0" y="0"/>
                  </a:lnTo>
                  <a:cubicBezTo>
                    <a:pt x="1110" y="1839"/>
                    <a:pt x="2249" y="3649"/>
                    <a:pt x="3417" y="5460"/>
                  </a:cubicBezTo>
                  <a:lnTo>
                    <a:pt x="276284" y="546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3" name="Google Shape;53;p3"/>
            <p:cNvSpPr/>
            <p:nvPr/>
          </p:nvSpPr>
          <p:spPr>
            <a:xfrm>
              <a:off x="3670388" y="2346316"/>
              <a:ext cx="303652" cy="5459"/>
            </a:xfrm>
            <a:custGeom>
              <a:rect b="b" l="l" r="r" t="t"/>
              <a:pathLst>
                <a:path extrusionOk="0" h="5459" w="303652">
                  <a:moveTo>
                    <a:pt x="301462" y="5460"/>
                  </a:moveTo>
                  <a:cubicBezTo>
                    <a:pt x="302221" y="3649"/>
                    <a:pt x="302951" y="1839"/>
                    <a:pt x="303652" y="0"/>
                  </a:cubicBezTo>
                  <a:lnTo>
                    <a:pt x="0" y="0"/>
                  </a:lnTo>
                  <a:cubicBezTo>
                    <a:pt x="701" y="1839"/>
                    <a:pt x="1431" y="3649"/>
                    <a:pt x="2191" y="5460"/>
                  </a:cubicBezTo>
                  <a:lnTo>
                    <a:pt x="301462" y="546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4" name="Google Shape;54;p3"/>
            <p:cNvSpPr/>
            <p:nvPr/>
          </p:nvSpPr>
          <p:spPr>
            <a:xfrm>
              <a:off x="3727725" y="2420035"/>
              <a:ext cx="189008" cy="5459"/>
            </a:xfrm>
            <a:custGeom>
              <a:rect b="b" l="l" r="r" t="t"/>
              <a:pathLst>
                <a:path extrusionOk="0" h="5459" w="189008">
                  <a:moveTo>
                    <a:pt x="0" y="0"/>
                  </a:moveTo>
                  <a:cubicBezTo>
                    <a:pt x="2658" y="1898"/>
                    <a:pt x="5374" y="3737"/>
                    <a:pt x="8149" y="5460"/>
                  </a:cubicBezTo>
                  <a:lnTo>
                    <a:pt x="180859" y="5460"/>
                  </a:lnTo>
                  <a:cubicBezTo>
                    <a:pt x="183634" y="3708"/>
                    <a:pt x="186351" y="1898"/>
                    <a:pt x="189009" y="0"/>
                  </a:cubicBezTo>
                  <a:lnTo>
                    <a:pt x="0" y="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5" name="Google Shape;55;p3"/>
            <p:cNvSpPr/>
            <p:nvPr/>
          </p:nvSpPr>
          <p:spPr>
            <a:xfrm>
              <a:off x="3663057" y="2321733"/>
              <a:ext cx="318343" cy="5459"/>
            </a:xfrm>
            <a:custGeom>
              <a:rect b="b" l="l" r="r" t="t"/>
              <a:pathLst>
                <a:path extrusionOk="0" h="5459" w="318343">
                  <a:moveTo>
                    <a:pt x="317088" y="5460"/>
                  </a:moveTo>
                  <a:cubicBezTo>
                    <a:pt x="317526" y="3649"/>
                    <a:pt x="317965" y="1839"/>
                    <a:pt x="318344" y="0"/>
                  </a:cubicBezTo>
                  <a:lnTo>
                    <a:pt x="0" y="0"/>
                  </a:lnTo>
                  <a:cubicBezTo>
                    <a:pt x="380" y="1839"/>
                    <a:pt x="818" y="3649"/>
                    <a:pt x="1256" y="5460"/>
                  </a:cubicBezTo>
                  <a:lnTo>
                    <a:pt x="317088" y="546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6" name="Google Shape;56;p3"/>
            <p:cNvSpPr/>
            <p:nvPr/>
          </p:nvSpPr>
          <p:spPr>
            <a:xfrm>
              <a:off x="3779570" y="2444618"/>
              <a:ext cx="85347" cy="5459"/>
            </a:xfrm>
            <a:custGeom>
              <a:rect b="b" l="l" r="r" t="t"/>
              <a:pathLst>
                <a:path extrusionOk="0" h="5459" w="85347">
                  <a:moveTo>
                    <a:pt x="51203" y="5460"/>
                  </a:moveTo>
                  <a:cubicBezTo>
                    <a:pt x="62944" y="4846"/>
                    <a:pt x="74365" y="2978"/>
                    <a:pt x="85347" y="0"/>
                  </a:cubicBezTo>
                  <a:lnTo>
                    <a:pt x="0" y="0"/>
                  </a:lnTo>
                  <a:cubicBezTo>
                    <a:pt x="10953" y="2978"/>
                    <a:pt x="22374" y="4846"/>
                    <a:pt x="34145" y="5460"/>
                  </a:cubicBezTo>
                  <a:lnTo>
                    <a:pt x="51203" y="546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7" name="Google Shape;57;p3"/>
            <p:cNvSpPr/>
            <p:nvPr/>
          </p:nvSpPr>
          <p:spPr>
            <a:xfrm>
              <a:off x="3682393" y="2198820"/>
              <a:ext cx="279671" cy="5459"/>
            </a:xfrm>
            <a:custGeom>
              <a:rect b="b" l="l" r="r" t="t"/>
              <a:pathLst>
                <a:path extrusionOk="0" h="5459" w="279671">
                  <a:moveTo>
                    <a:pt x="279672" y="5460"/>
                  </a:moveTo>
                  <a:cubicBezTo>
                    <a:pt x="278562" y="3620"/>
                    <a:pt x="277423" y="1810"/>
                    <a:pt x="276255" y="0"/>
                  </a:cubicBezTo>
                  <a:lnTo>
                    <a:pt x="3417" y="0"/>
                  </a:lnTo>
                  <a:cubicBezTo>
                    <a:pt x="2249" y="1810"/>
                    <a:pt x="1081" y="3620"/>
                    <a:pt x="0" y="5460"/>
                  </a:cubicBezTo>
                  <a:lnTo>
                    <a:pt x="279672" y="546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8" name="Google Shape;58;p3"/>
            <p:cNvSpPr/>
            <p:nvPr/>
          </p:nvSpPr>
          <p:spPr>
            <a:xfrm>
              <a:off x="3727725" y="2149654"/>
              <a:ext cx="189008" cy="5459"/>
            </a:xfrm>
            <a:custGeom>
              <a:rect b="b" l="l" r="r" t="t"/>
              <a:pathLst>
                <a:path extrusionOk="0" h="5459" w="189008">
                  <a:moveTo>
                    <a:pt x="189009" y="5460"/>
                  </a:moveTo>
                  <a:cubicBezTo>
                    <a:pt x="186351" y="3562"/>
                    <a:pt x="183634" y="1723"/>
                    <a:pt x="180859" y="0"/>
                  </a:cubicBezTo>
                  <a:lnTo>
                    <a:pt x="8149" y="0"/>
                  </a:lnTo>
                  <a:cubicBezTo>
                    <a:pt x="5374" y="1752"/>
                    <a:pt x="2658" y="3562"/>
                    <a:pt x="0" y="5460"/>
                  </a:cubicBezTo>
                  <a:lnTo>
                    <a:pt x="189009" y="546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9" name="Google Shape;59;p3"/>
            <p:cNvSpPr/>
            <p:nvPr/>
          </p:nvSpPr>
          <p:spPr>
            <a:xfrm>
              <a:off x="3779570" y="2125072"/>
              <a:ext cx="85347" cy="5459"/>
            </a:xfrm>
            <a:custGeom>
              <a:rect b="b" l="l" r="r" t="t"/>
              <a:pathLst>
                <a:path extrusionOk="0" h="5459" w="85347">
                  <a:moveTo>
                    <a:pt x="34116" y="0"/>
                  </a:moveTo>
                  <a:cubicBezTo>
                    <a:pt x="22374" y="613"/>
                    <a:pt x="10953" y="2482"/>
                    <a:pt x="0" y="5460"/>
                  </a:cubicBezTo>
                  <a:lnTo>
                    <a:pt x="85347" y="5460"/>
                  </a:lnTo>
                  <a:cubicBezTo>
                    <a:pt x="74394" y="2482"/>
                    <a:pt x="62974" y="613"/>
                    <a:pt x="51232" y="0"/>
                  </a:cubicBezTo>
                  <a:lnTo>
                    <a:pt x="34116" y="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0" name="Google Shape;60;p3"/>
            <p:cNvSpPr/>
            <p:nvPr/>
          </p:nvSpPr>
          <p:spPr>
            <a:xfrm>
              <a:off x="3659727" y="2272568"/>
              <a:ext cx="325003" cy="5459"/>
            </a:xfrm>
            <a:custGeom>
              <a:rect b="b" l="l" r="r" t="t"/>
              <a:pathLst>
                <a:path extrusionOk="0" h="5459" w="325003">
                  <a:moveTo>
                    <a:pt x="325004" y="5460"/>
                  </a:moveTo>
                  <a:cubicBezTo>
                    <a:pt x="324887" y="3620"/>
                    <a:pt x="324741" y="1810"/>
                    <a:pt x="324595" y="0"/>
                  </a:cubicBezTo>
                  <a:lnTo>
                    <a:pt x="409" y="0"/>
                  </a:lnTo>
                  <a:cubicBezTo>
                    <a:pt x="234" y="1810"/>
                    <a:pt x="88" y="3620"/>
                    <a:pt x="0" y="5460"/>
                  </a:cubicBezTo>
                  <a:lnTo>
                    <a:pt x="325004" y="546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1" name="Google Shape;61;p3"/>
            <p:cNvSpPr/>
            <p:nvPr/>
          </p:nvSpPr>
          <p:spPr>
            <a:xfrm>
              <a:off x="3700385" y="2174237"/>
              <a:ext cx="243658" cy="5459"/>
            </a:xfrm>
            <a:custGeom>
              <a:rect b="b" l="l" r="r" t="t"/>
              <a:pathLst>
                <a:path extrusionOk="0" h="5459" w="243658">
                  <a:moveTo>
                    <a:pt x="5082" y="0"/>
                  </a:moveTo>
                  <a:cubicBezTo>
                    <a:pt x="3359" y="1781"/>
                    <a:pt x="1665" y="3591"/>
                    <a:pt x="0" y="5460"/>
                  </a:cubicBezTo>
                  <a:lnTo>
                    <a:pt x="243658" y="5460"/>
                  </a:lnTo>
                  <a:cubicBezTo>
                    <a:pt x="242022" y="3591"/>
                    <a:pt x="240328" y="1781"/>
                    <a:pt x="238576" y="0"/>
                  </a:cubicBezTo>
                  <a:lnTo>
                    <a:pt x="5082" y="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2" name="Google Shape;62;p3"/>
            <p:cNvSpPr/>
            <p:nvPr/>
          </p:nvSpPr>
          <p:spPr>
            <a:xfrm>
              <a:off x="3670417" y="2223403"/>
              <a:ext cx="303623" cy="5459"/>
            </a:xfrm>
            <a:custGeom>
              <a:rect b="b" l="l" r="r" t="t"/>
              <a:pathLst>
                <a:path extrusionOk="0" h="5459" w="303623">
                  <a:moveTo>
                    <a:pt x="303623" y="5460"/>
                  </a:moveTo>
                  <a:cubicBezTo>
                    <a:pt x="302922" y="3620"/>
                    <a:pt x="302192" y="1810"/>
                    <a:pt x="301433" y="0"/>
                  </a:cubicBezTo>
                  <a:lnTo>
                    <a:pt x="2191" y="0"/>
                  </a:lnTo>
                  <a:cubicBezTo>
                    <a:pt x="1402" y="1810"/>
                    <a:pt x="701" y="3620"/>
                    <a:pt x="0" y="5460"/>
                  </a:cubicBezTo>
                  <a:lnTo>
                    <a:pt x="303623" y="546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3" name="Google Shape;63;p3"/>
            <p:cNvSpPr/>
            <p:nvPr/>
          </p:nvSpPr>
          <p:spPr>
            <a:xfrm>
              <a:off x="3663057" y="2247985"/>
              <a:ext cx="318343" cy="5459"/>
            </a:xfrm>
            <a:custGeom>
              <a:rect b="b" l="l" r="r" t="t"/>
              <a:pathLst>
                <a:path extrusionOk="0" h="5459" w="318343">
                  <a:moveTo>
                    <a:pt x="318344" y="5460"/>
                  </a:moveTo>
                  <a:cubicBezTo>
                    <a:pt x="317965" y="3620"/>
                    <a:pt x="317526" y="1810"/>
                    <a:pt x="317088" y="0"/>
                  </a:cubicBezTo>
                  <a:lnTo>
                    <a:pt x="1256" y="0"/>
                  </a:lnTo>
                  <a:cubicBezTo>
                    <a:pt x="818" y="1810"/>
                    <a:pt x="380" y="3620"/>
                    <a:pt x="0" y="5460"/>
                  </a:cubicBezTo>
                  <a:lnTo>
                    <a:pt x="318344" y="546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64" name="Google Shape;64;p3"/>
          <p:cNvGrpSpPr/>
          <p:nvPr/>
        </p:nvGrpSpPr>
        <p:grpSpPr>
          <a:xfrm>
            <a:off x="945822" y="490786"/>
            <a:ext cx="727278" cy="702105"/>
            <a:chOff x="6246489" y="2472908"/>
            <a:chExt cx="335693" cy="324074"/>
          </a:xfrm>
        </p:grpSpPr>
        <p:sp>
          <p:nvSpPr>
            <p:cNvPr id="65" name="Google Shape;65;p3"/>
            <p:cNvSpPr/>
            <p:nvPr/>
          </p:nvSpPr>
          <p:spPr>
            <a:xfrm>
              <a:off x="6255405" y="2472908"/>
              <a:ext cx="42819" cy="42800"/>
            </a:xfrm>
            <a:custGeom>
              <a:rect b="b" l="l" r="r" t="t"/>
              <a:pathLst>
                <a:path extrusionOk="0" h="42800" w="42819">
                  <a:moveTo>
                    <a:pt x="42820" y="21400"/>
                  </a:moveTo>
                  <a:cubicBezTo>
                    <a:pt x="42820" y="33219"/>
                    <a:pt x="33234" y="42801"/>
                    <a:pt x="21410" y="42801"/>
                  </a:cubicBezTo>
                  <a:cubicBezTo>
                    <a:pt x="9586" y="42801"/>
                    <a:pt x="0" y="33220"/>
                    <a:pt x="0" y="21400"/>
                  </a:cubicBezTo>
                  <a:cubicBezTo>
                    <a:pt x="0" y="9581"/>
                    <a:pt x="9586" y="0"/>
                    <a:pt x="21410" y="0"/>
                  </a:cubicBezTo>
                  <a:cubicBezTo>
                    <a:pt x="33234" y="0"/>
                    <a:pt x="42820" y="9581"/>
                    <a:pt x="42820"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6" name="Google Shape;66;p3"/>
            <p:cNvSpPr/>
            <p:nvPr/>
          </p:nvSpPr>
          <p:spPr>
            <a:xfrm>
              <a:off x="6255405" y="2564874"/>
              <a:ext cx="42819" cy="42800"/>
            </a:xfrm>
            <a:custGeom>
              <a:rect b="b" l="l" r="r" t="t"/>
              <a:pathLst>
                <a:path extrusionOk="0" h="42800" w="42819">
                  <a:moveTo>
                    <a:pt x="42820" y="21400"/>
                  </a:moveTo>
                  <a:cubicBezTo>
                    <a:pt x="42820" y="33219"/>
                    <a:pt x="33234" y="42801"/>
                    <a:pt x="21410" y="42801"/>
                  </a:cubicBezTo>
                  <a:cubicBezTo>
                    <a:pt x="9586" y="42801"/>
                    <a:pt x="0" y="33220"/>
                    <a:pt x="0" y="21400"/>
                  </a:cubicBezTo>
                  <a:cubicBezTo>
                    <a:pt x="0" y="9581"/>
                    <a:pt x="9586" y="0"/>
                    <a:pt x="21410" y="0"/>
                  </a:cubicBezTo>
                  <a:cubicBezTo>
                    <a:pt x="33234" y="0"/>
                    <a:pt x="42820" y="9581"/>
                    <a:pt x="42820"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7" name="Google Shape;67;p3"/>
            <p:cNvSpPr/>
            <p:nvPr/>
          </p:nvSpPr>
          <p:spPr>
            <a:xfrm rot="-2700000">
              <a:off x="6255355" y="2656843"/>
              <a:ext cx="42843" cy="42824"/>
            </a:xfrm>
            <a:custGeom>
              <a:rect b="b" l="l" r="r" t="t"/>
              <a:pathLst>
                <a:path extrusionOk="0" h="42800" w="42819">
                  <a:moveTo>
                    <a:pt x="42819" y="21400"/>
                  </a:moveTo>
                  <a:cubicBezTo>
                    <a:pt x="42819" y="33219"/>
                    <a:pt x="33234" y="42800"/>
                    <a:pt x="21410" y="42800"/>
                  </a:cubicBezTo>
                  <a:cubicBezTo>
                    <a:pt x="9586" y="42800"/>
                    <a:pt x="0" y="33219"/>
                    <a:pt x="0" y="21400"/>
                  </a:cubicBezTo>
                  <a:cubicBezTo>
                    <a:pt x="0" y="9581"/>
                    <a:pt x="9586" y="0"/>
                    <a:pt x="21410" y="0"/>
                  </a:cubicBezTo>
                  <a:cubicBezTo>
                    <a:pt x="33234" y="0"/>
                    <a:pt x="42819" y="9581"/>
                    <a:pt x="42819"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8" name="Google Shape;68;p3"/>
            <p:cNvSpPr/>
            <p:nvPr/>
          </p:nvSpPr>
          <p:spPr>
            <a:xfrm rot="-798371">
              <a:off x="6255264" y="2748891"/>
              <a:ext cx="42789" cy="42770"/>
            </a:xfrm>
            <a:custGeom>
              <a:rect b="b" l="l" r="r" t="t"/>
              <a:pathLst>
                <a:path extrusionOk="0" h="42799" w="42818">
                  <a:moveTo>
                    <a:pt x="42819" y="21400"/>
                  </a:moveTo>
                  <a:cubicBezTo>
                    <a:pt x="42819" y="33219"/>
                    <a:pt x="33233" y="42800"/>
                    <a:pt x="21409" y="42800"/>
                  </a:cubicBezTo>
                  <a:cubicBezTo>
                    <a:pt x="9585" y="42800"/>
                    <a:pt x="0" y="33219"/>
                    <a:pt x="0" y="21400"/>
                  </a:cubicBezTo>
                  <a:cubicBezTo>
                    <a:pt x="0" y="9581"/>
                    <a:pt x="9585" y="0"/>
                    <a:pt x="21409" y="0"/>
                  </a:cubicBezTo>
                  <a:cubicBezTo>
                    <a:pt x="33233" y="0"/>
                    <a:pt x="42819" y="9581"/>
                    <a:pt x="42819"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9" name="Google Shape;69;p3"/>
            <p:cNvSpPr/>
            <p:nvPr/>
          </p:nvSpPr>
          <p:spPr>
            <a:xfrm>
              <a:off x="6347412" y="2472908"/>
              <a:ext cx="42819" cy="42800"/>
            </a:xfrm>
            <a:custGeom>
              <a:rect b="b" l="l" r="r" t="t"/>
              <a:pathLst>
                <a:path extrusionOk="0" h="42800" w="42819">
                  <a:moveTo>
                    <a:pt x="42820" y="21400"/>
                  </a:moveTo>
                  <a:cubicBezTo>
                    <a:pt x="42820" y="33219"/>
                    <a:pt x="33234" y="42801"/>
                    <a:pt x="21410" y="42801"/>
                  </a:cubicBezTo>
                  <a:cubicBezTo>
                    <a:pt x="9586" y="42801"/>
                    <a:pt x="0" y="33220"/>
                    <a:pt x="0" y="21400"/>
                  </a:cubicBezTo>
                  <a:cubicBezTo>
                    <a:pt x="0" y="9581"/>
                    <a:pt x="9586" y="0"/>
                    <a:pt x="21410" y="0"/>
                  </a:cubicBezTo>
                  <a:cubicBezTo>
                    <a:pt x="33234" y="0"/>
                    <a:pt x="42820" y="9581"/>
                    <a:pt x="42820"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0" name="Google Shape;70;p3"/>
            <p:cNvSpPr/>
            <p:nvPr/>
          </p:nvSpPr>
          <p:spPr>
            <a:xfrm>
              <a:off x="6347412" y="2564874"/>
              <a:ext cx="42819" cy="42800"/>
            </a:xfrm>
            <a:custGeom>
              <a:rect b="b" l="l" r="r" t="t"/>
              <a:pathLst>
                <a:path extrusionOk="0" h="42800" w="42819">
                  <a:moveTo>
                    <a:pt x="42820" y="21400"/>
                  </a:moveTo>
                  <a:cubicBezTo>
                    <a:pt x="42820" y="33219"/>
                    <a:pt x="33234" y="42801"/>
                    <a:pt x="21410" y="42801"/>
                  </a:cubicBezTo>
                  <a:cubicBezTo>
                    <a:pt x="9586" y="42801"/>
                    <a:pt x="0" y="33220"/>
                    <a:pt x="0" y="21400"/>
                  </a:cubicBezTo>
                  <a:cubicBezTo>
                    <a:pt x="0" y="9581"/>
                    <a:pt x="9586" y="0"/>
                    <a:pt x="21410" y="0"/>
                  </a:cubicBezTo>
                  <a:cubicBezTo>
                    <a:pt x="33234" y="0"/>
                    <a:pt x="42820" y="9581"/>
                    <a:pt x="42820"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1" name="Google Shape;71;p3"/>
            <p:cNvSpPr/>
            <p:nvPr/>
          </p:nvSpPr>
          <p:spPr>
            <a:xfrm rot="-2700000">
              <a:off x="6347358" y="2656833"/>
              <a:ext cx="42843" cy="42824"/>
            </a:xfrm>
            <a:custGeom>
              <a:rect b="b" l="l" r="r" t="t"/>
              <a:pathLst>
                <a:path extrusionOk="0" h="42800" w="42819">
                  <a:moveTo>
                    <a:pt x="42819" y="21400"/>
                  </a:moveTo>
                  <a:cubicBezTo>
                    <a:pt x="42819" y="33219"/>
                    <a:pt x="33234" y="42800"/>
                    <a:pt x="21410" y="42800"/>
                  </a:cubicBezTo>
                  <a:cubicBezTo>
                    <a:pt x="9586" y="42800"/>
                    <a:pt x="0" y="33219"/>
                    <a:pt x="0" y="21400"/>
                  </a:cubicBezTo>
                  <a:cubicBezTo>
                    <a:pt x="0" y="9581"/>
                    <a:pt x="9586" y="0"/>
                    <a:pt x="21410" y="0"/>
                  </a:cubicBezTo>
                  <a:cubicBezTo>
                    <a:pt x="33234" y="0"/>
                    <a:pt x="42819" y="9581"/>
                    <a:pt x="42819"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2" name="Google Shape;72;p3"/>
            <p:cNvSpPr/>
            <p:nvPr/>
          </p:nvSpPr>
          <p:spPr>
            <a:xfrm rot="-798371">
              <a:off x="6347268" y="2748892"/>
              <a:ext cx="42789" cy="42770"/>
            </a:xfrm>
            <a:custGeom>
              <a:rect b="b" l="l" r="r" t="t"/>
              <a:pathLst>
                <a:path extrusionOk="0" h="42799" w="42818">
                  <a:moveTo>
                    <a:pt x="42819" y="21400"/>
                  </a:moveTo>
                  <a:cubicBezTo>
                    <a:pt x="42819" y="33219"/>
                    <a:pt x="33233" y="42800"/>
                    <a:pt x="21409" y="42800"/>
                  </a:cubicBezTo>
                  <a:cubicBezTo>
                    <a:pt x="9585" y="42800"/>
                    <a:pt x="0" y="33219"/>
                    <a:pt x="0" y="21400"/>
                  </a:cubicBezTo>
                  <a:cubicBezTo>
                    <a:pt x="0" y="9581"/>
                    <a:pt x="9585" y="0"/>
                    <a:pt x="21409" y="0"/>
                  </a:cubicBezTo>
                  <a:cubicBezTo>
                    <a:pt x="33233" y="0"/>
                    <a:pt x="42819" y="9581"/>
                    <a:pt x="42819"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3" name="Google Shape;73;p3"/>
            <p:cNvSpPr/>
            <p:nvPr/>
          </p:nvSpPr>
          <p:spPr>
            <a:xfrm>
              <a:off x="6439390" y="2472908"/>
              <a:ext cx="42819" cy="42800"/>
            </a:xfrm>
            <a:custGeom>
              <a:rect b="b" l="l" r="r" t="t"/>
              <a:pathLst>
                <a:path extrusionOk="0" h="42800" w="42819">
                  <a:moveTo>
                    <a:pt x="42820" y="21400"/>
                  </a:moveTo>
                  <a:cubicBezTo>
                    <a:pt x="42820" y="33219"/>
                    <a:pt x="33234" y="42801"/>
                    <a:pt x="21410" y="42801"/>
                  </a:cubicBezTo>
                  <a:cubicBezTo>
                    <a:pt x="9586" y="42801"/>
                    <a:pt x="0" y="33220"/>
                    <a:pt x="0" y="21400"/>
                  </a:cubicBezTo>
                  <a:cubicBezTo>
                    <a:pt x="0" y="9581"/>
                    <a:pt x="9586" y="0"/>
                    <a:pt x="21410" y="0"/>
                  </a:cubicBezTo>
                  <a:cubicBezTo>
                    <a:pt x="33234" y="0"/>
                    <a:pt x="42820" y="9581"/>
                    <a:pt x="42820"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4" name="Google Shape;74;p3"/>
            <p:cNvSpPr/>
            <p:nvPr/>
          </p:nvSpPr>
          <p:spPr>
            <a:xfrm>
              <a:off x="6439390" y="2564874"/>
              <a:ext cx="42819" cy="42800"/>
            </a:xfrm>
            <a:custGeom>
              <a:rect b="b" l="l" r="r" t="t"/>
              <a:pathLst>
                <a:path extrusionOk="0" h="42800" w="42819">
                  <a:moveTo>
                    <a:pt x="42820" y="21400"/>
                  </a:moveTo>
                  <a:cubicBezTo>
                    <a:pt x="42820" y="33219"/>
                    <a:pt x="33234" y="42801"/>
                    <a:pt x="21410" y="42801"/>
                  </a:cubicBezTo>
                  <a:cubicBezTo>
                    <a:pt x="9586" y="42801"/>
                    <a:pt x="0" y="33220"/>
                    <a:pt x="0" y="21400"/>
                  </a:cubicBezTo>
                  <a:cubicBezTo>
                    <a:pt x="0" y="9581"/>
                    <a:pt x="9586" y="0"/>
                    <a:pt x="21410" y="0"/>
                  </a:cubicBezTo>
                  <a:cubicBezTo>
                    <a:pt x="33234" y="0"/>
                    <a:pt x="42820" y="9581"/>
                    <a:pt x="42820"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5" name="Google Shape;75;p3"/>
            <p:cNvSpPr/>
            <p:nvPr/>
          </p:nvSpPr>
          <p:spPr>
            <a:xfrm rot="-2700000">
              <a:off x="6439340" y="2656843"/>
              <a:ext cx="42843" cy="42824"/>
            </a:xfrm>
            <a:custGeom>
              <a:rect b="b" l="l" r="r" t="t"/>
              <a:pathLst>
                <a:path extrusionOk="0" h="42800" w="42819">
                  <a:moveTo>
                    <a:pt x="42819" y="21400"/>
                  </a:moveTo>
                  <a:cubicBezTo>
                    <a:pt x="42819" y="33219"/>
                    <a:pt x="33234" y="42800"/>
                    <a:pt x="21410" y="42800"/>
                  </a:cubicBezTo>
                  <a:cubicBezTo>
                    <a:pt x="9586" y="42800"/>
                    <a:pt x="0" y="33219"/>
                    <a:pt x="0" y="21400"/>
                  </a:cubicBezTo>
                  <a:cubicBezTo>
                    <a:pt x="0" y="9581"/>
                    <a:pt x="9586" y="0"/>
                    <a:pt x="21410" y="0"/>
                  </a:cubicBezTo>
                  <a:cubicBezTo>
                    <a:pt x="33234" y="0"/>
                    <a:pt x="42819" y="9581"/>
                    <a:pt x="42819"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6" name="Google Shape;76;p3"/>
            <p:cNvSpPr/>
            <p:nvPr/>
          </p:nvSpPr>
          <p:spPr>
            <a:xfrm rot="-798371">
              <a:off x="6439245" y="2748900"/>
              <a:ext cx="42789" cy="42770"/>
            </a:xfrm>
            <a:custGeom>
              <a:rect b="b" l="l" r="r" t="t"/>
              <a:pathLst>
                <a:path extrusionOk="0" h="42799" w="42818">
                  <a:moveTo>
                    <a:pt x="42819" y="21400"/>
                  </a:moveTo>
                  <a:cubicBezTo>
                    <a:pt x="42819" y="33219"/>
                    <a:pt x="33233" y="42800"/>
                    <a:pt x="21409" y="42800"/>
                  </a:cubicBezTo>
                  <a:cubicBezTo>
                    <a:pt x="9585" y="42800"/>
                    <a:pt x="0" y="33219"/>
                    <a:pt x="0" y="21400"/>
                  </a:cubicBezTo>
                  <a:cubicBezTo>
                    <a:pt x="0" y="9581"/>
                    <a:pt x="9585" y="0"/>
                    <a:pt x="21409" y="0"/>
                  </a:cubicBezTo>
                  <a:cubicBezTo>
                    <a:pt x="33233" y="0"/>
                    <a:pt x="42819" y="9581"/>
                    <a:pt x="42819"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7" name="Google Shape;77;p3"/>
            <p:cNvSpPr/>
            <p:nvPr/>
          </p:nvSpPr>
          <p:spPr>
            <a:xfrm>
              <a:off x="6531397" y="2472908"/>
              <a:ext cx="42819" cy="42800"/>
            </a:xfrm>
            <a:custGeom>
              <a:rect b="b" l="l" r="r" t="t"/>
              <a:pathLst>
                <a:path extrusionOk="0" h="42800" w="42819">
                  <a:moveTo>
                    <a:pt x="42820" y="21400"/>
                  </a:moveTo>
                  <a:cubicBezTo>
                    <a:pt x="42820" y="33219"/>
                    <a:pt x="33234" y="42801"/>
                    <a:pt x="21410" y="42801"/>
                  </a:cubicBezTo>
                  <a:cubicBezTo>
                    <a:pt x="9586" y="42801"/>
                    <a:pt x="0" y="33220"/>
                    <a:pt x="0" y="21400"/>
                  </a:cubicBezTo>
                  <a:cubicBezTo>
                    <a:pt x="0" y="9581"/>
                    <a:pt x="9586" y="0"/>
                    <a:pt x="21410" y="0"/>
                  </a:cubicBezTo>
                  <a:cubicBezTo>
                    <a:pt x="33234" y="0"/>
                    <a:pt x="42820" y="9581"/>
                    <a:pt x="42820"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8" name="Google Shape;78;p3"/>
            <p:cNvSpPr/>
            <p:nvPr/>
          </p:nvSpPr>
          <p:spPr>
            <a:xfrm>
              <a:off x="6531397" y="2564874"/>
              <a:ext cx="42819" cy="42800"/>
            </a:xfrm>
            <a:custGeom>
              <a:rect b="b" l="l" r="r" t="t"/>
              <a:pathLst>
                <a:path extrusionOk="0" h="42800" w="42819">
                  <a:moveTo>
                    <a:pt x="42820" y="21400"/>
                  </a:moveTo>
                  <a:cubicBezTo>
                    <a:pt x="42820" y="33219"/>
                    <a:pt x="33234" y="42801"/>
                    <a:pt x="21410" y="42801"/>
                  </a:cubicBezTo>
                  <a:cubicBezTo>
                    <a:pt x="9586" y="42801"/>
                    <a:pt x="0" y="33220"/>
                    <a:pt x="0" y="21400"/>
                  </a:cubicBezTo>
                  <a:cubicBezTo>
                    <a:pt x="0" y="9581"/>
                    <a:pt x="9586" y="0"/>
                    <a:pt x="21410" y="0"/>
                  </a:cubicBezTo>
                  <a:cubicBezTo>
                    <a:pt x="33234" y="0"/>
                    <a:pt x="42820" y="9581"/>
                    <a:pt x="42820"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9" name="Google Shape;79;p3"/>
            <p:cNvSpPr/>
            <p:nvPr/>
          </p:nvSpPr>
          <p:spPr>
            <a:xfrm rot="-1882918">
              <a:off x="6531423" y="2656946"/>
              <a:ext cx="42758" cy="42739"/>
            </a:xfrm>
            <a:custGeom>
              <a:rect b="b" l="l" r="r" t="t"/>
              <a:pathLst>
                <a:path extrusionOk="0" h="42800" w="42819">
                  <a:moveTo>
                    <a:pt x="42820" y="21401"/>
                  </a:moveTo>
                  <a:cubicBezTo>
                    <a:pt x="42820" y="33220"/>
                    <a:pt x="33234" y="42801"/>
                    <a:pt x="21410" y="42801"/>
                  </a:cubicBezTo>
                  <a:cubicBezTo>
                    <a:pt x="9586" y="42801"/>
                    <a:pt x="0" y="33220"/>
                    <a:pt x="0" y="21401"/>
                  </a:cubicBezTo>
                  <a:cubicBezTo>
                    <a:pt x="0" y="9581"/>
                    <a:pt x="9586" y="0"/>
                    <a:pt x="21410" y="0"/>
                  </a:cubicBezTo>
                  <a:cubicBezTo>
                    <a:pt x="33234" y="0"/>
                    <a:pt x="42820" y="9581"/>
                    <a:pt x="42820" y="2140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0" name="Google Shape;80;p3"/>
            <p:cNvSpPr/>
            <p:nvPr/>
          </p:nvSpPr>
          <p:spPr>
            <a:xfrm rot="-1019221">
              <a:off x="6531524" y="2748802"/>
              <a:ext cx="42871" cy="42852"/>
            </a:xfrm>
            <a:custGeom>
              <a:rect b="b" l="l" r="r" t="t"/>
              <a:pathLst>
                <a:path extrusionOk="0" h="42801" w="42820">
                  <a:moveTo>
                    <a:pt x="42821" y="21401"/>
                  </a:moveTo>
                  <a:cubicBezTo>
                    <a:pt x="42821" y="33220"/>
                    <a:pt x="33235" y="42802"/>
                    <a:pt x="21410" y="42802"/>
                  </a:cubicBezTo>
                  <a:cubicBezTo>
                    <a:pt x="9586" y="42802"/>
                    <a:pt x="0" y="33220"/>
                    <a:pt x="0" y="21401"/>
                  </a:cubicBezTo>
                  <a:cubicBezTo>
                    <a:pt x="0" y="9582"/>
                    <a:pt x="9586" y="0"/>
                    <a:pt x="21410" y="0"/>
                  </a:cubicBezTo>
                  <a:cubicBezTo>
                    <a:pt x="33235" y="0"/>
                    <a:pt x="42821" y="9581"/>
                    <a:pt x="42821" y="2140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p:cSld name="BLANK_1_1_1_1_1_1">
    <p:spTree>
      <p:nvGrpSpPr>
        <p:cNvPr id="445" name="Shape 445"/>
        <p:cNvGrpSpPr/>
        <p:nvPr/>
      </p:nvGrpSpPr>
      <p:grpSpPr>
        <a:xfrm>
          <a:off x="0" y="0"/>
          <a:ext cx="0" cy="0"/>
          <a:chOff x="0" y="0"/>
          <a:chExt cx="0" cy="0"/>
        </a:xfrm>
      </p:grpSpPr>
      <p:sp>
        <p:nvSpPr>
          <p:cNvPr id="446" name="Google Shape;446;p21"/>
          <p:cNvSpPr txBox="1"/>
          <p:nvPr>
            <p:ph hasCustomPrompt="1" type="title"/>
          </p:nvPr>
        </p:nvSpPr>
        <p:spPr>
          <a:xfrm>
            <a:off x="2442300" y="855738"/>
            <a:ext cx="4259400" cy="754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6200"/>
              <a:buNone/>
              <a:defRPr sz="5000"/>
            </a:lvl1pPr>
            <a:lvl2pPr lvl="1" rtl="0" algn="ctr">
              <a:spcBef>
                <a:spcPts val="0"/>
              </a:spcBef>
              <a:spcAft>
                <a:spcPts val="0"/>
              </a:spcAft>
              <a:buSzPts val="6200"/>
              <a:buNone/>
              <a:defRPr sz="6200"/>
            </a:lvl2pPr>
            <a:lvl3pPr lvl="2" rtl="0" algn="ctr">
              <a:spcBef>
                <a:spcPts val="0"/>
              </a:spcBef>
              <a:spcAft>
                <a:spcPts val="0"/>
              </a:spcAft>
              <a:buSzPts val="6200"/>
              <a:buNone/>
              <a:defRPr sz="6200"/>
            </a:lvl3pPr>
            <a:lvl4pPr lvl="3" rtl="0" algn="ctr">
              <a:spcBef>
                <a:spcPts val="0"/>
              </a:spcBef>
              <a:spcAft>
                <a:spcPts val="0"/>
              </a:spcAft>
              <a:buSzPts val="6200"/>
              <a:buNone/>
              <a:defRPr sz="6200"/>
            </a:lvl4pPr>
            <a:lvl5pPr lvl="4" rtl="0" algn="ctr">
              <a:spcBef>
                <a:spcPts val="0"/>
              </a:spcBef>
              <a:spcAft>
                <a:spcPts val="0"/>
              </a:spcAft>
              <a:buSzPts val="6200"/>
              <a:buNone/>
              <a:defRPr sz="6200"/>
            </a:lvl5pPr>
            <a:lvl6pPr lvl="5" rtl="0" algn="ctr">
              <a:spcBef>
                <a:spcPts val="0"/>
              </a:spcBef>
              <a:spcAft>
                <a:spcPts val="0"/>
              </a:spcAft>
              <a:buSzPts val="6200"/>
              <a:buNone/>
              <a:defRPr sz="6200"/>
            </a:lvl6pPr>
            <a:lvl7pPr lvl="6" rtl="0" algn="ctr">
              <a:spcBef>
                <a:spcPts val="0"/>
              </a:spcBef>
              <a:spcAft>
                <a:spcPts val="0"/>
              </a:spcAft>
              <a:buSzPts val="6200"/>
              <a:buNone/>
              <a:defRPr sz="6200"/>
            </a:lvl7pPr>
            <a:lvl8pPr lvl="7" rtl="0" algn="ctr">
              <a:spcBef>
                <a:spcPts val="0"/>
              </a:spcBef>
              <a:spcAft>
                <a:spcPts val="0"/>
              </a:spcAft>
              <a:buSzPts val="6200"/>
              <a:buNone/>
              <a:defRPr sz="6200"/>
            </a:lvl8pPr>
            <a:lvl9pPr lvl="8" rtl="0" algn="ctr">
              <a:spcBef>
                <a:spcPts val="0"/>
              </a:spcBef>
              <a:spcAft>
                <a:spcPts val="0"/>
              </a:spcAft>
              <a:buSzPts val="6200"/>
              <a:buNone/>
              <a:defRPr sz="6200"/>
            </a:lvl9pPr>
          </a:lstStyle>
          <a:p>
            <a:r>
              <a:t>xx%</a:t>
            </a:r>
          </a:p>
        </p:txBody>
      </p:sp>
      <p:sp>
        <p:nvSpPr>
          <p:cNvPr id="447" name="Google Shape;447;p21"/>
          <p:cNvSpPr txBox="1"/>
          <p:nvPr>
            <p:ph idx="1" type="subTitle"/>
          </p:nvPr>
        </p:nvSpPr>
        <p:spPr>
          <a:xfrm>
            <a:off x="2442300" y="1770138"/>
            <a:ext cx="4259400" cy="448200"/>
          </a:xfrm>
          <a:prstGeom prst="rect">
            <a:avLst/>
          </a:prstGeom>
          <a:solidFill>
            <a:schemeClr val="lt2"/>
          </a:solid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48" name="Google Shape;448;p21"/>
          <p:cNvSpPr txBox="1"/>
          <p:nvPr>
            <p:ph hasCustomPrompt="1" idx="2" type="title"/>
          </p:nvPr>
        </p:nvSpPr>
        <p:spPr>
          <a:xfrm>
            <a:off x="2442300" y="2925163"/>
            <a:ext cx="4259400" cy="754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6200"/>
              <a:buNone/>
              <a:defRPr sz="5000"/>
            </a:lvl1pPr>
            <a:lvl2pPr lvl="1" rtl="0" algn="ctr">
              <a:spcBef>
                <a:spcPts val="0"/>
              </a:spcBef>
              <a:spcAft>
                <a:spcPts val="0"/>
              </a:spcAft>
              <a:buSzPts val="6200"/>
              <a:buNone/>
              <a:defRPr sz="6200"/>
            </a:lvl2pPr>
            <a:lvl3pPr lvl="2" rtl="0" algn="ctr">
              <a:spcBef>
                <a:spcPts val="0"/>
              </a:spcBef>
              <a:spcAft>
                <a:spcPts val="0"/>
              </a:spcAft>
              <a:buSzPts val="6200"/>
              <a:buNone/>
              <a:defRPr sz="6200"/>
            </a:lvl3pPr>
            <a:lvl4pPr lvl="3" rtl="0" algn="ctr">
              <a:spcBef>
                <a:spcPts val="0"/>
              </a:spcBef>
              <a:spcAft>
                <a:spcPts val="0"/>
              </a:spcAft>
              <a:buSzPts val="6200"/>
              <a:buNone/>
              <a:defRPr sz="6200"/>
            </a:lvl4pPr>
            <a:lvl5pPr lvl="4" rtl="0" algn="ctr">
              <a:spcBef>
                <a:spcPts val="0"/>
              </a:spcBef>
              <a:spcAft>
                <a:spcPts val="0"/>
              </a:spcAft>
              <a:buSzPts val="6200"/>
              <a:buNone/>
              <a:defRPr sz="6200"/>
            </a:lvl5pPr>
            <a:lvl6pPr lvl="5" rtl="0" algn="ctr">
              <a:spcBef>
                <a:spcPts val="0"/>
              </a:spcBef>
              <a:spcAft>
                <a:spcPts val="0"/>
              </a:spcAft>
              <a:buSzPts val="6200"/>
              <a:buNone/>
              <a:defRPr sz="6200"/>
            </a:lvl6pPr>
            <a:lvl7pPr lvl="6" rtl="0" algn="ctr">
              <a:spcBef>
                <a:spcPts val="0"/>
              </a:spcBef>
              <a:spcAft>
                <a:spcPts val="0"/>
              </a:spcAft>
              <a:buSzPts val="6200"/>
              <a:buNone/>
              <a:defRPr sz="6200"/>
            </a:lvl7pPr>
            <a:lvl8pPr lvl="7" rtl="0" algn="ctr">
              <a:spcBef>
                <a:spcPts val="0"/>
              </a:spcBef>
              <a:spcAft>
                <a:spcPts val="0"/>
              </a:spcAft>
              <a:buSzPts val="6200"/>
              <a:buNone/>
              <a:defRPr sz="6200"/>
            </a:lvl8pPr>
            <a:lvl9pPr lvl="8" rtl="0" algn="ctr">
              <a:spcBef>
                <a:spcPts val="0"/>
              </a:spcBef>
              <a:spcAft>
                <a:spcPts val="0"/>
              </a:spcAft>
              <a:buSzPts val="6200"/>
              <a:buNone/>
              <a:defRPr sz="6200"/>
            </a:lvl9pPr>
          </a:lstStyle>
          <a:p>
            <a:r>
              <a:t>xx%</a:t>
            </a:r>
          </a:p>
        </p:txBody>
      </p:sp>
      <p:sp>
        <p:nvSpPr>
          <p:cNvPr id="449" name="Google Shape;449;p21"/>
          <p:cNvSpPr txBox="1"/>
          <p:nvPr>
            <p:ph idx="3" type="subTitle"/>
          </p:nvPr>
        </p:nvSpPr>
        <p:spPr>
          <a:xfrm>
            <a:off x="2442300" y="3839563"/>
            <a:ext cx="4259400" cy="448200"/>
          </a:xfrm>
          <a:prstGeom prst="rect">
            <a:avLst/>
          </a:prstGeom>
          <a:solidFill>
            <a:schemeClr val="lt2"/>
          </a:solidFill>
          <a:ln>
            <a:noFill/>
          </a:ln>
        </p:spPr>
        <p:txBody>
          <a:bodyPr anchorCtr="0" anchor="ctr"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50" name="Google Shape;450;p21"/>
          <p:cNvSpPr/>
          <p:nvPr/>
        </p:nvSpPr>
        <p:spPr>
          <a:xfrm flipH="1" rot="10800000">
            <a:off x="7371909" y="3478080"/>
            <a:ext cx="3111554" cy="1721536"/>
          </a:xfrm>
          <a:custGeom>
            <a:rect b="b" l="l" r="r" t="t"/>
            <a:pathLst>
              <a:path extrusionOk="0" h="691380" w="1249620">
                <a:moveTo>
                  <a:pt x="5978" y="0"/>
                </a:moveTo>
                <a:cubicBezTo>
                  <a:pt x="-16629" y="70303"/>
                  <a:pt x="27652" y="149511"/>
                  <a:pt x="92202" y="185363"/>
                </a:cubicBezTo>
                <a:cubicBezTo>
                  <a:pt x="156783" y="221244"/>
                  <a:pt x="235529" y="221507"/>
                  <a:pt x="308200" y="208136"/>
                </a:cubicBezTo>
                <a:cubicBezTo>
                  <a:pt x="330369" y="204048"/>
                  <a:pt x="352714" y="198793"/>
                  <a:pt x="375175" y="200603"/>
                </a:cubicBezTo>
                <a:cubicBezTo>
                  <a:pt x="397636" y="202443"/>
                  <a:pt x="420857" y="212836"/>
                  <a:pt x="431460" y="232748"/>
                </a:cubicBezTo>
                <a:cubicBezTo>
                  <a:pt x="443231" y="254849"/>
                  <a:pt x="436776" y="281738"/>
                  <a:pt x="438265" y="306700"/>
                </a:cubicBezTo>
                <a:cubicBezTo>
                  <a:pt x="441449" y="360186"/>
                  <a:pt x="482867" y="405264"/>
                  <a:pt x="531002" y="428854"/>
                </a:cubicBezTo>
                <a:cubicBezTo>
                  <a:pt x="579139" y="452445"/>
                  <a:pt x="633612" y="458634"/>
                  <a:pt x="686801" y="465437"/>
                </a:cubicBezTo>
                <a:cubicBezTo>
                  <a:pt x="739961" y="472239"/>
                  <a:pt x="794523" y="480502"/>
                  <a:pt x="840876" y="507420"/>
                </a:cubicBezTo>
                <a:cubicBezTo>
                  <a:pt x="925260" y="556439"/>
                  <a:pt x="973834" y="662098"/>
                  <a:pt x="1068207" y="686915"/>
                </a:cubicBezTo>
                <a:cubicBezTo>
                  <a:pt x="1140674" y="705950"/>
                  <a:pt x="1224063" y="662244"/>
                  <a:pt x="1249621" y="591824"/>
                </a:cubicBezTo>
                <a:lnTo>
                  <a:pt x="1249621" y="10014"/>
                </a:lnTo>
                <a:lnTo>
                  <a:pt x="5978"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451" name="Google Shape;451;p21"/>
          <p:cNvGrpSpPr/>
          <p:nvPr/>
        </p:nvGrpSpPr>
        <p:grpSpPr>
          <a:xfrm rot="10800000">
            <a:off x="7951661" y="-740235"/>
            <a:ext cx="479107" cy="1369370"/>
            <a:chOff x="1450391" y="4147277"/>
            <a:chExt cx="141924" cy="405643"/>
          </a:xfrm>
        </p:grpSpPr>
        <p:sp>
          <p:nvSpPr>
            <p:cNvPr id="452" name="Google Shape;452;p21"/>
            <p:cNvSpPr/>
            <p:nvPr/>
          </p:nvSpPr>
          <p:spPr>
            <a:xfrm>
              <a:off x="1450391" y="4147277"/>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53" name="Google Shape;453;p21"/>
            <p:cNvSpPr/>
            <p:nvPr/>
          </p:nvSpPr>
          <p:spPr>
            <a:xfrm>
              <a:off x="1545582" y="4192413"/>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81"/>
                    <a:pt x="46734" y="2335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454" name="Google Shape;454;p21"/>
          <p:cNvGrpSpPr/>
          <p:nvPr/>
        </p:nvGrpSpPr>
        <p:grpSpPr>
          <a:xfrm rot="10800000">
            <a:off x="-509303" y="4287776"/>
            <a:ext cx="1478016" cy="1478155"/>
            <a:chOff x="3659727" y="2125072"/>
            <a:chExt cx="325003" cy="325005"/>
          </a:xfrm>
        </p:grpSpPr>
        <p:sp>
          <p:nvSpPr>
            <p:cNvPr id="455" name="Google Shape;455;p21"/>
            <p:cNvSpPr/>
            <p:nvPr/>
          </p:nvSpPr>
          <p:spPr>
            <a:xfrm>
              <a:off x="3700415" y="2395481"/>
              <a:ext cx="243658" cy="5459"/>
            </a:xfrm>
            <a:custGeom>
              <a:rect b="b" l="l" r="r" t="t"/>
              <a:pathLst>
                <a:path extrusionOk="0" h="5459" w="243658">
                  <a:moveTo>
                    <a:pt x="238576" y="5460"/>
                  </a:moveTo>
                  <a:cubicBezTo>
                    <a:pt x="240299" y="3679"/>
                    <a:pt x="241993" y="1869"/>
                    <a:pt x="243658" y="0"/>
                  </a:cubicBezTo>
                  <a:lnTo>
                    <a:pt x="0" y="0"/>
                  </a:lnTo>
                  <a:cubicBezTo>
                    <a:pt x="1636" y="1869"/>
                    <a:pt x="3330" y="3679"/>
                    <a:pt x="5082" y="5460"/>
                  </a:cubicBezTo>
                  <a:lnTo>
                    <a:pt x="238576"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56" name="Google Shape;456;p21"/>
            <p:cNvSpPr/>
            <p:nvPr/>
          </p:nvSpPr>
          <p:spPr>
            <a:xfrm>
              <a:off x="3659727" y="2297151"/>
              <a:ext cx="324974" cy="5459"/>
            </a:xfrm>
            <a:custGeom>
              <a:rect b="b" l="l" r="r" t="t"/>
              <a:pathLst>
                <a:path extrusionOk="0" h="5459" w="324974">
                  <a:moveTo>
                    <a:pt x="0" y="0"/>
                  </a:moveTo>
                  <a:cubicBezTo>
                    <a:pt x="117" y="1839"/>
                    <a:pt x="263" y="3649"/>
                    <a:pt x="409" y="5460"/>
                  </a:cubicBezTo>
                  <a:lnTo>
                    <a:pt x="324566" y="5460"/>
                  </a:lnTo>
                  <a:cubicBezTo>
                    <a:pt x="324741" y="3649"/>
                    <a:pt x="324887" y="1839"/>
                    <a:pt x="324974" y="0"/>
                  </a:cubicBezTo>
                  <a:lnTo>
                    <a:pt x="0"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57" name="Google Shape;457;p21"/>
            <p:cNvSpPr/>
            <p:nvPr/>
          </p:nvSpPr>
          <p:spPr>
            <a:xfrm>
              <a:off x="3682364" y="2370899"/>
              <a:ext cx="279701" cy="5459"/>
            </a:xfrm>
            <a:custGeom>
              <a:rect b="b" l="l" r="r" t="t"/>
              <a:pathLst>
                <a:path extrusionOk="0" h="5459" w="279701">
                  <a:moveTo>
                    <a:pt x="276284" y="5460"/>
                  </a:moveTo>
                  <a:cubicBezTo>
                    <a:pt x="277452" y="3649"/>
                    <a:pt x="278620" y="1839"/>
                    <a:pt x="279701" y="0"/>
                  </a:cubicBezTo>
                  <a:lnTo>
                    <a:pt x="0" y="0"/>
                  </a:lnTo>
                  <a:cubicBezTo>
                    <a:pt x="1110" y="1839"/>
                    <a:pt x="2249" y="3649"/>
                    <a:pt x="3417" y="5460"/>
                  </a:cubicBezTo>
                  <a:lnTo>
                    <a:pt x="276284"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58" name="Google Shape;458;p21"/>
            <p:cNvSpPr/>
            <p:nvPr/>
          </p:nvSpPr>
          <p:spPr>
            <a:xfrm>
              <a:off x="3670388" y="2346316"/>
              <a:ext cx="303652" cy="5459"/>
            </a:xfrm>
            <a:custGeom>
              <a:rect b="b" l="l" r="r" t="t"/>
              <a:pathLst>
                <a:path extrusionOk="0" h="5459" w="303652">
                  <a:moveTo>
                    <a:pt x="301462" y="5460"/>
                  </a:moveTo>
                  <a:cubicBezTo>
                    <a:pt x="302221" y="3649"/>
                    <a:pt x="302951" y="1839"/>
                    <a:pt x="303652" y="0"/>
                  </a:cubicBezTo>
                  <a:lnTo>
                    <a:pt x="0" y="0"/>
                  </a:lnTo>
                  <a:cubicBezTo>
                    <a:pt x="701" y="1839"/>
                    <a:pt x="1431" y="3649"/>
                    <a:pt x="2191" y="5460"/>
                  </a:cubicBezTo>
                  <a:lnTo>
                    <a:pt x="301462"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59" name="Google Shape;459;p21"/>
            <p:cNvSpPr/>
            <p:nvPr/>
          </p:nvSpPr>
          <p:spPr>
            <a:xfrm>
              <a:off x="3727725" y="2420035"/>
              <a:ext cx="189008" cy="5459"/>
            </a:xfrm>
            <a:custGeom>
              <a:rect b="b" l="l" r="r" t="t"/>
              <a:pathLst>
                <a:path extrusionOk="0" h="5459" w="189008">
                  <a:moveTo>
                    <a:pt x="0" y="0"/>
                  </a:moveTo>
                  <a:cubicBezTo>
                    <a:pt x="2658" y="1898"/>
                    <a:pt x="5374" y="3737"/>
                    <a:pt x="8149" y="5460"/>
                  </a:cubicBezTo>
                  <a:lnTo>
                    <a:pt x="180859" y="5460"/>
                  </a:lnTo>
                  <a:cubicBezTo>
                    <a:pt x="183634" y="3708"/>
                    <a:pt x="186351" y="1898"/>
                    <a:pt x="189009" y="0"/>
                  </a:cubicBezTo>
                  <a:lnTo>
                    <a:pt x="0"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60" name="Google Shape;460;p21"/>
            <p:cNvSpPr/>
            <p:nvPr/>
          </p:nvSpPr>
          <p:spPr>
            <a:xfrm>
              <a:off x="3663057" y="2321733"/>
              <a:ext cx="318343" cy="5459"/>
            </a:xfrm>
            <a:custGeom>
              <a:rect b="b" l="l" r="r" t="t"/>
              <a:pathLst>
                <a:path extrusionOk="0" h="5459" w="318343">
                  <a:moveTo>
                    <a:pt x="317088" y="5460"/>
                  </a:moveTo>
                  <a:cubicBezTo>
                    <a:pt x="317526" y="3649"/>
                    <a:pt x="317965" y="1839"/>
                    <a:pt x="318344" y="0"/>
                  </a:cubicBezTo>
                  <a:lnTo>
                    <a:pt x="0" y="0"/>
                  </a:lnTo>
                  <a:cubicBezTo>
                    <a:pt x="380" y="1839"/>
                    <a:pt x="818" y="3649"/>
                    <a:pt x="1256" y="5460"/>
                  </a:cubicBezTo>
                  <a:lnTo>
                    <a:pt x="317088"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61" name="Google Shape;461;p21"/>
            <p:cNvSpPr/>
            <p:nvPr/>
          </p:nvSpPr>
          <p:spPr>
            <a:xfrm>
              <a:off x="3779570" y="2444618"/>
              <a:ext cx="85347" cy="5459"/>
            </a:xfrm>
            <a:custGeom>
              <a:rect b="b" l="l" r="r" t="t"/>
              <a:pathLst>
                <a:path extrusionOk="0" h="5459" w="85347">
                  <a:moveTo>
                    <a:pt x="51203" y="5460"/>
                  </a:moveTo>
                  <a:cubicBezTo>
                    <a:pt x="62944" y="4846"/>
                    <a:pt x="74365" y="2978"/>
                    <a:pt x="85347" y="0"/>
                  </a:cubicBezTo>
                  <a:lnTo>
                    <a:pt x="0" y="0"/>
                  </a:lnTo>
                  <a:cubicBezTo>
                    <a:pt x="10953" y="2978"/>
                    <a:pt x="22374" y="4846"/>
                    <a:pt x="34145" y="5460"/>
                  </a:cubicBezTo>
                  <a:lnTo>
                    <a:pt x="51203"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62" name="Google Shape;462;p21"/>
            <p:cNvSpPr/>
            <p:nvPr/>
          </p:nvSpPr>
          <p:spPr>
            <a:xfrm>
              <a:off x="3682393" y="2198820"/>
              <a:ext cx="279671" cy="5459"/>
            </a:xfrm>
            <a:custGeom>
              <a:rect b="b" l="l" r="r" t="t"/>
              <a:pathLst>
                <a:path extrusionOk="0" h="5459" w="279671">
                  <a:moveTo>
                    <a:pt x="279672" y="5460"/>
                  </a:moveTo>
                  <a:cubicBezTo>
                    <a:pt x="278562" y="3620"/>
                    <a:pt x="277423" y="1810"/>
                    <a:pt x="276255" y="0"/>
                  </a:cubicBezTo>
                  <a:lnTo>
                    <a:pt x="3417" y="0"/>
                  </a:lnTo>
                  <a:cubicBezTo>
                    <a:pt x="2249" y="1810"/>
                    <a:pt x="1081" y="3620"/>
                    <a:pt x="0" y="5460"/>
                  </a:cubicBezTo>
                  <a:lnTo>
                    <a:pt x="279672"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63" name="Google Shape;463;p21"/>
            <p:cNvSpPr/>
            <p:nvPr/>
          </p:nvSpPr>
          <p:spPr>
            <a:xfrm>
              <a:off x="3727725" y="2149654"/>
              <a:ext cx="189008" cy="5459"/>
            </a:xfrm>
            <a:custGeom>
              <a:rect b="b" l="l" r="r" t="t"/>
              <a:pathLst>
                <a:path extrusionOk="0" h="5459" w="189008">
                  <a:moveTo>
                    <a:pt x="189009" y="5460"/>
                  </a:moveTo>
                  <a:cubicBezTo>
                    <a:pt x="186351" y="3562"/>
                    <a:pt x="183634" y="1723"/>
                    <a:pt x="180859" y="0"/>
                  </a:cubicBezTo>
                  <a:lnTo>
                    <a:pt x="8149" y="0"/>
                  </a:lnTo>
                  <a:cubicBezTo>
                    <a:pt x="5374" y="1752"/>
                    <a:pt x="2658" y="3562"/>
                    <a:pt x="0" y="5460"/>
                  </a:cubicBezTo>
                  <a:lnTo>
                    <a:pt x="189009"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64" name="Google Shape;464;p21"/>
            <p:cNvSpPr/>
            <p:nvPr/>
          </p:nvSpPr>
          <p:spPr>
            <a:xfrm>
              <a:off x="3779570" y="2125072"/>
              <a:ext cx="85347" cy="5459"/>
            </a:xfrm>
            <a:custGeom>
              <a:rect b="b" l="l" r="r" t="t"/>
              <a:pathLst>
                <a:path extrusionOk="0" h="5459" w="85347">
                  <a:moveTo>
                    <a:pt x="34116" y="0"/>
                  </a:moveTo>
                  <a:cubicBezTo>
                    <a:pt x="22374" y="613"/>
                    <a:pt x="10953" y="2482"/>
                    <a:pt x="0" y="5460"/>
                  </a:cubicBezTo>
                  <a:lnTo>
                    <a:pt x="85347" y="5460"/>
                  </a:lnTo>
                  <a:cubicBezTo>
                    <a:pt x="74394" y="2482"/>
                    <a:pt x="62974" y="613"/>
                    <a:pt x="51232" y="0"/>
                  </a:cubicBezTo>
                  <a:lnTo>
                    <a:pt x="34116"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65" name="Google Shape;465;p21"/>
            <p:cNvSpPr/>
            <p:nvPr/>
          </p:nvSpPr>
          <p:spPr>
            <a:xfrm>
              <a:off x="3659727" y="2272568"/>
              <a:ext cx="325003" cy="5459"/>
            </a:xfrm>
            <a:custGeom>
              <a:rect b="b" l="l" r="r" t="t"/>
              <a:pathLst>
                <a:path extrusionOk="0" h="5459" w="325003">
                  <a:moveTo>
                    <a:pt x="325004" y="5460"/>
                  </a:moveTo>
                  <a:cubicBezTo>
                    <a:pt x="324887" y="3620"/>
                    <a:pt x="324741" y="1810"/>
                    <a:pt x="324595" y="0"/>
                  </a:cubicBezTo>
                  <a:lnTo>
                    <a:pt x="409" y="0"/>
                  </a:lnTo>
                  <a:cubicBezTo>
                    <a:pt x="234" y="1810"/>
                    <a:pt x="88" y="3620"/>
                    <a:pt x="0" y="5460"/>
                  </a:cubicBezTo>
                  <a:lnTo>
                    <a:pt x="325004"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66" name="Google Shape;466;p21"/>
            <p:cNvSpPr/>
            <p:nvPr/>
          </p:nvSpPr>
          <p:spPr>
            <a:xfrm>
              <a:off x="3700385" y="2174237"/>
              <a:ext cx="243658" cy="5459"/>
            </a:xfrm>
            <a:custGeom>
              <a:rect b="b" l="l" r="r" t="t"/>
              <a:pathLst>
                <a:path extrusionOk="0" h="5459" w="243658">
                  <a:moveTo>
                    <a:pt x="5082" y="0"/>
                  </a:moveTo>
                  <a:cubicBezTo>
                    <a:pt x="3359" y="1781"/>
                    <a:pt x="1665" y="3591"/>
                    <a:pt x="0" y="5460"/>
                  </a:cubicBezTo>
                  <a:lnTo>
                    <a:pt x="243658" y="5460"/>
                  </a:lnTo>
                  <a:cubicBezTo>
                    <a:pt x="242022" y="3591"/>
                    <a:pt x="240328" y="1781"/>
                    <a:pt x="238576" y="0"/>
                  </a:cubicBezTo>
                  <a:lnTo>
                    <a:pt x="5082"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67" name="Google Shape;467;p21"/>
            <p:cNvSpPr/>
            <p:nvPr/>
          </p:nvSpPr>
          <p:spPr>
            <a:xfrm>
              <a:off x="3670417" y="2223403"/>
              <a:ext cx="303623" cy="5459"/>
            </a:xfrm>
            <a:custGeom>
              <a:rect b="b" l="l" r="r" t="t"/>
              <a:pathLst>
                <a:path extrusionOk="0" h="5459" w="303623">
                  <a:moveTo>
                    <a:pt x="303623" y="5460"/>
                  </a:moveTo>
                  <a:cubicBezTo>
                    <a:pt x="302922" y="3620"/>
                    <a:pt x="302192" y="1810"/>
                    <a:pt x="301433" y="0"/>
                  </a:cubicBezTo>
                  <a:lnTo>
                    <a:pt x="2191" y="0"/>
                  </a:lnTo>
                  <a:cubicBezTo>
                    <a:pt x="1402" y="1810"/>
                    <a:pt x="701" y="3620"/>
                    <a:pt x="0" y="5460"/>
                  </a:cubicBezTo>
                  <a:lnTo>
                    <a:pt x="303623"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68" name="Google Shape;468;p21"/>
            <p:cNvSpPr/>
            <p:nvPr/>
          </p:nvSpPr>
          <p:spPr>
            <a:xfrm>
              <a:off x="3663057" y="2247985"/>
              <a:ext cx="318343" cy="5459"/>
            </a:xfrm>
            <a:custGeom>
              <a:rect b="b" l="l" r="r" t="t"/>
              <a:pathLst>
                <a:path extrusionOk="0" h="5459" w="318343">
                  <a:moveTo>
                    <a:pt x="318344" y="5460"/>
                  </a:moveTo>
                  <a:cubicBezTo>
                    <a:pt x="317965" y="3620"/>
                    <a:pt x="317526" y="1810"/>
                    <a:pt x="317088" y="0"/>
                  </a:cubicBezTo>
                  <a:lnTo>
                    <a:pt x="1256" y="0"/>
                  </a:lnTo>
                  <a:cubicBezTo>
                    <a:pt x="818" y="1810"/>
                    <a:pt x="380" y="3620"/>
                    <a:pt x="0" y="5460"/>
                  </a:cubicBezTo>
                  <a:lnTo>
                    <a:pt x="318344"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3_1">
    <p:spTree>
      <p:nvGrpSpPr>
        <p:cNvPr id="469" name="Shape 469"/>
        <p:cNvGrpSpPr/>
        <p:nvPr/>
      </p:nvGrpSpPr>
      <p:grpSpPr>
        <a:xfrm>
          <a:off x="0" y="0"/>
          <a:ext cx="0" cy="0"/>
          <a:chOff x="0" y="0"/>
          <a:chExt cx="0" cy="0"/>
        </a:xfrm>
      </p:grpSpPr>
      <p:sp>
        <p:nvSpPr>
          <p:cNvPr id="470" name="Google Shape;470;p22"/>
          <p:cNvSpPr/>
          <p:nvPr/>
        </p:nvSpPr>
        <p:spPr>
          <a:xfrm>
            <a:off x="-1407249" y="2881221"/>
            <a:ext cx="4755901" cy="2560900"/>
          </a:xfrm>
          <a:custGeom>
            <a:rect b="b" l="l" r="r" t="t"/>
            <a:pathLst>
              <a:path extrusionOk="0" h="746618" w="1386560">
                <a:moveTo>
                  <a:pt x="1112467" y="539008"/>
                </a:moveTo>
                <a:cubicBezTo>
                  <a:pt x="994523" y="516119"/>
                  <a:pt x="873073" y="531855"/>
                  <a:pt x="753085" y="538074"/>
                </a:cubicBezTo>
                <a:cubicBezTo>
                  <a:pt x="704219" y="540614"/>
                  <a:pt x="651585" y="540526"/>
                  <a:pt x="611219" y="512849"/>
                </a:cubicBezTo>
                <a:cubicBezTo>
                  <a:pt x="553327" y="473143"/>
                  <a:pt x="542754" y="394227"/>
                  <a:pt x="525696" y="326143"/>
                </a:cubicBezTo>
                <a:cubicBezTo>
                  <a:pt x="497071" y="211755"/>
                  <a:pt x="431966" y="102154"/>
                  <a:pt x="330291" y="42391"/>
                </a:cubicBezTo>
                <a:cubicBezTo>
                  <a:pt x="228586" y="-17373"/>
                  <a:pt x="87918" y="-16672"/>
                  <a:pt x="0" y="61981"/>
                </a:cubicBezTo>
                <a:lnTo>
                  <a:pt x="0" y="746618"/>
                </a:lnTo>
                <a:lnTo>
                  <a:pt x="1386560" y="746618"/>
                </a:lnTo>
                <a:cubicBezTo>
                  <a:pt x="1347829" y="632989"/>
                  <a:pt x="1230411" y="561897"/>
                  <a:pt x="1112467" y="5390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71" name="Google Shape;471;p22"/>
          <p:cNvSpPr txBox="1"/>
          <p:nvPr>
            <p:ph type="title"/>
          </p:nvPr>
        </p:nvSpPr>
        <p:spPr>
          <a:xfrm>
            <a:off x="2347938" y="540000"/>
            <a:ext cx="4448100" cy="1058700"/>
          </a:xfrm>
          <a:prstGeom prst="rect">
            <a:avLst/>
          </a:prstGeom>
        </p:spPr>
        <p:txBody>
          <a:bodyPr anchorCtr="0" anchor="b" bIns="91425" lIns="91425" spcFirstLastPara="1" rIns="91425" wrap="square" tIns="91425">
            <a:noAutofit/>
          </a:bodyPr>
          <a:lstStyle>
            <a:lvl1pPr lvl="0" rtl="0" algn="ctr">
              <a:spcBef>
                <a:spcPts val="0"/>
              </a:spcBef>
              <a:spcAft>
                <a:spcPts val="0"/>
              </a:spcAft>
              <a:buSzPts val="3000"/>
              <a:buNone/>
              <a:defRPr sz="60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472" name="Google Shape;472;p22"/>
          <p:cNvSpPr txBox="1"/>
          <p:nvPr>
            <p:ph idx="1" type="subTitle"/>
          </p:nvPr>
        </p:nvSpPr>
        <p:spPr>
          <a:xfrm>
            <a:off x="2347900" y="1598700"/>
            <a:ext cx="4448100" cy="1231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473" name="Google Shape;473;p22"/>
          <p:cNvSpPr txBox="1"/>
          <p:nvPr/>
        </p:nvSpPr>
        <p:spPr>
          <a:xfrm>
            <a:off x="1984800" y="3778200"/>
            <a:ext cx="5174400" cy="556200"/>
          </a:xfrm>
          <a:prstGeom prst="rect">
            <a:avLst/>
          </a:prstGeom>
          <a:noFill/>
          <a:ln>
            <a:noFill/>
          </a:ln>
        </p:spPr>
        <p:txBody>
          <a:bodyPr anchorCtr="0" anchor="t" bIns="91425" lIns="91425" spcFirstLastPara="1" rIns="91425" wrap="square" tIns="91425">
            <a:noAutofit/>
          </a:bodyPr>
          <a:lstStyle/>
          <a:p>
            <a:pPr indent="0" lvl="0" marL="0" rtl="0" algn="ctr">
              <a:spcBef>
                <a:spcPts val="300"/>
              </a:spcBef>
              <a:spcAft>
                <a:spcPts val="0"/>
              </a:spcAft>
              <a:buNone/>
            </a:pPr>
            <a:r>
              <a:rPr b="1" lang="en" sz="1200">
                <a:solidFill>
                  <a:schemeClr val="dk1"/>
                </a:solidFill>
                <a:latin typeface="Andika"/>
                <a:ea typeface="Andika"/>
                <a:cs typeface="Andika"/>
                <a:sym typeface="Andika"/>
              </a:rPr>
              <a:t>CREDITS:</a:t>
            </a:r>
            <a:r>
              <a:rPr lang="en" sz="1200">
                <a:solidFill>
                  <a:schemeClr val="dk1"/>
                </a:solidFill>
                <a:latin typeface="Andika"/>
                <a:ea typeface="Andika"/>
                <a:cs typeface="Andika"/>
                <a:sym typeface="Andika"/>
              </a:rPr>
              <a:t> This presentation template was created by </a:t>
            </a:r>
            <a:r>
              <a:rPr b="1" lang="en" sz="1200" u="sng">
                <a:solidFill>
                  <a:schemeClr val="dk1"/>
                </a:solidFill>
                <a:latin typeface="Andika"/>
                <a:ea typeface="Andika"/>
                <a:cs typeface="Andika"/>
                <a:sym typeface="Andika"/>
                <a:hlinkClick r:id="rId2">
                  <a:extLst>
                    <a:ext uri="{A12FA001-AC4F-418D-AE19-62706E023703}">
                      <ahyp:hlinkClr val="tx"/>
                    </a:ext>
                  </a:extLst>
                </a:hlinkClick>
              </a:rPr>
              <a:t>Slidesgo</a:t>
            </a:r>
            <a:r>
              <a:rPr lang="en" sz="1200">
                <a:solidFill>
                  <a:schemeClr val="dk1"/>
                </a:solidFill>
                <a:latin typeface="Andika"/>
                <a:ea typeface="Andika"/>
                <a:cs typeface="Andika"/>
                <a:sym typeface="Andika"/>
              </a:rPr>
              <a:t>, and includes icons by </a:t>
            </a:r>
            <a:r>
              <a:rPr b="1" lang="en" sz="1200" u="sng">
                <a:solidFill>
                  <a:schemeClr val="dk1"/>
                </a:solidFill>
                <a:latin typeface="Andika"/>
                <a:ea typeface="Andika"/>
                <a:cs typeface="Andika"/>
                <a:sym typeface="Andika"/>
                <a:hlinkClick r:id="rId3">
                  <a:extLst>
                    <a:ext uri="{A12FA001-AC4F-418D-AE19-62706E023703}">
                      <ahyp:hlinkClr val="tx"/>
                    </a:ext>
                  </a:extLst>
                </a:hlinkClick>
              </a:rPr>
              <a:t>Flaticon</a:t>
            </a:r>
            <a:r>
              <a:rPr lang="en" sz="1200">
                <a:solidFill>
                  <a:schemeClr val="dk1"/>
                </a:solidFill>
                <a:latin typeface="Andika"/>
                <a:ea typeface="Andika"/>
                <a:cs typeface="Andika"/>
                <a:sym typeface="Andika"/>
              </a:rPr>
              <a:t>, and infographics &amp; images by </a:t>
            </a:r>
            <a:r>
              <a:rPr b="1" lang="en" sz="1200" u="sng">
                <a:solidFill>
                  <a:schemeClr val="dk1"/>
                </a:solidFill>
                <a:latin typeface="Andika"/>
                <a:ea typeface="Andika"/>
                <a:cs typeface="Andika"/>
                <a:sym typeface="Andika"/>
                <a:hlinkClick r:id="rId4">
                  <a:extLst>
                    <a:ext uri="{A12FA001-AC4F-418D-AE19-62706E023703}">
                      <ahyp:hlinkClr val="tx"/>
                    </a:ext>
                  </a:extLst>
                </a:hlinkClick>
              </a:rPr>
              <a:t>Freepik</a:t>
            </a:r>
            <a:r>
              <a:rPr lang="en" sz="1200" u="sng">
                <a:solidFill>
                  <a:schemeClr val="dk1"/>
                </a:solidFill>
                <a:latin typeface="Andika"/>
                <a:ea typeface="Andika"/>
                <a:cs typeface="Andika"/>
                <a:sym typeface="Andika"/>
              </a:rPr>
              <a:t> </a:t>
            </a:r>
            <a:endParaRPr b="1" sz="1200" u="sng">
              <a:solidFill>
                <a:schemeClr val="dk1"/>
              </a:solidFill>
              <a:latin typeface="Andika"/>
              <a:ea typeface="Andika"/>
              <a:cs typeface="Andika"/>
              <a:sym typeface="Andika"/>
            </a:endParaRPr>
          </a:p>
        </p:txBody>
      </p:sp>
      <p:grpSp>
        <p:nvGrpSpPr>
          <p:cNvPr id="474" name="Google Shape;474;p22"/>
          <p:cNvGrpSpPr/>
          <p:nvPr/>
        </p:nvGrpSpPr>
        <p:grpSpPr>
          <a:xfrm rot="-5399754">
            <a:off x="-48137" y="3289880"/>
            <a:ext cx="804414" cy="291296"/>
            <a:chOff x="4154637" y="1101473"/>
            <a:chExt cx="287383" cy="104053"/>
          </a:xfrm>
        </p:grpSpPr>
        <p:sp>
          <p:nvSpPr>
            <p:cNvPr id="475" name="Google Shape;475;p22"/>
            <p:cNvSpPr/>
            <p:nvPr/>
          </p:nvSpPr>
          <p:spPr>
            <a:xfrm>
              <a:off x="4154637"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76" name="Google Shape;476;p22"/>
            <p:cNvSpPr/>
            <p:nvPr/>
          </p:nvSpPr>
          <p:spPr>
            <a:xfrm>
              <a:off x="4226490"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77" name="Google Shape;477;p22"/>
            <p:cNvSpPr/>
            <p:nvPr/>
          </p:nvSpPr>
          <p:spPr>
            <a:xfrm>
              <a:off x="4298343" y="1101473"/>
              <a:ext cx="71824" cy="104053"/>
            </a:xfrm>
            <a:custGeom>
              <a:rect b="b" l="l" r="r" t="t"/>
              <a:pathLst>
                <a:path extrusionOk="0" h="104053" w="71824">
                  <a:moveTo>
                    <a:pt x="71824" y="52027"/>
                  </a:moveTo>
                  <a:lnTo>
                    <a:pt x="35897" y="78040"/>
                  </a:lnTo>
                  <a:lnTo>
                    <a:pt x="0" y="104053"/>
                  </a:lnTo>
                  <a:lnTo>
                    <a:pt x="0" y="52027"/>
                  </a:lnTo>
                  <a:lnTo>
                    <a:pt x="0" y="0"/>
                  </a:lnTo>
                  <a:lnTo>
                    <a:pt x="35897" y="26013"/>
                  </a:lnTo>
                  <a:close/>
                </a:path>
              </a:pathLst>
            </a:custGeom>
            <a:noFill/>
            <a:ln cap="rnd"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78" name="Google Shape;478;p22"/>
            <p:cNvSpPr/>
            <p:nvPr/>
          </p:nvSpPr>
          <p:spPr>
            <a:xfrm>
              <a:off x="4370167" y="1101473"/>
              <a:ext cx="71853" cy="104053"/>
            </a:xfrm>
            <a:custGeom>
              <a:rect b="b" l="l" r="r" t="t"/>
              <a:pathLst>
                <a:path extrusionOk="0" h="104053" w="71853">
                  <a:moveTo>
                    <a:pt x="71853" y="52027"/>
                  </a:moveTo>
                  <a:lnTo>
                    <a:pt x="35926" y="78040"/>
                  </a:lnTo>
                  <a:lnTo>
                    <a:pt x="0" y="104053"/>
                  </a:lnTo>
                  <a:lnTo>
                    <a:pt x="0" y="52027"/>
                  </a:lnTo>
                  <a:lnTo>
                    <a:pt x="0" y="0"/>
                  </a:lnTo>
                  <a:lnTo>
                    <a:pt x="35926" y="26013"/>
                  </a:lnTo>
                  <a:close/>
                </a:path>
              </a:pathLst>
            </a:custGeom>
            <a:noFill/>
            <a:ln cap="rnd" cmpd="sng" w="19050">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479" name="Google Shape;479;p22"/>
          <p:cNvSpPr/>
          <p:nvPr/>
        </p:nvSpPr>
        <p:spPr>
          <a:xfrm rot="-5694175">
            <a:off x="8401756" y="4006247"/>
            <a:ext cx="1298499" cy="1569679"/>
          </a:xfrm>
          <a:custGeom>
            <a:rect b="b" l="l" r="r" t="t"/>
            <a:pathLst>
              <a:path extrusionOk="0" h="735105" w="608107">
                <a:moveTo>
                  <a:pt x="0" y="62117"/>
                </a:moveTo>
                <a:cubicBezTo>
                  <a:pt x="49801" y="14879"/>
                  <a:pt x="121858" y="-7806"/>
                  <a:pt x="189739" y="2412"/>
                </a:cubicBezTo>
                <a:cubicBezTo>
                  <a:pt x="224585" y="7638"/>
                  <a:pt x="260248" y="22878"/>
                  <a:pt x="278825" y="52804"/>
                </a:cubicBezTo>
                <a:cubicBezTo>
                  <a:pt x="297402" y="82729"/>
                  <a:pt x="291034" y="128946"/>
                  <a:pt x="259460" y="144566"/>
                </a:cubicBezTo>
                <a:cubicBezTo>
                  <a:pt x="242986" y="152711"/>
                  <a:pt x="218918" y="148741"/>
                  <a:pt x="212230" y="131632"/>
                </a:cubicBezTo>
                <a:cubicBezTo>
                  <a:pt x="206709" y="117560"/>
                  <a:pt x="215647" y="101035"/>
                  <a:pt x="228674" y="93386"/>
                </a:cubicBezTo>
                <a:cubicBezTo>
                  <a:pt x="241701" y="85707"/>
                  <a:pt x="257561" y="84919"/>
                  <a:pt x="272691" y="85328"/>
                </a:cubicBezTo>
                <a:cubicBezTo>
                  <a:pt x="373490" y="88014"/>
                  <a:pt x="472069" y="137471"/>
                  <a:pt x="534458" y="216650"/>
                </a:cubicBezTo>
                <a:cubicBezTo>
                  <a:pt x="596848" y="295828"/>
                  <a:pt x="621821" y="403239"/>
                  <a:pt x="600791" y="501803"/>
                </a:cubicBezTo>
                <a:cubicBezTo>
                  <a:pt x="579761" y="600368"/>
                  <a:pt x="513136" y="688247"/>
                  <a:pt x="423875" y="735106"/>
                </a:cubicBezTo>
              </a:path>
            </a:pathLst>
          </a:custGeom>
          <a:noFill/>
          <a:ln cap="flat" cmpd="sng" w="28575">
            <a:solidFill>
              <a:schemeClr val="accent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BLANK_1_1_1_1_1_1_1">
    <p:spTree>
      <p:nvGrpSpPr>
        <p:cNvPr id="480" name="Shape 480"/>
        <p:cNvGrpSpPr/>
        <p:nvPr/>
      </p:nvGrpSpPr>
      <p:grpSpPr>
        <a:xfrm>
          <a:off x="0" y="0"/>
          <a:ext cx="0" cy="0"/>
          <a:chOff x="0" y="0"/>
          <a:chExt cx="0" cy="0"/>
        </a:xfrm>
      </p:grpSpPr>
      <p:sp>
        <p:nvSpPr>
          <p:cNvPr id="481" name="Google Shape;481;p23"/>
          <p:cNvSpPr/>
          <p:nvPr/>
        </p:nvSpPr>
        <p:spPr>
          <a:xfrm flipH="1" rot="10800000">
            <a:off x="-537550" y="-31646"/>
            <a:ext cx="4641510" cy="2499304"/>
          </a:xfrm>
          <a:custGeom>
            <a:rect b="b" l="l" r="r" t="t"/>
            <a:pathLst>
              <a:path extrusionOk="0" h="746618" w="1386560">
                <a:moveTo>
                  <a:pt x="1112467" y="539008"/>
                </a:moveTo>
                <a:cubicBezTo>
                  <a:pt x="994523" y="516119"/>
                  <a:pt x="873073" y="531855"/>
                  <a:pt x="753085" y="538074"/>
                </a:cubicBezTo>
                <a:cubicBezTo>
                  <a:pt x="704219" y="540614"/>
                  <a:pt x="651585" y="540526"/>
                  <a:pt x="611219" y="512849"/>
                </a:cubicBezTo>
                <a:cubicBezTo>
                  <a:pt x="553327" y="473143"/>
                  <a:pt x="542754" y="394227"/>
                  <a:pt x="525696" y="326143"/>
                </a:cubicBezTo>
                <a:cubicBezTo>
                  <a:pt x="497071" y="211755"/>
                  <a:pt x="431966" y="102154"/>
                  <a:pt x="330291" y="42391"/>
                </a:cubicBezTo>
                <a:cubicBezTo>
                  <a:pt x="228586" y="-17373"/>
                  <a:pt x="87918" y="-16672"/>
                  <a:pt x="0" y="61981"/>
                </a:cubicBezTo>
                <a:lnTo>
                  <a:pt x="0" y="746618"/>
                </a:lnTo>
                <a:lnTo>
                  <a:pt x="1386560" y="746618"/>
                </a:lnTo>
                <a:cubicBezTo>
                  <a:pt x="1347829" y="632989"/>
                  <a:pt x="1230411" y="561897"/>
                  <a:pt x="1112467" y="539008"/>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82" name="Google Shape;482;p23"/>
          <p:cNvSpPr/>
          <p:nvPr/>
        </p:nvSpPr>
        <p:spPr>
          <a:xfrm flipH="1" rot="10800000">
            <a:off x="5914249" y="3366743"/>
            <a:ext cx="3364602" cy="1861541"/>
          </a:xfrm>
          <a:custGeom>
            <a:rect b="b" l="l" r="r" t="t"/>
            <a:pathLst>
              <a:path extrusionOk="0" h="691380" w="1249620">
                <a:moveTo>
                  <a:pt x="5978" y="0"/>
                </a:moveTo>
                <a:cubicBezTo>
                  <a:pt x="-16629" y="70303"/>
                  <a:pt x="27652" y="149511"/>
                  <a:pt x="92202" y="185363"/>
                </a:cubicBezTo>
                <a:cubicBezTo>
                  <a:pt x="156783" y="221244"/>
                  <a:pt x="235529" y="221507"/>
                  <a:pt x="308200" y="208136"/>
                </a:cubicBezTo>
                <a:cubicBezTo>
                  <a:pt x="330369" y="204048"/>
                  <a:pt x="352714" y="198793"/>
                  <a:pt x="375175" y="200603"/>
                </a:cubicBezTo>
                <a:cubicBezTo>
                  <a:pt x="397636" y="202443"/>
                  <a:pt x="420857" y="212836"/>
                  <a:pt x="431460" y="232748"/>
                </a:cubicBezTo>
                <a:cubicBezTo>
                  <a:pt x="443231" y="254849"/>
                  <a:pt x="436776" y="281738"/>
                  <a:pt x="438265" y="306700"/>
                </a:cubicBezTo>
                <a:cubicBezTo>
                  <a:pt x="441449" y="360186"/>
                  <a:pt x="482867" y="405264"/>
                  <a:pt x="531002" y="428854"/>
                </a:cubicBezTo>
                <a:cubicBezTo>
                  <a:pt x="579139" y="452445"/>
                  <a:pt x="633612" y="458634"/>
                  <a:pt x="686801" y="465437"/>
                </a:cubicBezTo>
                <a:cubicBezTo>
                  <a:pt x="739961" y="472239"/>
                  <a:pt x="794523" y="480502"/>
                  <a:pt x="840876" y="507420"/>
                </a:cubicBezTo>
                <a:cubicBezTo>
                  <a:pt x="925260" y="556439"/>
                  <a:pt x="973834" y="662098"/>
                  <a:pt x="1068207" y="686915"/>
                </a:cubicBezTo>
                <a:cubicBezTo>
                  <a:pt x="1140674" y="705950"/>
                  <a:pt x="1224063" y="662244"/>
                  <a:pt x="1249621" y="591824"/>
                </a:cubicBezTo>
                <a:lnTo>
                  <a:pt x="1249621" y="10014"/>
                </a:lnTo>
                <a:lnTo>
                  <a:pt x="5978"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483" name="Google Shape;483;p23"/>
          <p:cNvGrpSpPr/>
          <p:nvPr/>
        </p:nvGrpSpPr>
        <p:grpSpPr>
          <a:xfrm flipH="1" rot="10800000">
            <a:off x="7611668" y="3560685"/>
            <a:ext cx="798270" cy="797918"/>
            <a:chOff x="4385173" y="1855589"/>
            <a:chExt cx="324579" cy="324436"/>
          </a:xfrm>
        </p:grpSpPr>
        <p:sp>
          <p:nvSpPr>
            <p:cNvPr id="484" name="Google Shape;484;p23"/>
            <p:cNvSpPr/>
            <p:nvPr/>
          </p:nvSpPr>
          <p:spPr>
            <a:xfrm>
              <a:off x="4531420" y="1855589"/>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85" name="Google Shape;485;p23"/>
            <p:cNvSpPr/>
            <p:nvPr/>
          </p:nvSpPr>
          <p:spPr>
            <a:xfrm>
              <a:off x="4482671" y="1904327"/>
              <a:ext cx="32114" cy="32089"/>
            </a:xfrm>
            <a:custGeom>
              <a:rect b="b" l="l" r="r" t="t"/>
              <a:pathLst>
                <a:path extrusionOk="0" h="32089" w="32114">
                  <a:moveTo>
                    <a:pt x="4710" y="4697"/>
                  </a:moveTo>
                  <a:cubicBezTo>
                    <a:pt x="-1570" y="10974"/>
                    <a:pt x="-1570" y="21134"/>
                    <a:pt x="4710" y="27382"/>
                  </a:cubicBezTo>
                  <a:cubicBezTo>
                    <a:pt x="10989" y="33659"/>
                    <a:pt x="21154" y="33659"/>
                    <a:pt x="27405" y="27382"/>
                  </a:cubicBezTo>
                  <a:cubicBezTo>
                    <a:pt x="33685" y="21105"/>
                    <a:pt x="33685" y="10945"/>
                    <a:pt x="27405" y="4697"/>
                  </a:cubicBezTo>
                  <a:cubicBezTo>
                    <a:pt x="21125" y="-1551"/>
                    <a:pt x="10989" y="-1580"/>
                    <a:pt x="4710" y="469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86" name="Google Shape;486;p23"/>
            <p:cNvSpPr/>
            <p:nvPr/>
          </p:nvSpPr>
          <p:spPr>
            <a:xfrm>
              <a:off x="4433922"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54" y="-1569"/>
                    <a:pt x="10990"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87" name="Google Shape;487;p23"/>
            <p:cNvSpPr/>
            <p:nvPr/>
          </p:nvSpPr>
          <p:spPr>
            <a:xfrm>
              <a:off x="4385173"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88" name="Google Shape;488;p23"/>
            <p:cNvSpPr/>
            <p:nvPr/>
          </p:nvSpPr>
          <p:spPr>
            <a:xfrm>
              <a:off x="4580169" y="1904316"/>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25" y="-1569"/>
                    <a:pt x="10960"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89" name="Google Shape;489;p23"/>
            <p:cNvSpPr/>
            <p:nvPr/>
          </p:nvSpPr>
          <p:spPr>
            <a:xfrm>
              <a:off x="4531420"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90" name="Google Shape;490;p23"/>
            <p:cNvSpPr/>
            <p:nvPr/>
          </p:nvSpPr>
          <p:spPr>
            <a:xfrm>
              <a:off x="4482671"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91" name="Google Shape;491;p23"/>
            <p:cNvSpPr/>
            <p:nvPr/>
          </p:nvSpPr>
          <p:spPr>
            <a:xfrm>
              <a:off x="4433929" y="2050477"/>
              <a:ext cx="32129" cy="32115"/>
            </a:xfrm>
            <a:custGeom>
              <a:rect b="b" l="l" r="r" t="t"/>
              <a:pathLst>
                <a:path extrusionOk="0" h="32115" w="32129">
                  <a:moveTo>
                    <a:pt x="32129" y="16058"/>
                  </a:moveTo>
                  <a:cubicBezTo>
                    <a:pt x="32129" y="24926"/>
                    <a:pt x="24937" y="32115"/>
                    <a:pt x="16065" y="32115"/>
                  </a:cubicBezTo>
                  <a:cubicBezTo>
                    <a:pt x="7192" y="32115"/>
                    <a:pt x="0" y="24926"/>
                    <a:pt x="0" y="16058"/>
                  </a:cubicBezTo>
                  <a:cubicBezTo>
                    <a:pt x="0" y="7189"/>
                    <a:pt x="7192" y="0"/>
                    <a:pt x="16065" y="0"/>
                  </a:cubicBezTo>
                  <a:cubicBezTo>
                    <a:pt x="24937" y="0"/>
                    <a:pt x="32129" y="7189"/>
                    <a:pt x="32129" y="1605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92" name="Google Shape;492;p23"/>
            <p:cNvSpPr/>
            <p:nvPr/>
          </p:nvSpPr>
          <p:spPr>
            <a:xfrm>
              <a:off x="4628918"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93" name="Google Shape;493;p23"/>
            <p:cNvSpPr/>
            <p:nvPr/>
          </p:nvSpPr>
          <p:spPr>
            <a:xfrm>
              <a:off x="4580169"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25" y="-1562"/>
                    <a:pt x="10960"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94" name="Google Shape;494;p23"/>
            <p:cNvSpPr/>
            <p:nvPr/>
          </p:nvSpPr>
          <p:spPr>
            <a:xfrm>
              <a:off x="4531420" y="2050491"/>
              <a:ext cx="32114" cy="32078"/>
            </a:xfrm>
            <a:custGeom>
              <a:rect b="b" l="l" r="r" t="t"/>
              <a:pathLst>
                <a:path extrusionOk="0" h="32078" w="32114">
                  <a:moveTo>
                    <a:pt x="4710" y="4686"/>
                  </a:moveTo>
                  <a:cubicBezTo>
                    <a:pt x="-1570" y="10963"/>
                    <a:pt x="-1570" y="21123"/>
                    <a:pt x="4710" y="27371"/>
                  </a:cubicBezTo>
                  <a:cubicBezTo>
                    <a:pt x="10990" y="33648"/>
                    <a:pt x="21154" y="33648"/>
                    <a:pt x="27405" y="27371"/>
                  </a:cubicBezTo>
                  <a:cubicBezTo>
                    <a:pt x="33685" y="21094"/>
                    <a:pt x="33685" y="10934"/>
                    <a:pt x="27405" y="4686"/>
                  </a:cubicBezTo>
                  <a:cubicBezTo>
                    <a:pt x="21125" y="-1562"/>
                    <a:pt x="10961"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95" name="Google Shape;495;p23"/>
            <p:cNvSpPr/>
            <p:nvPr/>
          </p:nvSpPr>
          <p:spPr>
            <a:xfrm>
              <a:off x="4482671" y="2099197"/>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54" y="-1569"/>
                    <a:pt x="10989"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96" name="Google Shape;496;p23"/>
            <p:cNvSpPr/>
            <p:nvPr/>
          </p:nvSpPr>
          <p:spPr>
            <a:xfrm>
              <a:off x="4677638"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97" name="Google Shape;497;p23"/>
            <p:cNvSpPr/>
            <p:nvPr/>
          </p:nvSpPr>
          <p:spPr>
            <a:xfrm>
              <a:off x="4628897" y="2050477"/>
              <a:ext cx="32129" cy="32115"/>
            </a:xfrm>
            <a:custGeom>
              <a:rect b="b" l="l" r="r" t="t"/>
              <a:pathLst>
                <a:path extrusionOk="0" h="32115" w="32129">
                  <a:moveTo>
                    <a:pt x="32129" y="16058"/>
                  </a:moveTo>
                  <a:cubicBezTo>
                    <a:pt x="32129" y="24926"/>
                    <a:pt x="24937" y="32115"/>
                    <a:pt x="16065" y="32115"/>
                  </a:cubicBezTo>
                  <a:cubicBezTo>
                    <a:pt x="7192" y="32115"/>
                    <a:pt x="0" y="24926"/>
                    <a:pt x="0" y="16058"/>
                  </a:cubicBezTo>
                  <a:cubicBezTo>
                    <a:pt x="0" y="7189"/>
                    <a:pt x="7192" y="0"/>
                    <a:pt x="16065" y="0"/>
                  </a:cubicBezTo>
                  <a:cubicBezTo>
                    <a:pt x="24937" y="0"/>
                    <a:pt x="32129" y="7189"/>
                    <a:pt x="32129" y="1605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98" name="Google Shape;498;p23"/>
            <p:cNvSpPr/>
            <p:nvPr/>
          </p:nvSpPr>
          <p:spPr>
            <a:xfrm>
              <a:off x="4580169" y="2099197"/>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25" y="-1569"/>
                    <a:pt x="10960"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499" name="Google Shape;499;p23"/>
            <p:cNvSpPr/>
            <p:nvPr/>
          </p:nvSpPr>
          <p:spPr>
            <a:xfrm>
              <a:off x="4531420" y="2147925"/>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90"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500" name="Google Shape;500;p23"/>
          <p:cNvGrpSpPr/>
          <p:nvPr/>
        </p:nvGrpSpPr>
        <p:grpSpPr>
          <a:xfrm flipH="1" rot="10800000">
            <a:off x="7756699" y="-308799"/>
            <a:ext cx="653229" cy="1287767"/>
            <a:chOff x="2010786" y="4051720"/>
            <a:chExt cx="182875" cy="360507"/>
          </a:xfrm>
        </p:grpSpPr>
        <p:sp>
          <p:nvSpPr>
            <p:cNvPr id="501" name="Google Shape;501;p23"/>
            <p:cNvSpPr/>
            <p:nvPr/>
          </p:nvSpPr>
          <p:spPr>
            <a:xfrm>
              <a:off x="2010786"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02" name="Google Shape;502;p23"/>
            <p:cNvSpPr/>
            <p:nvPr/>
          </p:nvSpPr>
          <p:spPr>
            <a:xfrm>
              <a:off x="2078842"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03" name="Google Shape;503;p23"/>
            <p:cNvSpPr/>
            <p:nvPr/>
          </p:nvSpPr>
          <p:spPr>
            <a:xfrm>
              <a:off x="2146928"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504" name="Google Shape;504;p23"/>
          <p:cNvGrpSpPr/>
          <p:nvPr/>
        </p:nvGrpSpPr>
        <p:grpSpPr>
          <a:xfrm flipH="1" rot="10800000">
            <a:off x="258617" y="4607658"/>
            <a:ext cx="1237902" cy="448198"/>
            <a:chOff x="4154637" y="1101473"/>
            <a:chExt cx="287383" cy="104053"/>
          </a:xfrm>
        </p:grpSpPr>
        <p:sp>
          <p:nvSpPr>
            <p:cNvPr id="505" name="Google Shape;505;p23"/>
            <p:cNvSpPr/>
            <p:nvPr/>
          </p:nvSpPr>
          <p:spPr>
            <a:xfrm>
              <a:off x="4154637"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06" name="Google Shape;506;p23"/>
            <p:cNvSpPr/>
            <p:nvPr/>
          </p:nvSpPr>
          <p:spPr>
            <a:xfrm>
              <a:off x="4226490"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07" name="Google Shape;507;p23"/>
            <p:cNvSpPr/>
            <p:nvPr/>
          </p:nvSpPr>
          <p:spPr>
            <a:xfrm>
              <a:off x="4298343" y="1101473"/>
              <a:ext cx="71824" cy="104053"/>
            </a:xfrm>
            <a:custGeom>
              <a:rect b="b" l="l" r="r" t="t"/>
              <a:pathLst>
                <a:path extrusionOk="0" h="104053" w="71824">
                  <a:moveTo>
                    <a:pt x="71824" y="52027"/>
                  </a:moveTo>
                  <a:lnTo>
                    <a:pt x="35897" y="78040"/>
                  </a:lnTo>
                  <a:lnTo>
                    <a:pt x="0" y="104053"/>
                  </a:lnTo>
                  <a:lnTo>
                    <a:pt x="0" y="52027"/>
                  </a:lnTo>
                  <a:lnTo>
                    <a:pt x="0" y="0"/>
                  </a:lnTo>
                  <a:lnTo>
                    <a:pt x="35897" y="26013"/>
                  </a:lnTo>
                  <a:close/>
                </a:path>
              </a:pathLst>
            </a:custGeom>
            <a:noFill/>
            <a:ln cap="rnd"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08" name="Google Shape;508;p23"/>
            <p:cNvSpPr/>
            <p:nvPr/>
          </p:nvSpPr>
          <p:spPr>
            <a:xfrm>
              <a:off x="4370167" y="1101473"/>
              <a:ext cx="71853" cy="104053"/>
            </a:xfrm>
            <a:custGeom>
              <a:rect b="b" l="l" r="r" t="t"/>
              <a:pathLst>
                <a:path extrusionOk="0" h="104053" w="71853">
                  <a:moveTo>
                    <a:pt x="71853" y="52027"/>
                  </a:moveTo>
                  <a:lnTo>
                    <a:pt x="35926" y="78040"/>
                  </a:lnTo>
                  <a:lnTo>
                    <a:pt x="0" y="104053"/>
                  </a:lnTo>
                  <a:lnTo>
                    <a:pt x="0" y="52027"/>
                  </a:lnTo>
                  <a:lnTo>
                    <a:pt x="0" y="0"/>
                  </a:lnTo>
                  <a:lnTo>
                    <a:pt x="35926" y="26013"/>
                  </a:lnTo>
                  <a:close/>
                </a:path>
              </a:pathLst>
            </a:custGeom>
            <a:noFill/>
            <a:ln cap="rnd" cmpd="sng" w="28575">
              <a:solidFill>
                <a:schemeClr val="dk1"/>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BLANK_1_1_1_1_1_1_1_1">
    <p:spTree>
      <p:nvGrpSpPr>
        <p:cNvPr id="509" name="Shape 509"/>
        <p:cNvGrpSpPr/>
        <p:nvPr/>
      </p:nvGrpSpPr>
      <p:grpSpPr>
        <a:xfrm>
          <a:off x="0" y="0"/>
          <a:ext cx="0" cy="0"/>
          <a:chOff x="0" y="0"/>
          <a:chExt cx="0" cy="0"/>
        </a:xfrm>
      </p:grpSpPr>
      <p:sp>
        <p:nvSpPr>
          <p:cNvPr id="510" name="Google Shape;510;p24"/>
          <p:cNvSpPr/>
          <p:nvPr/>
        </p:nvSpPr>
        <p:spPr>
          <a:xfrm flipH="1">
            <a:off x="-819232" y="2823176"/>
            <a:ext cx="2677509" cy="2386399"/>
          </a:xfrm>
          <a:custGeom>
            <a:rect b="b" l="l" r="r" t="t"/>
            <a:pathLst>
              <a:path extrusionOk="0" h="800805" w="898493">
                <a:moveTo>
                  <a:pt x="636989" y="17750"/>
                </a:moveTo>
                <a:cubicBezTo>
                  <a:pt x="566743" y="43443"/>
                  <a:pt x="507069" y="96900"/>
                  <a:pt x="473801" y="163874"/>
                </a:cubicBezTo>
                <a:cubicBezTo>
                  <a:pt x="451164" y="209449"/>
                  <a:pt x="440737" y="259957"/>
                  <a:pt x="424322" y="308130"/>
                </a:cubicBezTo>
                <a:cubicBezTo>
                  <a:pt x="407906" y="356303"/>
                  <a:pt x="383634" y="404475"/>
                  <a:pt x="341807" y="433467"/>
                </a:cubicBezTo>
                <a:cubicBezTo>
                  <a:pt x="304070" y="459597"/>
                  <a:pt x="256869" y="466925"/>
                  <a:pt x="213816" y="482895"/>
                </a:cubicBezTo>
                <a:cubicBezTo>
                  <a:pt x="85940" y="530338"/>
                  <a:pt x="-4256" y="664550"/>
                  <a:pt x="155" y="800806"/>
                </a:cubicBezTo>
                <a:lnTo>
                  <a:pt x="898494" y="800806"/>
                </a:lnTo>
                <a:lnTo>
                  <a:pt x="891513" y="24086"/>
                </a:lnTo>
                <a:cubicBezTo>
                  <a:pt x="822872" y="-5635"/>
                  <a:pt x="707265" y="-7971"/>
                  <a:pt x="636989" y="1775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11" name="Google Shape;511;p24"/>
          <p:cNvSpPr/>
          <p:nvPr/>
        </p:nvSpPr>
        <p:spPr>
          <a:xfrm>
            <a:off x="7694743" y="-106942"/>
            <a:ext cx="2336789" cy="1292881"/>
          </a:xfrm>
          <a:custGeom>
            <a:rect b="b" l="l" r="r" t="t"/>
            <a:pathLst>
              <a:path extrusionOk="0" h="691380" w="1249620">
                <a:moveTo>
                  <a:pt x="5978" y="0"/>
                </a:moveTo>
                <a:cubicBezTo>
                  <a:pt x="-16629" y="70303"/>
                  <a:pt x="27652" y="149511"/>
                  <a:pt x="92202" y="185363"/>
                </a:cubicBezTo>
                <a:cubicBezTo>
                  <a:pt x="156783" y="221244"/>
                  <a:pt x="235529" y="221507"/>
                  <a:pt x="308200" y="208136"/>
                </a:cubicBezTo>
                <a:cubicBezTo>
                  <a:pt x="330369" y="204048"/>
                  <a:pt x="352714" y="198793"/>
                  <a:pt x="375175" y="200603"/>
                </a:cubicBezTo>
                <a:cubicBezTo>
                  <a:pt x="397636" y="202443"/>
                  <a:pt x="420857" y="212836"/>
                  <a:pt x="431460" y="232748"/>
                </a:cubicBezTo>
                <a:cubicBezTo>
                  <a:pt x="443231" y="254849"/>
                  <a:pt x="436776" y="281738"/>
                  <a:pt x="438265" y="306700"/>
                </a:cubicBezTo>
                <a:cubicBezTo>
                  <a:pt x="441449" y="360186"/>
                  <a:pt x="482867" y="405264"/>
                  <a:pt x="531002" y="428854"/>
                </a:cubicBezTo>
                <a:cubicBezTo>
                  <a:pt x="579139" y="452445"/>
                  <a:pt x="633612" y="458634"/>
                  <a:pt x="686801" y="465437"/>
                </a:cubicBezTo>
                <a:cubicBezTo>
                  <a:pt x="739961" y="472239"/>
                  <a:pt x="794523" y="480502"/>
                  <a:pt x="840876" y="507420"/>
                </a:cubicBezTo>
                <a:cubicBezTo>
                  <a:pt x="925260" y="556439"/>
                  <a:pt x="973834" y="662098"/>
                  <a:pt x="1068207" y="686915"/>
                </a:cubicBezTo>
                <a:cubicBezTo>
                  <a:pt x="1140674" y="705950"/>
                  <a:pt x="1224063" y="662244"/>
                  <a:pt x="1249621" y="591824"/>
                </a:cubicBezTo>
                <a:lnTo>
                  <a:pt x="1249621" y="10014"/>
                </a:lnTo>
                <a:lnTo>
                  <a:pt x="5978"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512" name="Google Shape;512;p24"/>
          <p:cNvGrpSpPr/>
          <p:nvPr/>
        </p:nvGrpSpPr>
        <p:grpSpPr>
          <a:xfrm flipH="1" rot="-5400000">
            <a:off x="8916553" y="2738422"/>
            <a:ext cx="509984" cy="1005418"/>
            <a:chOff x="2010786" y="4051720"/>
            <a:chExt cx="182875" cy="360507"/>
          </a:xfrm>
        </p:grpSpPr>
        <p:sp>
          <p:nvSpPr>
            <p:cNvPr id="513" name="Google Shape;513;p24"/>
            <p:cNvSpPr/>
            <p:nvPr/>
          </p:nvSpPr>
          <p:spPr>
            <a:xfrm>
              <a:off x="2010786"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14" name="Google Shape;514;p24"/>
            <p:cNvSpPr/>
            <p:nvPr/>
          </p:nvSpPr>
          <p:spPr>
            <a:xfrm>
              <a:off x="2078842"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15" name="Google Shape;515;p24"/>
            <p:cNvSpPr/>
            <p:nvPr/>
          </p:nvSpPr>
          <p:spPr>
            <a:xfrm>
              <a:off x="2146928"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516" name="Google Shape;516;p24"/>
          <p:cNvSpPr/>
          <p:nvPr/>
        </p:nvSpPr>
        <p:spPr>
          <a:xfrm flipH="1" rot="7467716">
            <a:off x="-542612" y="1815024"/>
            <a:ext cx="1251982" cy="1513447"/>
          </a:xfrm>
          <a:custGeom>
            <a:rect b="b" l="l" r="r" t="t"/>
            <a:pathLst>
              <a:path extrusionOk="0" h="735105" w="608107">
                <a:moveTo>
                  <a:pt x="0" y="62117"/>
                </a:moveTo>
                <a:cubicBezTo>
                  <a:pt x="49801" y="14879"/>
                  <a:pt x="121858" y="-7806"/>
                  <a:pt x="189739" y="2412"/>
                </a:cubicBezTo>
                <a:cubicBezTo>
                  <a:pt x="224585" y="7638"/>
                  <a:pt x="260248" y="22878"/>
                  <a:pt x="278825" y="52804"/>
                </a:cubicBezTo>
                <a:cubicBezTo>
                  <a:pt x="297402" y="82729"/>
                  <a:pt x="291034" y="128946"/>
                  <a:pt x="259460" y="144566"/>
                </a:cubicBezTo>
                <a:cubicBezTo>
                  <a:pt x="242986" y="152711"/>
                  <a:pt x="218918" y="148741"/>
                  <a:pt x="212230" y="131632"/>
                </a:cubicBezTo>
                <a:cubicBezTo>
                  <a:pt x="206709" y="117560"/>
                  <a:pt x="215647" y="101035"/>
                  <a:pt x="228674" y="93386"/>
                </a:cubicBezTo>
                <a:cubicBezTo>
                  <a:pt x="241701" y="85707"/>
                  <a:pt x="257561" y="84919"/>
                  <a:pt x="272691" y="85328"/>
                </a:cubicBezTo>
                <a:cubicBezTo>
                  <a:pt x="373490" y="88014"/>
                  <a:pt x="472069" y="137471"/>
                  <a:pt x="534458" y="216650"/>
                </a:cubicBezTo>
                <a:cubicBezTo>
                  <a:pt x="596848" y="295828"/>
                  <a:pt x="621821" y="403239"/>
                  <a:pt x="600791" y="501803"/>
                </a:cubicBezTo>
                <a:cubicBezTo>
                  <a:pt x="579761" y="600368"/>
                  <a:pt x="513136" y="688247"/>
                  <a:pt x="423875" y="735106"/>
                </a:cubicBezTo>
              </a:path>
            </a:pathLst>
          </a:custGeom>
          <a:noFill/>
          <a:ln cap="flat" cmpd="sng" w="28575">
            <a:solidFill>
              <a:schemeClr val="dk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81" name="Shape 81"/>
        <p:cNvGrpSpPr/>
        <p:nvPr/>
      </p:nvGrpSpPr>
      <p:grpSpPr>
        <a:xfrm>
          <a:off x="0" y="0"/>
          <a:ext cx="0" cy="0"/>
          <a:chOff x="0" y="0"/>
          <a:chExt cx="0" cy="0"/>
        </a:xfrm>
      </p:grpSpPr>
      <p:sp>
        <p:nvSpPr>
          <p:cNvPr id="82" name="Google Shape;82;p4"/>
          <p:cNvSpPr/>
          <p:nvPr/>
        </p:nvSpPr>
        <p:spPr>
          <a:xfrm>
            <a:off x="7801385" y="3988899"/>
            <a:ext cx="1536423" cy="1369377"/>
          </a:xfrm>
          <a:custGeom>
            <a:rect b="b" l="l" r="r" t="t"/>
            <a:pathLst>
              <a:path extrusionOk="0" h="800805" w="898493">
                <a:moveTo>
                  <a:pt x="636989" y="17750"/>
                </a:moveTo>
                <a:cubicBezTo>
                  <a:pt x="566743" y="43443"/>
                  <a:pt x="507069" y="96900"/>
                  <a:pt x="473801" y="163874"/>
                </a:cubicBezTo>
                <a:cubicBezTo>
                  <a:pt x="451164" y="209449"/>
                  <a:pt x="440737" y="259957"/>
                  <a:pt x="424322" y="308130"/>
                </a:cubicBezTo>
                <a:cubicBezTo>
                  <a:pt x="407906" y="356303"/>
                  <a:pt x="383634" y="404475"/>
                  <a:pt x="341807" y="433467"/>
                </a:cubicBezTo>
                <a:cubicBezTo>
                  <a:pt x="304070" y="459597"/>
                  <a:pt x="256869" y="466925"/>
                  <a:pt x="213816" y="482895"/>
                </a:cubicBezTo>
                <a:cubicBezTo>
                  <a:pt x="85940" y="530338"/>
                  <a:pt x="-4256" y="664550"/>
                  <a:pt x="155" y="800806"/>
                </a:cubicBezTo>
                <a:lnTo>
                  <a:pt x="898494" y="800806"/>
                </a:lnTo>
                <a:lnTo>
                  <a:pt x="891513" y="24086"/>
                </a:lnTo>
                <a:cubicBezTo>
                  <a:pt x="822872" y="-5635"/>
                  <a:pt x="707265" y="-7971"/>
                  <a:pt x="636989" y="17750"/>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3" name="Google Shape;83;p4"/>
          <p:cNvSpPr txBox="1"/>
          <p:nvPr>
            <p:ph type="title"/>
          </p:nvPr>
        </p:nvSpPr>
        <p:spPr>
          <a:xfrm>
            <a:off x="720000" y="445025"/>
            <a:ext cx="7704000" cy="5727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84" name="Google Shape;84;p4"/>
          <p:cNvSpPr txBox="1"/>
          <p:nvPr>
            <p:ph idx="1" type="body"/>
          </p:nvPr>
        </p:nvSpPr>
        <p:spPr>
          <a:xfrm>
            <a:off x="720000" y="1152475"/>
            <a:ext cx="7704000" cy="331200"/>
          </a:xfrm>
          <a:prstGeom prst="rect">
            <a:avLst/>
          </a:prstGeom>
        </p:spPr>
        <p:txBody>
          <a:bodyPr anchorCtr="0" anchor="t" bIns="91425" lIns="91425" spcFirstLastPara="1" rIns="91425" wrap="square" tIns="91425">
            <a:noAutofit/>
          </a:bodyPr>
          <a:lstStyle>
            <a:lvl1pPr indent="-342900" lvl="0" marL="457200" rtl="0">
              <a:spcBef>
                <a:spcPts val="0"/>
              </a:spcBef>
              <a:spcAft>
                <a:spcPts val="0"/>
              </a:spcAft>
              <a:buClr>
                <a:schemeClr val="accent1"/>
              </a:buClr>
              <a:buSzPts val="1800"/>
              <a:buFont typeface="Darker Grotesque SemiBold"/>
              <a:buChar char="●"/>
              <a:defRPr sz="1200"/>
            </a:lvl1pPr>
            <a:lvl2pPr indent="-317500" lvl="1" marL="914400" rtl="0">
              <a:lnSpc>
                <a:spcPct val="115000"/>
              </a:lnSpc>
              <a:spcBef>
                <a:spcPts val="0"/>
              </a:spcBef>
              <a:spcAft>
                <a:spcPts val="0"/>
              </a:spcAft>
              <a:buClr>
                <a:srgbClr val="15325B"/>
              </a:buClr>
              <a:buSzPts val="1400"/>
              <a:buFont typeface="Darker Grotesque SemiBold"/>
              <a:buChar char="○"/>
              <a:defRPr>
                <a:solidFill>
                  <a:srgbClr val="434343"/>
                </a:solidFill>
              </a:defRPr>
            </a:lvl2pPr>
            <a:lvl3pPr indent="-317500" lvl="2" marL="1371600" rtl="0">
              <a:lnSpc>
                <a:spcPct val="115000"/>
              </a:lnSpc>
              <a:spcBef>
                <a:spcPts val="0"/>
              </a:spcBef>
              <a:spcAft>
                <a:spcPts val="0"/>
              </a:spcAft>
              <a:buClr>
                <a:srgbClr val="15325B"/>
              </a:buClr>
              <a:buSzPts val="1400"/>
              <a:buFont typeface="Darker Grotesque SemiBold"/>
              <a:buChar char="■"/>
              <a:defRPr>
                <a:solidFill>
                  <a:srgbClr val="434343"/>
                </a:solidFill>
              </a:defRPr>
            </a:lvl3pPr>
            <a:lvl4pPr indent="-317500" lvl="3" marL="1828800" rtl="0">
              <a:lnSpc>
                <a:spcPct val="115000"/>
              </a:lnSpc>
              <a:spcBef>
                <a:spcPts val="0"/>
              </a:spcBef>
              <a:spcAft>
                <a:spcPts val="0"/>
              </a:spcAft>
              <a:buClr>
                <a:srgbClr val="15325B"/>
              </a:buClr>
              <a:buSzPts val="1400"/>
              <a:buFont typeface="Darker Grotesque SemiBold"/>
              <a:buChar char="●"/>
              <a:defRPr>
                <a:solidFill>
                  <a:srgbClr val="434343"/>
                </a:solidFill>
              </a:defRPr>
            </a:lvl4pPr>
            <a:lvl5pPr indent="-317500" lvl="4" marL="2286000" rtl="0">
              <a:lnSpc>
                <a:spcPct val="115000"/>
              </a:lnSpc>
              <a:spcBef>
                <a:spcPts val="0"/>
              </a:spcBef>
              <a:spcAft>
                <a:spcPts val="0"/>
              </a:spcAft>
              <a:buClr>
                <a:srgbClr val="15325B"/>
              </a:buClr>
              <a:buSzPts val="1400"/>
              <a:buFont typeface="Darker Grotesque SemiBold"/>
              <a:buChar char="○"/>
              <a:defRPr>
                <a:solidFill>
                  <a:srgbClr val="434343"/>
                </a:solidFill>
              </a:defRPr>
            </a:lvl5pPr>
            <a:lvl6pPr indent="-317500" lvl="5" marL="2743200" rtl="0">
              <a:lnSpc>
                <a:spcPct val="115000"/>
              </a:lnSpc>
              <a:spcBef>
                <a:spcPts val="0"/>
              </a:spcBef>
              <a:spcAft>
                <a:spcPts val="0"/>
              </a:spcAft>
              <a:buClr>
                <a:srgbClr val="15325B"/>
              </a:buClr>
              <a:buSzPts val="1400"/>
              <a:buFont typeface="Darker Grotesque SemiBold"/>
              <a:buChar char="■"/>
              <a:defRPr>
                <a:solidFill>
                  <a:srgbClr val="434343"/>
                </a:solidFill>
              </a:defRPr>
            </a:lvl6pPr>
            <a:lvl7pPr indent="-317500" lvl="6" marL="3200400" rtl="0">
              <a:lnSpc>
                <a:spcPct val="115000"/>
              </a:lnSpc>
              <a:spcBef>
                <a:spcPts val="0"/>
              </a:spcBef>
              <a:spcAft>
                <a:spcPts val="0"/>
              </a:spcAft>
              <a:buClr>
                <a:srgbClr val="15325B"/>
              </a:buClr>
              <a:buSzPts val="1400"/>
              <a:buFont typeface="Darker Grotesque SemiBold"/>
              <a:buChar char="●"/>
              <a:defRPr>
                <a:solidFill>
                  <a:srgbClr val="434343"/>
                </a:solidFill>
              </a:defRPr>
            </a:lvl7pPr>
            <a:lvl8pPr indent="-317500" lvl="7" marL="3657600" rtl="0">
              <a:lnSpc>
                <a:spcPct val="115000"/>
              </a:lnSpc>
              <a:spcBef>
                <a:spcPts val="0"/>
              </a:spcBef>
              <a:spcAft>
                <a:spcPts val="0"/>
              </a:spcAft>
              <a:buClr>
                <a:srgbClr val="15325B"/>
              </a:buClr>
              <a:buSzPts val="1400"/>
              <a:buFont typeface="Darker Grotesque SemiBold"/>
              <a:buChar char="○"/>
              <a:defRPr>
                <a:solidFill>
                  <a:srgbClr val="434343"/>
                </a:solidFill>
              </a:defRPr>
            </a:lvl8pPr>
            <a:lvl9pPr indent="-317500" lvl="8" marL="4114800" rtl="0">
              <a:lnSpc>
                <a:spcPct val="115000"/>
              </a:lnSpc>
              <a:spcBef>
                <a:spcPts val="0"/>
              </a:spcBef>
              <a:spcAft>
                <a:spcPts val="0"/>
              </a:spcAft>
              <a:buClr>
                <a:srgbClr val="15325B"/>
              </a:buClr>
              <a:buSzPts val="1400"/>
              <a:buFont typeface="Darker Grotesque SemiBold"/>
              <a:buChar char="■"/>
              <a:defRPr>
                <a:solidFill>
                  <a:srgbClr val="434343"/>
                </a:solidFill>
              </a:defRPr>
            </a:lvl9pPr>
          </a:lstStyle>
          <a:p/>
        </p:txBody>
      </p:sp>
      <p:grpSp>
        <p:nvGrpSpPr>
          <p:cNvPr id="85" name="Google Shape;85;p4"/>
          <p:cNvGrpSpPr/>
          <p:nvPr/>
        </p:nvGrpSpPr>
        <p:grpSpPr>
          <a:xfrm>
            <a:off x="10" y="4381068"/>
            <a:ext cx="1228381" cy="1228389"/>
            <a:chOff x="3659727" y="2125072"/>
            <a:chExt cx="325003" cy="325005"/>
          </a:xfrm>
        </p:grpSpPr>
        <p:sp>
          <p:nvSpPr>
            <p:cNvPr id="86" name="Google Shape;86;p4"/>
            <p:cNvSpPr/>
            <p:nvPr/>
          </p:nvSpPr>
          <p:spPr>
            <a:xfrm>
              <a:off x="3700415" y="2395481"/>
              <a:ext cx="243658" cy="5459"/>
            </a:xfrm>
            <a:custGeom>
              <a:rect b="b" l="l" r="r" t="t"/>
              <a:pathLst>
                <a:path extrusionOk="0" h="5459" w="243658">
                  <a:moveTo>
                    <a:pt x="238576" y="5460"/>
                  </a:moveTo>
                  <a:cubicBezTo>
                    <a:pt x="240299" y="3679"/>
                    <a:pt x="241993" y="1869"/>
                    <a:pt x="243658" y="0"/>
                  </a:cubicBezTo>
                  <a:lnTo>
                    <a:pt x="0" y="0"/>
                  </a:lnTo>
                  <a:cubicBezTo>
                    <a:pt x="1636" y="1869"/>
                    <a:pt x="3330" y="3679"/>
                    <a:pt x="5082" y="5460"/>
                  </a:cubicBezTo>
                  <a:lnTo>
                    <a:pt x="238576"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7" name="Google Shape;87;p4"/>
            <p:cNvSpPr/>
            <p:nvPr/>
          </p:nvSpPr>
          <p:spPr>
            <a:xfrm>
              <a:off x="3659727" y="2297151"/>
              <a:ext cx="324974" cy="5459"/>
            </a:xfrm>
            <a:custGeom>
              <a:rect b="b" l="l" r="r" t="t"/>
              <a:pathLst>
                <a:path extrusionOk="0" h="5459" w="324974">
                  <a:moveTo>
                    <a:pt x="0" y="0"/>
                  </a:moveTo>
                  <a:cubicBezTo>
                    <a:pt x="117" y="1839"/>
                    <a:pt x="263" y="3649"/>
                    <a:pt x="409" y="5460"/>
                  </a:cubicBezTo>
                  <a:lnTo>
                    <a:pt x="324566" y="5460"/>
                  </a:lnTo>
                  <a:cubicBezTo>
                    <a:pt x="324741" y="3649"/>
                    <a:pt x="324887" y="1839"/>
                    <a:pt x="324974" y="0"/>
                  </a:cubicBezTo>
                  <a:lnTo>
                    <a:pt x="0"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8" name="Google Shape;88;p4"/>
            <p:cNvSpPr/>
            <p:nvPr/>
          </p:nvSpPr>
          <p:spPr>
            <a:xfrm>
              <a:off x="3682364" y="2370899"/>
              <a:ext cx="279701" cy="5459"/>
            </a:xfrm>
            <a:custGeom>
              <a:rect b="b" l="l" r="r" t="t"/>
              <a:pathLst>
                <a:path extrusionOk="0" h="5459" w="279701">
                  <a:moveTo>
                    <a:pt x="276284" y="5460"/>
                  </a:moveTo>
                  <a:cubicBezTo>
                    <a:pt x="277452" y="3649"/>
                    <a:pt x="278620" y="1839"/>
                    <a:pt x="279701" y="0"/>
                  </a:cubicBezTo>
                  <a:lnTo>
                    <a:pt x="0" y="0"/>
                  </a:lnTo>
                  <a:cubicBezTo>
                    <a:pt x="1110" y="1839"/>
                    <a:pt x="2249" y="3649"/>
                    <a:pt x="3417" y="5460"/>
                  </a:cubicBezTo>
                  <a:lnTo>
                    <a:pt x="276284"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9" name="Google Shape;89;p4"/>
            <p:cNvSpPr/>
            <p:nvPr/>
          </p:nvSpPr>
          <p:spPr>
            <a:xfrm>
              <a:off x="3670388" y="2346316"/>
              <a:ext cx="303652" cy="5459"/>
            </a:xfrm>
            <a:custGeom>
              <a:rect b="b" l="l" r="r" t="t"/>
              <a:pathLst>
                <a:path extrusionOk="0" h="5459" w="303652">
                  <a:moveTo>
                    <a:pt x="301462" y="5460"/>
                  </a:moveTo>
                  <a:cubicBezTo>
                    <a:pt x="302221" y="3649"/>
                    <a:pt x="302951" y="1839"/>
                    <a:pt x="303652" y="0"/>
                  </a:cubicBezTo>
                  <a:lnTo>
                    <a:pt x="0" y="0"/>
                  </a:lnTo>
                  <a:cubicBezTo>
                    <a:pt x="701" y="1839"/>
                    <a:pt x="1431" y="3649"/>
                    <a:pt x="2191" y="5460"/>
                  </a:cubicBezTo>
                  <a:lnTo>
                    <a:pt x="301462"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90" name="Google Shape;90;p4"/>
            <p:cNvSpPr/>
            <p:nvPr/>
          </p:nvSpPr>
          <p:spPr>
            <a:xfrm>
              <a:off x="3727725" y="2420035"/>
              <a:ext cx="189008" cy="5459"/>
            </a:xfrm>
            <a:custGeom>
              <a:rect b="b" l="l" r="r" t="t"/>
              <a:pathLst>
                <a:path extrusionOk="0" h="5459" w="189008">
                  <a:moveTo>
                    <a:pt x="0" y="0"/>
                  </a:moveTo>
                  <a:cubicBezTo>
                    <a:pt x="2658" y="1898"/>
                    <a:pt x="5374" y="3737"/>
                    <a:pt x="8149" y="5460"/>
                  </a:cubicBezTo>
                  <a:lnTo>
                    <a:pt x="180859" y="5460"/>
                  </a:lnTo>
                  <a:cubicBezTo>
                    <a:pt x="183634" y="3708"/>
                    <a:pt x="186351" y="1898"/>
                    <a:pt x="189009" y="0"/>
                  </a:cubicBezTo>
                  <a:lnTo>
                    <a:pt x="0"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91" name="Google Shape;91;p4"/>
            <p:cNvSpPr/>
            <p:nvPr/>
          </p:nvSpPr>
          <p:spPr>
            <a:xfrm>
              <a:off x="3663057" y="2321733"/>
              <a:ext cx="318343" cy="5459"/>
            </a:xfrm>
            <a:custGeom>
              <a:rect b="b" l="l" r="r" t="t"/>
              <a:pathLst>
                <a:path extrusionOk="0" h="5459" w="318343">
                  <a:moveTo>
                    <a:pt x="317088" y="5460"/>
                  </a:moveTo>
                  <a:cubicBezTo>
                    <a:pt x="317526" y="3649"/>
                    <a:pt x="317965" y="1839"/>
                    <a:pt x="318344" y="0"/>
                  </a:cubicBezTo>
                  <a:lnTo>
                    <a:pt x="0" y="0"/>
                  </a:lnTo>
                  <a:cubicBezTo>
                    <a:pt x="380" y="1839"/>
                    <a:pt x="818" y="3649"/>
                    <a:pt x="1256" y="5460"/>
                  </a:cubicBezTo>
                  <a:lnTo>
                    <a:pt x="317088"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92" name="Google Shape;92;p4"/>
            <p:cNvSpPr/>
            <p:nvPr/>
          </p:nvSpPr>
          <p:spPr>
            <a:xfrm>
              <a:off x="3779570" y="2444618"/>
              <a:ext cx="85347" cy="5459"/>
            </a:xfrm>
            <a:custGeom>
              <a:rect b="b" l="l" r="r" t="t"/>
              <a:pathLst>
                <a:path extrusionOk="0" h="5459" w="85347">
                  <a:moveTo>
                    <a:pt x="51203" y="5460"/>
                  </a:moveTo>
                  <a:cubicBezTo>
                    <a:pt x="62944" y="4846"/>
                    <a:pt x="74365" y="2978"/>
                    <a:pt x="85347" y="0"/>
                  </a:cubicBezTo>
                  <a:lnTo>
                    <a:pt x="0" y="0"/>
                  </a:lnTo>
                  <a:cubicBezTo>
                    <a:pt x="10953" y="2978"/>
                    <a:pt x="22374" y="4846"/>
                    <a:pt x="34145" y="5460"/>
                  </a:cubicBezTo>
                  <a:lnTo>
                    <a:pt x="51203"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93" name="Google Shape;93;p4"/>
            <p:cNvSpPr/>
            <p:nvPr/>
          </p:nvSpPr>
          <p:spPr>
            <a:xfrm>
              <a:off x="3682393" y="2198820"/>
              <a:ext cx="279671" cy="5459"/>
            </a:xfrm>
            <a:custGeom>
              <a:rect b="b" l="l" r="r" t="t"/>
              <a:pathLst>
                <a:path extrusionOk="0" h="5459" w="279671">
                  <a:moveTo>
                    <a:pt x="279672" y="5460"/>
                  </a:moveTo>
                  <a:cubicBezTo>
                    <a:pt x="278562" y="3620"/>
                    <a:pt x="277423" y="1810"/>
                    <a:pt x="276255" y="0"/>
                  </a:cubicBezTo>
                  <a:lnTo>
                    <a:pt x="3417" y="0"/>
                  </a:lnTo>
                  <a:cubicBezTo>
                    <a:pt x="2249" y="1810"/>
                    <a:pt x="1081" y="3620"/>
                    <a:pt x="0" y="5460"/>
                  </a:cubicBezTo>
                  <a:lnTo>
                    <a:pt x="279672"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94" name="Google Shape;94;p4"/>
            <p:cNvSpPr/>
            <p:nvPr/>
          </p:nvSpPr>
          <p:spPr>
            <a:xfrm>
              <a:off x="3727725" y="2149654"/>
              <a:ext cx="189008" cy="5459"/>
            </a:xfrm>
            <a:custGeom>
              <a:rect b="b" l="l" r="r" t="t"/>
              <a:pathLst>
                <a:path extrusionOk="0" h="5459" w="189008">
                  <a:moveTo>
                    <a:pt x="189009" y="5460"/>
                  </a:moveTo>
                  <a:cubicBezTo>
                    <a:pt x="186351" y="3562"/>
                    <a:pt x="183634" y="1723"/>
                    <a:pt x="180859" y="0"/>
                  </a:cubicBezTo>
                  <a:lnTo>
                    <a:pt x="8149" y="0"/>
                  </a:lnTo>
                  <a:cubicBezTo>
                    <a:pt x="5374" y="1752"/>
                    <a:pt x="2658" y="3562"/>
                    <a:pt x="0" y="5460"/>
                  </a:cubicBezTo>
                  <a:lnTo>
                    <a:pt x="189009"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95" name="Google Shape;95;p4"/>
            <p:cNvSpPr/>
            <p:nvPr/>
          </p:nvSpPr>
          <p:spPr>
            <a:xfrm>
              <a:off x="3779570" y="2125072"/>
              <a:ext cx="85347" cy="5459"/>
            </a:xfrm>
            <a:custGeom>
              <a:rect b="b" l="l" r="r" t="t"/>
              <a:pathLst>
                <a:path extrusionOk="0" h="5459" w="85347">
                  <a:moveTo>
                    <a:pt x="34116" y="0"/>
                  </a:moveTo>
                  <a:cubicBezTo>
                    <a:pt x="22374" y="613"/>
                    <a:pt x="10953" y="2482"/>
                    <a:pt x="0" y="5460"/>
                  </a:cubicBezTo>
                  <a:lnTo>
                    <a:pt x="85347" y="5460"/>
                  </a:lnTo>
                  <a:cubicBezTo>
                    <a:pt x="74394" y="2482"/>
                    <a:pt x="62974" y="613"/>
                    <a:pt x="51232" y="0"/>
                  </a:cubicBezTo>
                  <a:lnTo>
                    <a:pt x="34116"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96" name="Google Shape;96;p4"/>
            <p:cNvSpPr/>
            <p:nvPr/>
          </p:nvSpPr>
          <p:spPr>
            <a:xfrm>
              <a:off x="3659727" y="2272568"/>
              <a:ext cx="325003" cy="5459"/>
            </a:xfrm>
            <a:custGeom>
              <a:rect b="b" l="l" r="r" t="t"/>
              <a:pathLst>
                <a:path extrusionOk="0" h="5459" w="325003">
                  <a:moveTo>
                    <a:pt x="325004" y="5460"/>
                  </a:moveTo>
                  <a:cubicBezTo>
                    <a:pt x="324887" y="3620"/>
                    <a:pt x="324741" y="1810"/>
                    <a:pt x="324595" y="0"/>
                  </a:cubicBezTo>
                  <a:lnTo>
                    <a:pt x="409" y="0"/>
                  </a:lnTo>
                  <a:cubicBezTo>
                    <a:pt x="234" y="1810"/>
                    <a:pt x="88" y="3620"/>
                    <a:pt x="0" y="5460"/>
                  </a:cubicBezTo>
                  <a:lnTo>
                    <a:pt x="325004"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97" name="Google Shape;97;p4"/>
            <p:cNvSpPr/>
            <p:nvPr/>
          </p:nvSpPr>
          <p:spPr>
            <a:xfrm>
              <a:off x="3700385" y="2174237"/>
              <a:ext cx="243658" cy="5459"/>
            </a:xfrm>
            <a:custGeom>
              <a:rect b="b" l="l" r="r" t="t"/>
              <a:pathLst>
                <a:path extrusionOk="0" h="5459" w="243658">
                  <a:moveTo>
                    <a:pt x="5082" y="0"/>
                  </a:moveTo>
                  <a:cubicBezTo>
                    <a:pt x="3359" y="1781"/>
                    <a:pt x="1665" y="3591"/>
                    <a:pt x="0" y="5460"/>
                  </a:cubicBezTo>
                  <a:lnTo>
                    <a:pt x="243658" y="5460"/>
                  </a:lnTo>
                  <a:cubicBezTo>
                    <a:pt x="242022" y="3591"/>
                    <a:pt x="240328" y="1781"/>
                    <a:pt x="238576" y="0"/>
                  </a:cubicBezTo>
                  <a:lnTo>
                    <a:pt x="5082"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98" name="Google Shape;98;p4"/>
            <p:cNvSpPr/>
            <p:nvPr/>
          </p:nvSpPr>
          <p:spPr>
            <a:xfrm>
              <a:off x="3670417" y="2223403"/>
              <a:ext cx="303623" cy="5459"/>
            </a:xfrm>
            <a:custGeom>
              <a:rect b="b" l="l" r="r" t="t"/>
              <a:pathLst>
                <a:path extrusionOk="0" h="5459" w="303623">
                  <a:moveTo>
                    <a:pt x="303623" y="5460"/>
                  </a:moveTo>
                  <a:cubicBezTo>
                    <a:pt x="302922" y="3620"/>
                    <a:pt x="302192" y="1810"/>
                    <a:pt x="301433" y="0"/>
                  </a:cubicBezTo>
                  <a:lnTo>
                    <a:pt x="2191" y="0"/>
                  </a:lnTo>
                  <a:cubicBezTo>
                    <a:pt x="1402" y="1810"/>
                    <a:pt x="701" y="3620"/>
                    <a:pt x="0" y="5460"/>
                  </a:cubicBezTo>
                  <a:lnTo>
                    <a:pt x="303623"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99" name="Google Shape;99;p4"/>
            <p:cNvSpPr/>
            <p:nvPr/>
          </p:nvSpPr>
          <p:spPr>
            <a:xfrm>
              <a:off x="3663057" y="2247985"/>
              <a:ext cx="318343" cy="5459"/>
            </a:xfrm>
            <a:custGeom>
              <a:rect b="b" l="l" r="r" t="t"/>
              <a:pathLst>
                <a:path extrusionOk="0" h="5459" w="318343">
                  <a:moveTo>
                    <a:pt x="318344" y="5460"/>
                  </a:moveTo>
                  <a:cubicBezTo>
                    <a:pt x="317965" y="3620"/>
                    <a:pt x="317526" y="1810"/>
                    <a:pt x="317088" y="0"/>
                  </a:cubicBezTo>
                  <a:lnTo>
                    <a:pt x="1256" y="0"/>
                  </a:lnTo>
                  <a:cubicBezTo>
                    <a:pt x="818" y="1810"/>
                    <a:pt x="380" y="3620"/>
                    <a:pt x="0" y="5460"/>
                  </a:cubicBezTo>
                  <a:lnTo>
                    <a:pt x="318344" y="546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100" name="Google Shape;100;p4"/>
          <p:cNvGrpSpPr/>
          <p:nvPr/>
        </p:nvGrpSpPr>
        <p:grpSpPr>
          <a:xfrm>
            <a:off x="8267204" y="4213961"/>
            <a:ext cx="478261" cy="461708"/>
            <a:chOff x="6246489" y="2472908"/>
            <a:chExt cx="335693" cy="324074"/>
          </a:xfrm>
        </p:grpSpPr>
        <p:sp>
          <p:nvSpPr>
            <p:cNvPr id="101" name="Google Shape;101;p4"/>
            <p:cNvSpPr/>
            <p:nvPr/>
          </p:nvSpPr>
          <p:spPr>
            <a:xfrm>
              <a:off x="6255405" y="2472908"/>
              <a:ext cx="42819" cy="42800"/>
            </a:xfrm>
            <a:custGeom>
              <a:rect b="b" l="l" r="r" t="t"/>
              <a:pathLst>
                <a:path extrusionOk="0" h="42800" w="42819">
                  <a:moveTo>
                    <a:pt x="42820" y="21400"/>
                  </a:moveTo>
                  <a:cubicBezTo>
                    <a:pt x="42820" y="33219"/>
                    <a:pt x="33234" y="42801"/>
                    <a:pt x="21410" y="42801"/>
                  </a:cubicBezTo>
                  <a:cubicBezTo>
                    <a:pt x="9586" y="42801"/>
                    <a:pt x="0" y="33220"/>
                    <a:pt x="0" y="21400"/>
                  </a:cubicBezTo>
                  <a:cubicBezTo>
                    <a:pt x="0" y="9581"/>
                    <a:pt x="9586" y="0"/>
                    <a:pt x="21410" y="0"/>
                  </a:cubicBezTo>
                  <a:cubicBezTo>
                    <a:pt x="33234" y="0"/>
                    <a:pt x="42820" y="9581"/>
                    <a:pt x="42820"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02" name="Google Shape;102;p4"/>
            <p:cNvSpPr/>
            <p:nvPr/>
          </p:nvSpPr>
          <p:spPr>
            <a:xfrm>
              <a:off x="6255405" y="2564874"/>
              <a:ext cx="42819" cy="42800"/>
            </a:xfrm>
            <a:custGeom>
              <a:rect b="b" l="l" r="r" t="t"/>
              <a:pathLst>
                <a:path extrusionOk="0" h="42800" w="42819">
                  <a:moveTo>
                    <a:pt x="42820" y="21400"/>
                  </a:moveTo>
                  <a:cubicBezTo>
                    <a:pt x="42820" y="33219"/>
                    <a:pt x="33234" y="42801"/>
                    <a:pt x="21410" y="42801"/>
                  </a:cubicBezTo>
                  <a:cubicBezTo>
                    <a:pt x="9586" y="42801"/>
                    <a:pt x="0" y="33220"/>
                    <a:pt x="0" y="21400"/>
                  </a:cubicBezTo>
                  <a:cubicBezTo>
                    <a:pt x="0" y="9581"/>
                    <a:pt x="9586" y="0"/>
                    <a:pt x="21410" y="0"/>
                  </a:cubicBezTo>
                  <a:cubicBezTo>
                    <a:pt x="33234" y="0"/>
                    <a:pt x="42820" y="9581"/>
                    <a:pt x="42820"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03" name="Google Shape;103;p4"/>
            <p:cNvSpPr/>
            <p:nvPr/>
          </p:nvSpPr>
          <p:spPr>
            <a:xfrm rot="-2700000">
              <a:off x="6255355" y="2656843"/>
              <a:ext cx="42843" cy="42824"/>
            </a:xfrm>
            <a:custGeom>
              <a:rect b="b" l="l" r="r" t="t"/>
              <a:pathLst>
                <a:path extrusionOk="0" h="42800" w="42819">
                  <a:moveTo>
                    <a:pt x="42819" y="21400"/>
                  </a:moveTo>
                  <a:cubicBezTo>
                    <a:pt x="42819" y="33219"/>
                    <a:pt x="33234" y="42800"/>
                    <a:pt x="21410" y="42800"/>
                  </a:cubicBezTo>
                  <a:cubicBezTo>
                    <a:pt x="9586" y="42800"/>
                    <a:pt x="0" y="33219"/>
                    <a:pt x="0" y="21400"/>
                  </a:cubicBezTo>
                  <a:cubicBezTo>
                    <a:pt x="0" y="9581"/>
                    <a:pt x="9586" y="0"/>
                    <a:pt x="21410" y="0"/>
                  </a:cubicBezTo>
                  <a:cubicBezTo>
                    <a:pt x="33234" y="0"/>
                    <a:pt x="42819" y="9581"/>
                    <a:pt x="42819"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04" name="Google Shape;104;p4"/>
            <p:cNvSpPr/>
            <p:nvPr/>
          </p:nvSpPr>
          <p:spPr>
            <a:xfrm rot="-798371">
              <a:off x="6255264" y="2748891"/>
              <a:ext cx="42789" cy="42770"/>
            </a:xfrm>
            <a:custGeom>
              <a:rect b="b" l="l" r="r" t="t"/>
              <a:pathLst>
                <a:path extrusionOk="0" h="42799" w="42818">
                  <a:moveTo>
                    <a:pt x="42819" y="21400"/>
                  </a:moveTo>
                  <a:cubicBezTo>
                    <a:pt x="42819" y="33219"/>
                    <a:pt x="33233" y="42800"/>
                    <a:pt x="21409" y="42800"/>
                  </a:cubicBezTo>
                  <a:cubicBezTo>
                    <a:pt x="9585" y="42800"/>
                    <a:pt x="0" y="33219"/>
                    <a:pt x="0" y="21400"/>
                  </a:cubicBezTo>
                  <a:cubicBezTo>
                    <a:pt x="0" y="9581"/>
                    <a:pt x="9585" y="0"/>
                    <a:pt x="21409" y="0"/>
                  </a:cubicBezTo>
                  <a:cubicBezTo>
                    <a:pt x="33233" y="0"/>
                    <a:pt x="42819" y="9581"/>
                    <a:pt x="42819"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05" name="Google Shape;105;p4"/>
            <p:cNvSpPr/>
            <p:nvPr/>
          </p:nvSpPr>
          <p:spPr>
            <a:xfrm>
              <a:off x="6347412" y="2472908"/>
              <a:ext cx="42819" cy="42800"/>
            </a:xfrm>
            <a:custGeom>
              <a:rect b="b" l="l" r="r" t="t"/>
              <a:pathLst>
                <a:path extrusionOk="0" h="42800" w="42819">
                  <a:moveTo>
                    <a:pt x="42820" y="21400"/>
                  </a:moveTo>
                  <a:cubicBezTo>
                    <a:pt x="42820" y="33219"/>
                    <a:pt x="33234" y="42801"/>
                    <a:pt x="21410" y="42801"/>
                  </a:cubicBezTo>
                  <a:cubicBezTo>
                    <a:pt x="9586" y="42801"/>
                    <a:pt x="0" y="33220"/>
                    <a:pt x="0" y="21400"/>
                  </a:cubicBezTo>
                  <a:cubicBezTo>
                    <a:pt x="0" y="9581"/>
                    <a:pt x="9586" y="0"/>
                    <a:pt x="21410" y="0"/>
                  </a:cubicBezTo>
                  <a:cubicBezTo>
                    <a:pt x="33234" y="0"/>
                    <a:pt x="42820" y="9581"/>
                    <a:pt x="42820"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06" name="Google Shape;106;p4"/>
            <p:cNvSpPr/>
            <p:nvPr/>
          </p:nvSpPr>
          <p:spPr>
            <a:xfrm>
              <a:off x="6347412" y="2564874"/>
              <a:ext cx="42819" cy="42800"/>
            </a:xfrm>
            <a:custGeom>
              <a:rect b="b" l="l" r="r" t="t"/>
              <a:pathLst>
                <a:path extrusionOk="0" h="42800" w="42819">
                  <a:moveTo>
                    <a:pt x="42820" y="21400"/>
                  </a:moveTo>
                  <a:cubicBezTo>
                    <a:pt x="42820" y="33219"/>
                    <a:pt x="33234" y="42801"/>
                    <a:pt x="21410" y="42801"/>
                  </a:cubicBezTo>
                  <a:cubicBezTo>
                    <a:pt x="9586" y="42801"/>
                    <a:pt x="0" y="33220"/>
                    <a:pt x="0" y="21400"/>
                  </a:cubicBezTo>
                  <a:cubicBezTo>
                    <a:pt x="0" y="9581"/>
                    <a:pt x="9586" y="0"/>
                    <a:pt x="21410" y="0"/>
                  </a:cubicBezTo>
                  <a:cubicBezTo>
                    <a:pt x="33234" y="0"/>
                    <a:pt x="42820" y="9581"/>
                    <a:pt x="42820"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07" name="Google Shape;107;p4"/>
            <p:cNvSpPr/>
            <p:nvPr/>
          </p:nvSpPr>
          <p:spPr>
            <a:xfrm rot="-2700000">
              <a:off x="6347358" y="2656833"/>
              <a:ext cx="42843" cy="42824"/>
            </a:xfrm>
            <a:custGeom>
              <a:rect b="b" l="l" r="r" t="t"/>
              <a:pathLst>
                <a:path extrusionOk="0" h="42800" w="42819">
                  <a:moveTo>
                    <a:pt x="42819" y="21400"/>
                  </a:moveTo>
                  <a:cubicBezTo>
                    <a:pt x="42819" y="33219"/>
                    <a:pt x="33234" y="42800"/>
                    <a:pt x="21410" y="42800"/>
                  </a:cubicBezTo>
                  <a:cubicBezTo>
                    <a:pt x="9586" y="42800"/>
                    <a:pt x="0" y="33219"/>
                    <a:pt x="0" y="21400"/>
                  </a:cubicBezTo>
                  <a:cubicBezTo>
                    <a:pt x="0" y="9581"/>
                    <a:pt x="9586" y="0"/>
                    <a:pt x="21410" y="0"/>
                  </a:cubicBezTo>
                  <a:cubicBezTo>
                    <a:pt x="33234" y="0"/>
                    <a:pt x="42819" y="9581"/>
                    <a:pt x="42819"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08" name="Google Shape;108;p4"/>
            <p:cNvSpPr/>
            <p:nvPr/>
          </p:nvSpPr>
          <p:spPr>
            <a:xfrm rot="-798371">
              <a:off x="6347268" y="2748892"/>
              <a:ext cx="42789" cy="42770"/>
            </a:xfrm>
            <a:custGeom>
              <a:rect b="b" l="l" r="r" t="t"/>
              <a:pathLst>
                <a:path extrusionOk="0" h="42799" w="42818">
                  <a:moveTo>
                    <a:pt x="42819" y="21400"/>
                  </a:moveTo>
                  <a:cubicBezTo>
                    <a:pt x="42819" y="33219"/>
                    <a:pt x="33233" y="42800"/>
                    <a:pt x="21409" y="42800"/>
                  </a:cubicBezTo>
                  <a:cubicBezTo>
                    <a:pt x="9585" y="42800"/>
                    <a:pt x="0" y="33219"/>
                    <a:pt x="0" y="21400"/>
                  </a:cubicBezTo>
                  <a:cubicBezTo>
                    <a:pt x="0" y="9581"/>
                    <a:pt x="9585" y="0"/>
                    <a:pt x="21409" y="0"/>
                  </a:cubicBezTo>
                  <a:cubicBezTo>
                    <a:pt x="33233" y="0"/>
                    <a:pt x="42819" y="9581"/>
                    <a:pt x="42819"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09" name="Google Shape;109;p4"/>
            <p:cNvSpPr/>
            <p:nvPr/>
          </p:nvSpPr>
          <p:spPr>
            <a:xfrm>
              <a:off x="6439390" y="2472908"/>
              <a:ext cx="42819" cy="42800"/>
            </a:xfrm>
            <a:custGeom>
              <a:rect b="b" l="l" r="r" t="t"/>
              <a:pathLst>
                <a:path extrusionOk="0" h="42800" w="42819">
                  <a:moveTo>
                    <a:pt x="42820" y="21400"/>
                  </a:moveTo>
                  <a:cubicBezTo>
                    <a:pt x="42820" y="33219"/>
                    <a:pt x="33234" y="42801"/>
                    <a:pt x="21410" y="42801"/>
                  </a:cubicBezTo>
                  <a:cubicBezTo>
                    <a:pt x="9586" y="42801"/>
                    <a:pt x="0" y="33220"/>
                    <a:pt x="0" y="21400"/>
                  </a:cubicBezTo>
                  <a:cubicBezTo>
                    <a:pt x="0" y="9581"/>
                    <a:pt x="9586" y="0"/>
                    <a:pt x="21410" y="0"/>
                  </a:cubicBezTo>
                  <a:cubicBezTo>
                    <a:pt x="33234" y="0"/>
                    <a:pt x="42820" y="9581"/>
                    <a:pt x="42820"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10" name="Google Shape;110;p4"/>
            <p:cNvSpPr/>
            <p:nvPr/>
          </p:nvSpPr>
          <p:spPr>
            <a:xfrm>
              <a:off x="6439390" y="2564874"/>
              <a:ext cx="42819" cy="42800"/>
            </a:xfrm>
            <a:custGeom>
              <a:rect b="b" l="l" r="r" t="t"/>
              <a:pathLst>
                <a:path extrusionOk="0" h="42800" w="42819">
                  <a:moveTo>
                    <a:pt x="42820" y="21400"/>
                  </a:moveTo>
                  <a:cubicBezTo>
                    <a:pt x="42820" y="33219"/>
                    <a:pt x="33234" y="42801"/>
                    <a:pt x="21410" y="42801"/>
                  </a:cubicBezTo>
                  <a:cubicBezTo>
                    <a:pt x="9586" y="42801"/>
                    <a:pt x="0" y="33220"/>
                    <a:pt x="0" y="21400"/>
                  </a:cubicBezTo>
                  <a:cubicBezTo>
                    <a:pt x="0" y="9581"/>
                    <a:pt x="9586" y="0"/>
                    <a:pt x="21410" y="0"/>
                  </a:cubicBezTo>
                  <a:cubicBezTo>
                    <a:pt x="33234" y="0"/>
                    <a:pt x="42820" y="9581"/>
                    <a:pt x="42820"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11" name="Google Shape;111;p4"/>
            <p:cNvSpPr/>
            <p:nvPr/>
          </p:nvSpPr>
          <p:spPr>
            <a:xfrm rot="-2700000">
              <a:off x="6439340" y="2656843"/>
              <a:ext cx="42843" cy="42824"/>
            </a:xfrm>
            <a:custGeom>
              <a:rect b="b" l="l" r="r" t="t"/>
              <a:pathLst>
                <a:path extrusionOk="0" h="42800" w="42819">
                  <a:moveTo>
                    <a:pt x="42819" y="21400"/>
                  </a:moveTo>
                  <a:cubicBezTo>
                    <a:pt x="42819" y="33219"/>
                    <a:pt x="33234" y="42800"/>
                    <a:pt x="21410" y="42800"/>
                  </a:cubicBezTo>
                  <a:cubicBezTo>
                    <a:pt x="9586" y="42800"/>
                    <a:pt x="0" y="33219"/>
                    <a:pt x="0" y="21400"/>
                  </a:cubicBezTo>
                  <a:cubicBezTo>
                    <a:pt x="0" y="9581"/>
                    <a:pt x="9586" y="0"/>
                    <a:pt x="21410" y="0"/>
                  </a:cubicBezTo>
                  <a:cubicBezTo>
                    <a:pt x="33234" y="0"/>
                    <a:pt x="42819" y="9581"/>
                    <a:pt x="42819"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12" name="Google Shape;112;p4"/>
            <p:cNvSpPr/>
            <p:nvPr/>
          </p:nvSpPr>
          <p:spPr>
            <a:xfrm rot="-798371">
              <a:off x="6439245" y="2748900"/>
              <a:ext cx="42789" cy="42770"/>
            </a:xfrm>
            <a:custGeom>
              <a:rect b="b" l="l" r="r" t="t"/>
              <a:pathLst>
                <a:path extrusionOk="0" h="42799" w="42818">
                  <a:moveTo>
                    <a:pt x="42819" y="21400"/>
                  </a:moveTo>
                  <a:cubicBezTo>
                    <a:pt x="42819" y="33219"/>
                    <a:pt x="33233" y="42800"/>
                    <a:pt x="21409" y="42800"/>
                  </a:cubicBezTo>
                  <a:cubicBezTo>
                    <a:pt x="9585" y="42800"/>
                    <a:pt x="0" y="33219"/>
                    <a:pt x="0" y="21400"/>
                  </a:cubicBezTo>
                  <a:cubicBezTo>
                    <a:pt x="0" y="9581"/>
                    <a:pt x="9585" y="0"/>
                    <a:pt x="21409" y="0"/>
                  </a:cubicBezTo>
                  <a:cubicBezTo>
                    <a:pt x="33233" y="0"/>
                    <a:pt x="42819" y="9581"/>
                    <a:pt x="42819"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13" name="Google Shape;113;p4"/>
            <p:cNvSpPr/>
            <p:nvPr/>
          </p:nvSpPr>
          <p:spPr>
            <a:xfrm>
              <a:off x="6531397" y="2472908"/>
              <a:ext cx="42819" cy="42800"/>
            </a:xfrm>
            <a:custGeom>
              <a:rect b="b" l="l" r="r" t="t"/>
              <a:pathLst>
                <a:path extrusionOk="0" h="42800" w="42819">
                  <a:moveTo>
                    <a:pt x="42820" y="21400"/>
                  </a:moveTo>
                  <a:cubicBezTo>
                    <a:pt x="42820" y="33219"/>
                    <a:pt x="33234" y="42801"/>
                    <a:pt x="21410" y="42801"/>
                  </a:cubicBezTo>
                  <a:cubicBezTo>
                    <a:pt x="9586" y="42801"/>
                    <a:pt x="0" y="33220"/>
                    <a:pt x="0" y="21400"/>
                  </a:cubicBezTo>
                  <a:cubicBezTo>
                    <a:pt x="0" y="9581"/>
                    <a:pt x="9586" y="0"/>
                    <a:pt x="21410" y="0"/>
                  </a:cubicBezTo>
                  <a:cubicBezTo>
                    <a:pt x="33234" y="0"/>
                    <a:pt x="42820" y="9581"/>
                    <a:pt x="42820"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14" name="Google Shape;114;p4"/>
            <p:cNvSpPr/>
            <p:nvPr/>
          </p:nvSpPr>
          <p:spPr>
            <a:xfrm>
              <a:off x="6531397" y="2564874"/>
              <a:ext cx="42819" cy="42800"/>
            </a:xfrm>
            <a:custGeom>
              <a:rect b="b" l="l" r="r" t="t"/>
              <a:pathLst>
                <a:path extrusionOk="0" h="42800" w="42819">
                  <a:moveTo>
                    <a:pt x="42820" y="21400"/>
                  </a:moveTo>
                  <a:cubicBezTo>
                    <a:pt x="42820" y="33219"/>
                    <a:pt x="33234" y="42801"/>
                    <a:pt x="21410" y="42801"/>
                  </a:cubicBezTo>
                  <a:cubicBezTo>
                    <a:pt x="9586" y="42801"/>
                    <a:pt x="0" y="33220"/>
                    <a:pt x="0" y="21400"/>
                  </a:cubicBezTo>
                  <a:cubicBezTo>
                    <a:pt x="0" y="9581"/>
                    <a:pt x="9586" y="0"/>
                    <a:pt x="21410" y="0"/>
                  </a:cubicBezTo>
                  <a:cubicBezTo>
                    <a:pt x="33234" y="0"/>
                    <a:pt x="42820" y="9581"/>
                    <a:pt x="42820" y="214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15" name="Google Shape;115;p4"/>
            <p:cNvSpPr/>
            <p:nvPr/>
          </p:nvSpPr>
          <p:spPr>
            <a:xfrm rot="-1882918">
              <a:off x="6531423" y="2656946"/>
              <a:ext cx="42758" cy="42739"/>
            </a:xfrm>
            <a:custGeom>
              <a:rect b="b" l="l" r="r" t="t"/>
              <a:pathLst>
                <a:path extrusionOk="0" h="42800" w="42819">
                  <a:moveTo>
                    <a:pt x="42820" y="21401"/>
                  </a:moveTo>
                  <a:cubicBezTo>
                    <a:pt x="42820" y="33220"/>
                    <a:pt x="33234" y="42801"/>
                    <a:pt x="21410" y="42801"/>
                  </a:cubicBezTo>
                  <a:cubicBezTo>
                    <a:pt x="9586" y="42801"/>
                    <a:pt x="0" y="33220"/>
                    <a:pt x="0" y="21401"/>
                  </a:cubicBezTo>
                  <a:cubicBezTo>
                    <a:pt x="0" y="9581"/>
                    <a:pt x="9586" y="0"/>
                    <a:pt x="21410" y="0"/>
                  </a:cubicBezTo>
                  <a:cubicBezTo>
                    <a:pt x="33234" y="0"/>
                    <a:pt x="42820" y="9581"/>
                    <a:pt x="42820" y="2140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16" name="Google Shape;116;p4"/>
            <p:cNvSpPr/>
            <p:nvPr/>
          </p:nvSpPr>
          <p:spPr>
            <a:xfrm rot="-1019221">
              <a:off x="6531524" y="2748802"/>
              <a:ext cx="42871" cy="42852"/>
            </a:xfrm>
            <a:custGeom>
              <a:rect b="b" l="l" r="r" t="t"/>
              <a:pathLst>
                <a:path extrusionOk="0" h="42801" w="42820">
                  <a:moveTo>
                    <a:pt x="42821" y="21401"/>
                  </a:moveTo>
                  <a:cubicBezTo>
                    <a:pt x="42821" y="33220"/>
                    <a:pt x="33235" y="42802"/>
                    <a:pt x="21410" y="42802"/>
                  </a:cubicBezTo>
                  <a:cubicBezTo>
                    <a:pt x="9586" y="42802"/>
                    <a:pt x="0" y="33220"/>
                    <a:pt x="0" y="21401"/>
                  </a:cubicBezTo>
                  <a:cubicBezTo>
                    <a:pt x="0" y="9582"/>
                    <a:pt x="9586" y="0"/>
                    <a:pt x="21410" y="0"/>
                  </a:cubicBezTo>
                  <a:cubicBezTo>
                    <a:pt x="33235" y="0"/>
                    <a:pt x="42821" y="9581"/>
                    <a:pt x="42821" y="21401"/>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117" name="Google Shape;117;p4"/>
          <p:cNvGrpSpPr/>
          <p:nvPr/>
        </p:nvGrpSpPr>
        <p:grpSpPr>
          <a:xfrm>
            <a:off x="8901757" y="10"/>
            <a:ext cx="252099" cy="1823519"/>
            <a:chOff x="2741322" y="1564224"/>
            <a:chExt cx="71823" cy="519536"/>
          </a:xfrm>
        </p:grpSpPr>
        <p:sp>
          <p:nvSpPr>
            <p:cNvPr id="118" name="Google Shape;118;p4"/>
            <p:cNvSpPr/>
            <p:nvPr/>
          </p:nvSpPr>
          <p:spPr>
            <a:xfrm>
              <a:off x="2741322" y="1564224"/>
              <a:ext cx="71823" cy="104053"/>
            </a:xfrm>
            <a:custGeom>
              <a:rect b="b" l="l" r="r" t="t"/>
              <a:pathLst>
                <a:path extrusionOk="0" h="104053" w="71823">
                  <a:moveTo>
                    <a:pt x="0" y="52027"/>
                  </a:moveTo>
                  <a:lnTo>
                    <a:pt x="35897" y="78040"/>
                  </a:lnTo>
                  <a:lnTo>
                    <a:pt x="71824" y="104053"/>
                  </a:lnTo>
                  <a:lnTo>
                    <a:pt x="71824" y="52027"/>
                  </a:lnTo>
                  <a:lnTo>
                    <a:pt x="71824" y="0"/>
                  </a:lnTo>
                  <a:lnTo>
                    <a:pt x="35897" y="26013"/>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19" name="Google Shape;119;p4"/>
            <p:cNvSpPr/>
            <p:nvPr/>
          </p:nvSpPr>
          <p:spPr>
            <a:xfrm>
              <a:off x="2741322" y="1667985"/>
              <a:ext cx="71823" cy="104024"/>
            </a:xfrm>
            <a:custGeom>
              <a:rect b="b" l="l" r="r" t="t"/>
              <a:pathLst>
                <a:path extrusionOk="0" h="104024" w="71823">
                  <a:moveTo>
                    <a:pt x="0" y="52027"/>
                  </a:moveTo>
                  <a:lnTo>
                    <a:pt x="35897" y="78011"/>
                  </a:lnTo>
                  <a:lnTo>
                    <a:pt x="71824" y="104024"/>
                  </a:lnTo>
                  <a:lnTo>
                    <a:pt x="71824" y="52027"/>
                  </a:lnTo>
                  <a:lnTo>
                    <a:pt x="71824" y="0"/>
                  </a:lnTo>
                  <a:lnTo>
                    <a:pt x="35897" y="26013"/>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0" name="Google Shape;120;p4"/>
            <p:cNvSpPr/>
            <p:nvPr/>
          </p:nvSpPr>
          <p:spPr>
            <a:xfrm>
              <a:off x="2741322" y="1771454"/>
              <a:ext cx="71823" cy="104053"/>
            </a:xfrm>
            <a:custGeom>
              <a:rect b="b" l="l" r="r" t="t"/>
              <a:pathLst>
                <a:path extrusionOk="0" h="104053" w="71823">
                  <a:moveTo>
                    <a:pt x="0" y="52027"/>
                  </a:moveTo>
                  <a:lnTo>
                    <a:pt x="35897" y="78040"/>
                  </a:lnTo>
                  <a:lnTo>
                    <a:pt x="71824" y="104053"/>
                  </a:lnTo>
                  <a:lnTo>
                    <a:pt x="71824" y="52027"/>
                  </a:lnTo>
                  <a:lnTo>
                    <a:pt x="71824" y="0"/>
                  </a:lnTo>
                  <a:lnTo>
                    <a:pt x="35897" y="26013"/>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1" name="Google Shape;121;p4"/>
            <p:cNvSpPr/>
            <p:nvPr/>
          </p:nvSpPr>
          <p:spPr>
            <a:xfrm>
              <a:off x="2741322" y="1876208"/>
              <a:ext cx="71823" cy="104053"/>
            </a:xfrm>
            <a:custGeom>
              <a:rect b="b" l="l" r="r" t="t"/>
              <a:pathLst>
                <a:path extrusionOk="0" h="104053" w="71823">
                  <a:moveTo>
                    <a:pt x="0" y="52027"/>
                  </a:moveTo>
                  <a:lnTo>
                    <a:pt x="35897" y="78040"/>
                  </a:lnTo>
                  <a:lnTo>
                    <a:pt x="71824" y="104053"/>
                  </a:lnTo>
                  <a:lnTo>
                    <a:pt x="71824" y="52027"/>
                  </a:lnTo>
                  <a:lnTo>
                    <a:pt x="71824" y="0"/>
                  </a:lnTo>
                  <a:lnTo>
                    <a:pt x="35897" y="26013"/>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22" name="Google Shape;122;p4"/>
            <p:cNvSpPr/>
            <p:nvPr/>
          </p:nvSpPr>
          <p:spPr>
            <a:xfrm>
              <a:off x="2741322" y="1979707"/>
              <a:ext cx="71823" cy="104053"/>
            </a:xfrm>
            <a:custGeom>
              <a:rect b="b" l="l" r="r" t="t"/>
              <a:pathLst>
                <a:path extrusionOk="0" h="104053" w="71823">
                  <a:moveTo>
                    <a:pt x="0" y="52027"/>
                  </a:moveTo>
                  <a:lnTo>
                    <a:pt x="35897" y="78040"/>
                  </a:lnTo>
                  <a:lnTo>
                    <a:pt x="71824" y="104053"/>
                  </a:lnTo>
                  <a:lnTo>
                    <a:pt x="71824" y="52027"/>
                  </a:lnTo>
                  <a:lnTo>
                    <a:pt x="71824" y="0"/>
                  </a:lnTo>
                  <a:lnTo>
                    <a:pt x="35897" y="26013"/>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23" name="Shape 123"/>
        <p:cNvGrpSpPr/>
        <p:nvPr/>
      </p:nvGrpSpPr>
      <p:grpSpPr>
        <a:xfrm>
          <a:off x="0" y="0"/>
          <a:ext cx="0" cy="0"/>
          <a:chOff x="0" y="0"/>
          <a:chExt cx="0" cy="0"/>
        </a:xfrm>
      </p:grpSpPr>
      <p:sp>
        <p:nvSpPr>
          <p:cNvPr id="124" name="Google Shape;124;p5"/>
          <p:cNvSpPr txBox="1"/>
          <p:nvPr>
            <p:ph idx="1" type="subTitle"/>
          </p:nvPr>
        </p:nvSpPr>
        <p:spPr>
          <a:xfrm>
            <a:off x="1290763" y="2594216"/>
            <a:ext cx="2907600" cy="448200"/>
          </a:xfrm>
          <a:prstGeom prst="rect">
            <a:avLst/>
          </a:prstGeom>
        </p:spPr>
        <p:txBody>
          <a:bodyPr anchorCtr="0" anchor="b" bIns="91425" lIns="91425" spcFirstLastPara="1" rIns="91425" wrap="square" tIns="91425">
            <a:noAutofit/>
          </a:bodyPr>
          <a:lstStyle>
            <a:lvl1pPr lvl="0" algn="ctr">
              <a:lnSpc>
                <a:spcPct val="100000"/>
              </a:lnSpc>
              <a:spcBef>
                <a:spcPts val="0"/>
              </a:spcBef>
              <a:spcAft>
                <a:spcPts val="0"/>
              </a:spcAft>
              <a:buSzPts val="2400"/>
              <a:buFont typeface="Raleway"/>
              <a:buNone/>
              <a:defRPr b="1" sz="1800">
                <a:latin typeface="Alata"/>
                <a:ea typeface="Alata"/>
                <a:cs typeface="Alata"/>
                <a:sym typeface="Alata"/>
              </a:defRPr>
            </a:lvl1pPr>
            <a:lvl2pPr lvl="1"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125" name="Google Shape;125;p5"/>
          <p:cNvSpPr txBox="1"/>
          <p:nvPr>
            <p:ph idx="2" type="subTitle"/>
          </p:nvPr>
        </p:nvSpPr>
        <p:spPr>
          <a:xfrm>
            <a:off x="4945638" y="2594216"/>
            <a:ext cx="2907600" cy="448200"/>
          </a:xfrm>
          <a:prstGeom prst="rect">
            <a:avLst/>
          </a:prstGeom>
        </p:spPr>
        <p:txBody>
          <a:bodyPr anchorCtr="0" anchor="b" bIns="91425" lIns="91425" spcFirstLastPara="1" rIns="91425" wrap="square" tIns="91425">
            <a:noAutofit/>
          </a:bodyPr>
          <a:lstStyle>
            <a:lvl1pPr lvl="0" rtl="0" algn="ctr">
              <a:lnSpc>
                <a:spcPct val="100000"/>
              </a:lnSpc>
              <a:spcBef>
                <a:spcPts val="0"/>
              </a:spcBef>
              <a:spcAft>
                <a:spcPts val="0"/>
              </a:spcAft>
              <a:buSzPts val="2400"/>
              <a:buFont typeface="Raleway"/>
              <a:buNone/>
              <a:defRPr b="1" sz="1800">
                <a:latin typeface="Alata"/>
                <a:ea typeface="Alata"/>
                <a:cs typeface="Alata"/>
                <a:sym typeface="Alata"/>
              </a:defRPr>
            </a:lvl1pPr>
            <a:lvl2pPr lvl="1" rtl="0" algn="ctr">
              <a:lnSpc>
                <a:spcPct val="100000"/>
              </a:lnSpc>
              <a:spcBef>
                <a:spcPts val="0"/>
              </a:spcBef>
              <a:spcAft>
                <a:spcPts val="0"/>
              </a:spcAft>
              <a:buSzPts val="2400"/>
              <a:buFont typeface="Raleway"/>
              <a:buNone/>
              <a:defRPr b="1" sz="2400">
                <a:latin typeface="Raleway"/>
                <a:ea typeface="Raleway"/>
                <a:cs typeface="Raleway"/>
                <a:sym typeface="Raleway"/>
              </a:defRPr>
            </a:lvl2pPr>
            <a:lvl3pPr lvl="2" rtl="0" algn="ctr">
              <a:lnSpc>
                <a:spcPct val="100000"/>
              </a:lnSpc>
              <a:spcBef>
                <a:spcPts val="0"/>
              </a:spcBef>
              <a:spcAft>
                <a:spcPts val="0"/>
              </a:spcAft>
              <a:buSzPts val="2400"/>
              <a:buFont typeface="Raleway"/>
              <a:buNone/>
              <a:defRPr b="1" sz="2400">
                <a:latin typeface="Raleway"/>
                <a:ea typeface="Raleway"/>
                <a:cs typeface="Raleway"/>
                <a:sym typeface="Raleway"/>
              </a:defRPr>
            </a:lvl3pPr>
            <a:lvl4pPr lvl="3" rtl="0" algn="ctr">
              <a:lnSpc>
                <a:spcPct val="100000"/>
              </a:lnSpc>
              <a:spcBef>
                <a:spcPts val="0"/>
              </a:spcBef>
              <a:spcAft>
                <a:spcPts val="0"/>
              </a:spcAft>
              <a:buSzPts val="2400"/>
              <a:buFont typeface="Raleway"/>
              <a:buNone/>
              <a:defRPr b="1" sz="2400">
                <a:latin typeface="Raleway"/>
                <a:ea typeface="Raleway"/>
                <a:cs typeface="Raleway"/>
                <a:sym typeface="Raleway"/>
              </a:defRPr>
            </a:lvl4pPr>
            <a:lvl5pPr lvl="4" rtl="0" algn="ctr">
              <a:lnSpc>
                <a:spcPct val="100000"/>
              </a:lnSpc>
              <a:spcBef>
                <a:spcPts val="0"/>
              </a:spcBef>
              <a:spcAft>
                <a:spcPts val="0"/>
              </a:spcAft>
              <a:buSzPts val="2400"/>
              <a:buFont typeface="Raleway"/>
              <a:buNone/>
              <a:defRPr b="1" sz="2400">
                <a:latin typeface="Raleway"/>
                <a:ea typeface="Raleway"/>
                <a:cs typeface="Raleway"/>
                <a:sym typeface="Raleway"/>
              </a:defRPr>
            </a:lvl5pPr>
            <a:lvl6pPr lvl="5" rtl="0" algn="ctr">
              <a:lnSpc>
                <a:spcPct val="100000"/>
              </a:lnSpc>
              <a:spcBef>
                <a:spcPts val="0"/>
              </a:spcBef>
              <a:spcAft>
                <a:spcPts val="0"/>
              </a:spcAft>
              <a:buSzPts val="2400"/>
              <a:buFont typeface="Raleway"/>
              <a:buNone/>
              <a:defRPr b="1" sz="2400">
                <a:latin typeface="Raleway"/>
                <a:ea typeface="Raleway"/>
                <a:cs typeface="Raleway"/>
                <a:sym typeface="Raleway"/>
              </a:defRPr>
            </a:lvl6pPr>
            <a:lvl7pPr lvl="6" rtl="0" algn="ctr">
              <a:lnSpc>
                <a:spcPct val="100000"/>
              </a:lnSpc>
              <a:spcBef>
                <a:spcPts val="0"/>
              </a:spcBef>
              <a:spcAft>
                <a:spcPts val="0"/>
              </a:spcAft>
              <a:buSzPts val="2400"/>
              <a:buFont typeface="Raleway"/>
              <a:buNone/>
              <a:defRPr b="1" sz="2400">
                <a:latin typeface="Raleway"/>
                <a:ea typeface="Raleway"/>
                <a:cs typeface="Raleway"/>
                <a:sym typeface="Raleway"/>
              </a:defRPr>
            </a:lvl7pPr>
            <a:lvl8pPr lvl="7" rtl="0" algn="ctr">
              <a:lnSpc>
                <a:spcPct val="100000"/>
              </a:lnSpc>
              <a:spcBef>
                <a:spcPts val="0"/>
              </a:spcBef>
              <a:spcAft>
                <a:spcPts val="0"/>
              </a:spcAft>
              <a:buSzPts val="2400"/>
              <a:buFont typeface="Raleway"/>
              <a:buNone/>
              <a:defRPr b="1" sz="2400">
                <a:latin typeface="Raleway"/>
                <a:ea typeface="Raleway"/>
                <a:cs typeface="Raleway"/>
                <a:sym typeface="Raleway"/>
              </a:defRPr>
            </a:lvl8pPr>
            <a:lvl9pPr lvl="8" rtl="0" algn="ctr">
              <a:lnSpc>
                <a:spcPct val="100000"/>
              </a:lnSpc>
              <a:spcBef>
                <a:spcPts val="0"/>
              </a:spcBef>
              <a:spcAft>
                <a:spcPts val="0"/>
              </a:spcAft>
              <a:buSzPts val="2400"/>
              <a:buFont typeface="Raleway"/>
              <a:buNone/>
              <a:defRPr b="1" sz="2400">
                <a:latin typeface="Raleway"/>
                <a:ea typeface="Raleway"/>
                <a:cs typeface="Raleway"/>
                <a:sym typeface="Raleway"/>
              </a:defRPr>
            </a:lvl9pPr>
          </a:lstStyle>
          <a:p/>
        </p:txBody>
      </p:sp>
      <p:sp>
        <p:nvSpPr>
          <p:cNvPr id="126" name="Google Shape;126;p5"/>
          <p:cNvSpPr txBox="1"/>
          <p:nvPr>
            <p:ph idx="3" type="subTitle"/>
          </p:nvPr>
        </p:nvSpPr>
        <p:spPr>
          <a:xfrm>
            <a:off x="1290763" y="3051416"/>
            <a:ext cx="2907600" cy="1167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27" name="Google Shape;127;p5"/>
          <p:cNvSpPr txBox="1"/>
          <p:nvPr>
            <p:ph idx="4" type="subTitle"/>
          </p:nvPr>
        </p:nvSpPr>
        <p:spPr>
          <a:xfrm>
            <a:off x="4945638" y="3051416"/>
            <a:ext cx="2907600" cy="1167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a:lvl1pPr>
            <a:lvl2pPr lvl="1" rtl="0" algn="ctr">
              <a:lnSpc>
                <a:spcPct val="100000"/>
              </a:lnSpc>
              <a:spcBef>
                <a:spcPts val="0"/>
              </a:spcBef>
              <a:spcAft>
                <a:spcPts val="0"/>
              </a:spcAft>
              <a:buSzPts val="1400"/>
              <a:buNone/>
              <a:defRPr/>
            </a:lvl2pPr>
            <a:lvl3pPr lvl="2" rtl="0" algn="ctr">
              <a:lnSpc>
                <a:spcPct val="100000"/>
              </a:lnSpc>
              <a:spcBef>
                <a:spcPts val="0"/>
              </a:spcBef>
              <a:spcAft>
                <a:spcPts val="0"/>
              </a:spcAft>
              <a:buSzPts val="1400"/>
              <a:buNone/>
              <a:defRPr/>
            </a:lvl3pPr>
            <a:lvl4pPr lvl="3" rtl="0" algn="ctr">
              <a:lnSpc>
                <a:spcPct val="100000"/>
              </a:lnSpc>
              <a:spcBef>
                <a:spcPts val="0"/>
              </a:spcBef>
              <a:spcAft>
                <a:spcPts val="0"/>
              </a:spcAft>
              <a:buSzPts val="1400"/>
              <a:buNone/>
              <a:defRPr/>
            </a:lvl4pPr>
            <a:lvl5pPr lvl="4" rtl="0" algn="ctr">
              <a:lnSpc>
                <a:spcPct val="100000"/>
              </a:lnSpc>
              <a:spcBef>
                <a:spcPts val="0"/>
              </a:spcBef>
              <a:spcAft>
                <a:spcPts val="0"/>
              </a:spcAft>
              <a:buSzPts val="1400"/>
              <a:buNone/>
              <a:defRPr/>
            </a:lvl5pPr>
            <a:lvl6pPr lvl="5" rtl="0" algn="ctr">
              <a:lnSpc>
                <a:spcPct val="100000"/>
              </a:lnSpc>
              <a:spcBef>
                <a:spcPts val="0"/>
              </a:spcBef>
              <a:spcAft>
                <a:spcPts val="0"/>
              </a:spcAft>
              <a:buSzPts val="1400"/>
              <a:buNone/>
              <a:defRPr/>
            </a:lvl6pPr>
            <a:lvl7pPr lvl="6" rtl="0" algn="ctr">
              <a:lnSpc>
                <a:spcPct val="100000"/>
              </a:lnSpc>
              <a:spcBef>
                <a:spcPts val="0"/>
              </a:spcBef>
              <a:spcAft>
                <a:spcPts val="0"/>
              </a:spcAft>
              <a:buSzPts val="1400"/>
              <a:buNone/>
              <a:defRPr/>
            </a:lvl7pPr>
            <a:lvl8pPr lvl="7" rtl="0" algn="ctr">
              <a:lnSpc>
                <a:spcPct val="100000"/>
              </a:lnSpc>
              <a:spcBef>
                <a:spcPts val="0"/>
              </a:spcBef>
              <a:spcAft>
                <a:spcPts val="0"/>
              </a:spcAft>
              <a:buSzPts val="1400"/>
              <a:buNone/>
              <a:defRPr/>
            </a:lvl8pPr>
            <a:lvl9pPr lvl="8" rtl="0" algn="ctr">
              <a:lnSpc>
                <a:spcPct val="100000"/>
              </a:lnSpc>
              <a:spcBef>
                <a:spcPts val="0"/>
              </a:spcBef>
              <a:spcAft>
                <a:spcPts val="0"/>
              </a:spcAft>
              <a:buSzPts val="1400"/>
              <a:buNone/>
              <a:defRPr/>
            </a:lvl9pPr>
          </a:lstStyle>
          <a:p/>
        </p:txBody>
      </p:sp>
      <p:sp>
        <p:nvSpPr>
          <p:cNvPr id="128" name="Google Shape;128;p5"/>
          <p:cNvSpPr txBox="1"/>
          <p:nvPr>
            <p:ph type="title"/>
          </p:nvPr>
        </p:nvSpPr>
        <p:spPr>
          <a:xfrm>
            <a:off x="720000" y="445025"/>
            <a:ext cx="7704000" cy="5727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29" name="Google Shape;129;p5"/>
          <p:cNvSpPr/>
          <p:nvPr/>
        </p:nvSpPr>
        <p:spPr>
          <a:xfrm flipH="1">
            <a:off x="-819232" y="-106942"/>
            <a:ext cx="2336789" cy="1292881"/>
          </a:xfrm>
          <a:custGeom>
            <a:rect b="b" l="l" r="r" t="t"/>
            <a:pathLst>
              <a:path extrusionOk="0" h="691380" w="1249620">
                <a:moveTo>
                  <a:pt x="5978" y="0"/>
                </a:moveTo>
                <a:cubicBezTo>
                  <a:pt x="-16629" y="70303"/>
                  <a:pt x="27652" y="149511"/>
                  <a:pt x="92202" y="185363"/>
                </a:cubicBezTo>
                <a:cubicBezTo>
                  <a:pt x="156783" y="221244"/>
                  <a:pt x="235529" y="221507"/>
                  <a:pt x="308200" y="208136"/>
                </a:cubicBezTo>
                <a:cubicBezTo>
                  <a:pt x="330369" y="204048"/>
                  <a:pt x="352714" y="198793"/>
                  <a:pt x="375175" y="200603"/>
                </a:cubicBezTo>
                <a:cubicBezTo>
                  <a:pt x="397636" y="202443"/>
                  <a:pt x="420857" y="212836"/>
                  <a:pt x="431460" y="232748"/>
                </a:cubicBezTo>
                <a:cubicBezTo>
                  <a:pt x="443231" y="254849"/>
                  <a:pt x="436776" y="281738"/>
                  <a:pt x="438265" y="306700"/>
                </a:cubicBezTo>
                <a:cubicBezTo>
                  <a:pt x="441449" y="360186"/>
                  <a:pt x="482867" y="405264"/>
                  <a:pt x="531002" y="428854"/>
                </a:cubicBezTo>
                <a:cubicBezTo>
                  <a:pt x="579139" y="452445"/>
                  <a:pt x="633612" y="458634"/>
                  <a:pt x="686801" y="465437"/>
                </a:cubicBezTo>
                <a:cubicBezTo>
                  <a:pt x="739961" y="472239"/>
                  <a:pt x="794523" y="480502"/>
                  <a:pt x="840876" y="507420"/>
                </a:cubicBezTo>
                <a:cubicBezTo>
                  <a:pt x="925260" y="556439"/>
                  <a:pt x="973834" y="662098"/>
                  <a:pt x="1068207" y="686915"/>
                </a:cubicBezTo>
                <a:cubicBezTo>
                  <a:pt x="1140674" y="705950"/>
                  <a:pt x="1224063" y="662244"/>
                  <a:pt x="1249621" y="591824"/>
                </a:cubicBezTo>
                <a:lnTo>
                  <a:pt x="1249621" y="10014"/>
                </a:lnTo>
                <a:lnTo>
                  <a:pt x="5978"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130" name="Google Shape;130;p5"/>
          <p:cNvGrpSpPr/>
          <p:nvPr/>
        </p:nvGrpSpPr>
        <p:grpSpPr>
          <a:xfrm rot="5400000">
            <a:off x="-214235" y="2738422"/>
            <a:ext cx="509984" cy="1005418"/>
            <a:chOff x="2010786" y="4051720"/>
            <a:chExt cx="182875" cy="360507"/>
          </a:xfrm>
        </p:grpSpPr>
        <p:sp>
          <p:nvSpPr>
            <p:cNvPr id="131" name="Google Shape;131;p5"/>
            <p:cNvSpPr/>
            <p:nvPr/>
          </p:nvSpPr>
          <p:spPr>
            <a:xfrm>
              <a:off x="2010786"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32" name="Google Shape;132;p5"/>
            <p:cNvSpPr/>
            <p:nvPr/>
          </p:nvSpPr>
          <p:spPr>
            <a:xfrm>
              <a:off x="2078842"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33" name="Google Shape;133;p5"/>
            <p:cNvSpPr/>
            <p:nvPr/>
          </p:nvSpPr>
          <p:spPr>
            <a:xfrm>
              <a:off x="2146928"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134" name="Google Shape;134;p5"/>
          <p:cNvSpPr/>
          <p:nvPr/>
        </p:nvSpPr>
        <p:spPr>
          <a:xfrm>
            <a:off x="8586292" y="1356779"/>
            <a:ext cx="375925" cy="375758"/>
          </a:xfrm>
          <a:custGeom>
            <a:rect b="b" l="l" r="r" t="t"/>
            <a:pathLst>
              <a:path extrusionOk="0" h="155272" w="155341">
                <a:moveTo>
                  <a:pt x="121922" y="77636"/>
                </a:moveTo>
                <a:cubicBezTo>
                  <a:pt x="191467" y="14807"/>
                  <a:pt x="140527" y="-36110"/>
                  <a:pt x="77670" y="33405"/>
                </a:cubicBezTo>
                <a:cubicBezTo>
                  <a:pt x="14814" y="-36110"/>
                  <a:pt x="-36126" y="14807"/>
                  <a:pt x="33420" y="77636"/>
                </a:cubicBezTo>
                <a:cubicBezTo>
                  <a:pt x="-36126" y="140465"/>
                  <a:pt x="14814" y="191382"/>
                  <a:pt x="77670" y="121868"/>
                </a:cubicBezTo>
                <a:cubicBezTo>
                  <a:pt x="140527" y="191382"/>
                  <a:pt x="191467" y="140436"/>
                  <a:pt x="121922" y="77636"/>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35" name="Google Shape;135;p5"/>
          <p:cNvSpPr/>
          <p:nvPr/>
        </p:nvSpPr>
        <p:spPr>
          <a:xfrm>
            <a:off x="-346024" y="4158099"/>
            <a:ext cx="1252700" cy="1514316"/>
          </a:xfrm>
          <a:custGeom>
            <a:rect b="b" l="l" r="r" t="t"/>
            <a:pathLst>
              <a:path extrusionOk="0" h="735105" w="608107">
                <a:moveTo>
                  <a:pt x="0" y="62117"/>
                </a:moveTo>
                <a:cubicBezTo>
                  <a:pt x="49801" y="14879"/>
                  <a:pt x="121858" y="-7806"/>
                  <a:pt x="189739" y="2412"/>
                </a:cubicBezTo>
                <a:cubicBezTo>
                  <a:pt x="224585" y="7638"/>
                  <a:pt x="260248" y="22878"/>
                  <a:pt x="278825" y="52804"/>
                </a:cubicBezTo>
                <a:cubicBezTo>
                  <a:pt x="297402" y="82729"/>
                  <a:pt x="291034" y="128946"/>
                  <a:pt x="259460" y="144566"/>
                </a:cubicBezTo>
                <a:cubicBezTo>
                  <a:pt x="242986" y="152711"/>
                  <a:pt x="218918" y="148741"/>
                  <a:pt x="212230" y="131632"/>
                </a:cubicBezTo>
                <a:cubicBezTo>
                  <a:pt x="206709" y="117560"/>
                  <a:pt x="215647" y="101035"/>
                  <a:pt x="228674" y="93386"/>
                </a:cubicBezTo>
                <a:cubicBezTo>
                  <a:pt x="241701" y="85707"/>
                  <a:pt x="257561" y="84919"/>
                  <a:pt x="272691" y="85328"/>
                </a:cubicBezTo>
                <a:cubicBezTo>
                  <a:pt x="373490" y="88014"/>
                  <a:pt x="472069" y="137471"/>
                  <a:pt x="534458" y="216650"/>
                </a:cubicBezTo>
                <a:cubicBezTo>
                  <a:pt x="596848" y="295828"/>
                  <a:pt x="621821" y="403239"/>
                  <a:pt x="600791" y="501803"/>
                </a:cubicBezTo>
                <a:cubicBezTo>
                  <a:pt x="579761" y="600368"/>
                  <a:pt x="513136" y="688247"/>
                  <a:pt x="423875" y="735106"/>
                </a:cubicBezTo>
              </a:path>
            </a:pathLst>
          </a:custGeom>
          <a:noFill/>
          <a:ln cap="flat" cmpd="sng" w="28575">
            <a:solidFill>
              <a:schemeClr val="dk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36" name="Shape 136"/>
        <p:cNvGrpSpPr/>
        <p:nvPr/>
      </p:nvGrpSpPr>
      <p:grpSpPr>
        <a:xfrm>
          <a:off x="0" y="0"/>
          <a:ext cx="0" cy="0"/>
          <a:chOff x="0" y="0"/>
          <a:chExt cx="0" cy="0"/>
        </a:xfrm>
      </p:grpSpPr>
      <p:sp>
        <p:nvSpPr>
          <p:cNvPr id="137" name="Google Shape;137;p6"/>
          <p:cNvSpPr txBox="1"/>
          <p:nvPr>
            <p:ph type="title"/>
          </p:nvPr>
        </p:nvSpPr>
        <p:spPr>
          <a:xfrm>
            <a:off x="720000" y="445025"/>
            <a:ext cx="7704000" cy="572700"/>
          </a:xfrm>
          <a:prstGeom prst="rect">
            <a:avLst/>
          </a:prstGeom>
          <a:ln>
            <a:noFill/>
          </a:ln>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38" name="Google Shape;138;p6"/>
          <p:cNvSpPr/>
          <p:nvPr/>
        </p:nvSpPr>
        <p:spPr>
          <a:xfrm rot="10800000">
            <a:off x="-987732" y="-653692"/>
            <a:ext cx="2677509" cy="2386399"/>
          </a:xfrm>
          <a:custGeom>
            <a:rect b="b" l="l" r="r" t="t"/>
            <a:pathLst>
              <a:path extrusionOk="0" h="800805" w="898493">
                <a:moveTo>
                  <a:pt x="636989" y="17750"/>
                </a:moveTo>
                <a:cubicBezTo>
                  <a:pt x="566743" y="43443"/>
                  <a:pt x="507069" y="96900"/>
                  <a:pt x="473801" y="163874"/>
                </a:cubicBezTo>
                <a:cubicBezTo>
                  <a:pt x="451164" y="209449"/>
                  <a:pt x="440737" y="259957"/>
                  <a:pt x="424322" y="308130"/>
                </a:cubicBezTo>
                <a:cubicBezTo>
                  <a:pt x="407906" y="356303"/>
                  <a:pt x="383634" y="404475"/>
                  <a:pt x="341807" y="433467"/>
                </a:cubicBezTo>
                <a:cubicBezTo>
                  <a:pt x="304070" y="459597"/>
                  <a:pt x="256869" y="466925"/>
                  <a:pt x="213816" y="482895"/>
                </a:cubicBezTo>
                <a:cubicBezTo>
                  <a:pt x="85940" y="530338"/>
                  <a:pt x="-4256" y="664550"/>
                  <a:pt x="155" y="800806"/>
                </a:cubicBezTo>
                <a:lnTo>
                  <a:pt x="898494" y="800806"/>
                </a:lnTo>
                <a:lnTo>
                  <a:pt x="891513" y="24086"/>
                </a:lnTo>
                <a:cubicBezTo>
                  <a:pt x="822872" y="-5635"/>
                  <a:pt x="707265" y="-7971"/>
                  <a:pt x="636989" y="1775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39" name="Google Shape;139;p6"/>
          <p:cNvSpPr/>
          <p:nvPr/>
        </p:nvSpPr>
        <p:spPr>
          <a:xfrm flipH="1" rot="10800000">
            <a:off x="7694743" y="3916694"/>
            <a:ext cx="2336789" cy="1292881"/>
          </a:xfrm>
          <a:custGeom>
            <a:rect b="b" l="l" r="r" t="t"/>
            <a:pathLst>
              <a:path extrusionOk="0" h="691380" w="1249620">
                <a:moveTo>
                  <a:pt x="5978" y="0"/>
                </a:moveTo>
                <a:cubicBezTo>
                  <a:pt x="-16629" y="70303"/>
                  <a:pt x="27652" y="149511"/>
                  <a:pt x="92202" y="185363"/>
                </a:cubicBezTo>
                <a:cubicBezTo>
                  <a:pt x="156783" y="221244"/>
                  <a:pt x="235529" y="221507"/>
                  <a:pt x="308200" y="208136"/>
                </a:cubicBezTo>
                <a:cubicBezTo>
                  <a:pt x="330369" y="204048"/>
                  <a:pt x="352714" y="198793"/>
                  <a:pt x="375175" y="200603"/>
                </a:cubicBezTo>
                <a:cubicBezTo>
                  <a:pt x="397636" y="202443"/>
                  <a:pt x="420857" y="212836"/>
                  <a:pt x="431460" y="232748"/>
                </a:cubicBezTo>
                <a:cubicBezTo>
                  <a:pt x="443231" y="254849"/>
                  <a:pt x="436776" y="281738"/>
                  <a:pt x="438265" y="306700"/>
                </a:cubicBezTo>
                <a:cubicBezTo>
                  <a:pt x="441449" y="360186"/>
                  <a:pt x="482867" y="405264"/>
                  <a:pt x="531002" y="428854"/>
                </a:cubicBezTo>
                <a:cubicBezTo>
                  <a:pt x="579139" y="452445"/>
                  <a:pt x="633612" y="458634"/>
                  <a:pt x="686801" y="465437"/>
                </a:cubicBezTo>
                <a:cubicBezTo>
                  <a:pt x="739961" y="472239"/>
                  <a:pt x="794523" y="480502"/>
                  <a:pt x="840876" y="507420"/>
                </a:cubicBezTo>
                <a:cubicBezTo>
                  <a:pt x="925260" y="556439"/>
                  <a:pt x="973834" y="662098"/>
                  <a:pt x="1068207" y="686915"/>
                </a:cubicBezTo>
                <a:cubicBezTo>
                  <a:pt x="1140674" y="705950"/>
                  <a:pt x="1224063" y="662244"/>
                  <a:pt x="1249621" y="591824"/>
                </a:cubicBezTo>
                <a:lnTo>
                  <a:pt x="1249621" y="10014"/>
                </a:lnTo>
                <a:lnTo>
                  <a:pt x="5978" y="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140" name="Google Shape;140;p6"/>
          <p:cNvGrpSpPr/>
          <p:nvPr/>
        </p:nvGrpSpPr>
        <p:grpSpPr>
          <a:xfrm rot="5400000">
            <a:off x="28888" y="3908970"/>
            <a:ext cx="395339" cy="779416"/>
            <a:chOff x="2010786" y="4051720"/>
            <a:chExt cx="182875" cy="360507"/>
          </a:xfrm>
        </p:grpSpPr>
        <p:sp>
          <p:nvSpPr>
            <p:cNvPr id="141" name="Google Shape;141;p6"/>
            <p:cNvSpPr/>
            <p:nvPr/>
          </p:nvSpPr>
          <p:spPr>
            <a:xfrm>
              <a:off x="2010786"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42" name="Google Shape;142;p6"/>
            <p:cNvSpPr/>
            <p:nvPr/>
          </p:nvSpPr>
          <p:spPr>
            <a:xfrm>
              <a:off x="2078842"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43" name="Google Shape;143;p6"/>
            <p:cNvSpPr/>
            <p:nvPr/>
          </p:nvSpPr>
          <p:spPr>
            <a:xfrm>
              <a:off x="2146928" y="4051720"/>
              <a:ext cx="46733" cy="360507"/>
            </a:xfrm>
            <a:custGeom>
              <a:rect b="b" l="l" r="r" t="t"/>
              <a:pathLst>
                <a:path extrusionOk="0" h="360507" w="46733">
                  <a:moveTo>
                    <a:pt x="46734" y="23356"/>
                  </a:moveTo>
                  <a:lnTo>
                    <a:pt x="46734" y="337151"/>
                  </a:lnTo>
                  <a:cubicBezTo>
                    <a:pt x="46734" y="350056"/>
                    <a:pt x="36277" y="360507"/>
                    <a:pt x="23367" y="360507"/>
                  </a:cubicBezTo>
                  <a:lnTo>
                    <a:pt x="23367" y="360507"/>
                  </a:lnTo>
                  <a:cubicBezTo>
                    <a:pt x="10457" y="360507"/>
                    <a:pt x="0" y="350056"/>
                    <a:pt x="0" y="337151"/>
                  </a:cubicBezTo>
                  <a:lnTo>
                    <a:pt x="0" y="23356"/>
                  </a:lnTo>
                  <a:cubicBezTo>
                    <a:pt x="0" y="10452"/>
                    <a:pt x="10457" y="0"/>
                    <a:pt x="23367" y="0"/>
                  </a:cubicBezTo>
                  <a:lnTo>
                    <a:pt x="23367" y="0"/>
                  </a:lnTo>
                  <a:cubicBezTo>
                    <a:pt x="36277" y="0"/>
                    <a:pt x="46734" y="10452"/>
                    <a:pt x="46734" y="23356"/>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144" name="Google Shape;144;p6"/>
          <p:cNvSpPr/>
          <p:nvPr/>
        </p:nvSpPr>
        <p:spPr>
          <a:xfrm rot="7227370">
            <a:off x="8475129" y="3059450"/>
            <a:ext cx="1438649" cy="966536"/>
          </a:xfrm>
          <a:custGeom>
            <a:rect b="b" l="l" r="r" t="t"/>
            <a:pathLst>
              <a:path extrusionOk="0" h="624098" w="928944">
                <a:moveTo>
                  <a:pt x="921548" y="0"/>
                </a:moveTo>
                <a:cubicBezTo>
                  <a:pt x="930282" y="58742"/>
                  <a:pt x="935656" y="121074"/>
                  <a:pt x="911734" y="175407"/>
                </a:cubicBezTo>
                <a:cubicBezTo>
                  <a:pt x="893333" y="217215"/>
                  <a:pt x="859392" y="249914"/>
                  <a:pt x="825598" y="280687"/>
                </a:cubicBezTo>
                <a:cubicBezTo>
                  <a:pt x="791804" y="311459"/>
                  <a:pt x="756666" y="342289"/>
                  <a:pt x="734555" y="382258"/>
                </a:cubicBezTo>
                <a:cubicBezTo>
                  <a:pt x="712444" y="422227"/>
                  <a:pt x="705785" y="474166"/>
                  <a:pt x="730320" y="512733"/>
                </a:cubicBezTo>
                <a:cubicBezTo>
                  <a:pt x="740426" y="528645"/>
                  <a:pt x="763063" y="541696"/>
                  <a:pt x="777083" y="529083"/>
                </a:cubicBezTo>
                <a:cubicBezTo>
                  <a:pt x="792300" y="515390"/>
                  <a:pt x="777725" y="489231"/>
                  <a:pt x="759236" y="480414"/>
                </a:cubicBezTo>
                <a:cubicBezTo>
                  <a:pt x="723222" y="463247"/>
                  <a:pt x="680578" y="476327"/>
                  <a:pt x="643629" y="491421"/>
                </a:cubicBezTo>
                <a:cubicBezTo>
                  <a:pt x="548789" y="530134"/>
                  <a:pt x="458447" y="581197"/>
                  <a:pt x="359517" y="607707"/>
                </a:cubicBezTo>
                <a:cubicBezTo>
                  <a:pt x="260559" y="634216"/>
                  <a:pt x="147258" y="632669"/>
                  <a:pt x="64481" y="572351"/>
                </a:cubicBezTo>
                <a:cubicBezTo>
                  <a:pt x="22100" y="541462"/>
                  <a:pt x="-11198" y="488355"/>
                  <a:pt x="3552" y="438051"/>
                </a:cubicBezTo>
              </a:path>
            </a:pathLst>
          </a:custGeom>
          <a:noFill/>
          <a:ln cap="flat" cmpd="sng" w="28575">
            <a:solidFill>
              <a:schemeClr val="dk2"/>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45" name="Shape 145"/>
        <p:cNvGrpSpPr/>
        <p:nvPr/>
      </p:nvGrpSpPr>
      <p:grpSpPr>
        <a:xfrm>
          <a:off x="0" y="0"/>
          <a:ext cx="0" cy="0"/>
          <a:chOff x="0" y="0"/>
          <a:chExt cx="0" cy="0"/>
        </a:xfrm>
      </p:grpSpPr>
      <p:sp>
        <p:nvSpPr>
          <p:cNvPr id="146" name="Google Shape;146;p7"/>
          <p:cNvSpPr txBox="1"/>
          <p:nvPr>
            <p:ph type="title"/>
          </p:nvPr>
        </p:nvSpPr>
        <p:spPr>
          <a:xfrm>
            <a:off x="720000" y="445025"/>
            <a:ext cx="7704000" cy="5727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47" name="Google Shape;147;p7"/>
          <p:cNvSpPr txBox="1"/>
          <p:nvPr>
            <p:ph idx="1" type="body"/>
          </p:nvPr>
        </p:nvSpPr>
        <p:spPr>
          <a:xfrm>
            <a:off x="958075" y="1725800"/>
            <a:ext cx="3824100" cy="2280000"/>
          </a:xfrm>
          <a:prstGeom prst="rect">
            <a:avLst/>
          </a:prstGeom>
        </p:spPr>
        <p:txBody>
          <a:bodyPr anchorCtr="0" anchor="t" bIns="91425" lIns="91425" spcFirstLastPara="1" rIns="91425" wrap="square" tIns="91425">
            <a:noAutofit/>
          </a:bodyPr>
          <a:lstStyle>
            <a:lvl1pPr indent="-317500" lvl="0" marL="457200" rtl="0">
              <a:lnSpc>
                <a:spcPct val="100000"/>
              </a:lnSpc>
              <a:spcBef>
                <a:spcPts val="0"/>
              </a:spcBef>
              <a:spcAft>
                <a:spcPts val="0"/>
              </a:spcAft>
              <a:buSzPts val="1400"/>
              <a:buChar char="●"/>
              <a:defRPr sz="1400"/>
            </a:lvl1pPr>
            <a:lvl2pPr indent="-317500" lvl="1" marL="914400" rtl="0">
              <a:lnSpc>
                <a:spcPct val="115000"/>
              </a:lnSpc>
              <a:spcBef>
                <a:spcPts val="0"/>
              </a:spcBef>
              <a:spcAft>
                <a:spcPts val="0"/>
              </a:spcAft>
              <a:buSzPts val="1400"/>
              <a:buChar char="○"/>
              <a:defRPr/>
            </a:lvl2pPr>
            <a:lvl3pPr indent="-317500" lvl="2" marL="1371600" rtl="0">
              <a:lnSpc>
                <a:spcPct val="115000"/>
              </a:lnSpc>
              <a:spcBef>
                <a:spcPts val="0"/>
              </a:spcBef>
              <a:spcAft>
                <a:spcPts val="0"/>
              </a:spcAft>
              <a:buSzPts val="1400"/>
              <a:buChar char="■"/>
              <a:defRPr/>
            </a:lvl3pPr>
            <a:lvl4pPr indent="-317500" lvl="3" marL="1828800" rtl="0">
              <a:lnSpc>
                <a:spcPct val="115000"/>
              </a:lnSpc>
              <a:spcBef>
                <a:spcPts val="0"/>
              </a:spcBef>
              <a:spcAft>
                <a:spcPts val="0"/>
              </a:spcAft>
              <a:buSzPts val="1400"/>
              <a:buChar char="●"/>
              <a:defRPr/>
            </a:lvl4pPr>
            <a:lvl5pPr indent="-317500" lvl="4" marL="2286000" rtl="0">
              <a:lnSpc>
                <a:spcPct val="115000"/>
              </a:lnSpc>
              <a:spcBef>
                <a:spcPts val="0"/>
              </a:spcBef>
              <a:spcAft>
                <a:spcPts val="0"/>
              </a:spcAft>
              <a:buSzPts val="1400"/>
              <a:buChar char="○"/>
              <a:defRPr/>
            </a:lvl5pPr>
            <a:lvl6pPr indent="-317500" lvl="5" marL="2743200" rtl="0">
              <a:lnSpc>
                <a:spcPct val="115000"/>
              </a:lnSpc>
              <a:spcBef>
                <a:spcPts val="0"/>
              </a:spcBef>
              <a:spcAft>
                <a:spcPts val="0"/>
              </a:spcAft>
              <a:buSzPts val="1400"/>
              <a:buChar char="■"/>
              <a:defRPr/>
            </a:lvl6pPr>
            <a:lvl7pPr indent="-317500" lvl="6" marL="3200400" rtl="0">
              <a:lnSpc>
                <a:spcPct val="115000"/>
              </a:lnSpc>
              <a:spcBef>
                <a:spcPts val="0"/>
              </a:spcBef>
              <a:spcAft>
                <a:spcPts val="0"/>
              </a:spcAft>
              <a:buSzPts val="1400"/>
              <a:buChar char="●"/>
              <a:defRPr/>
            </a:lvl7pPr>
            <a:lvl8pPr indent="-317500" lvl="7" marL="3657600" rtl="0">
              <a:lnSpc>
                <a:spcPct val="115000"/>
              </a:lnSpc>
              <a:spcBef>
                <a:spcPts val="0"/>
              </a:spcBef>
              <a:spcAft>
                <a:spcPts val="0"/>
              </a:spcAft>
              <a:buSzPts val="1400"/>
              <a:buChar char="○"/>
              <a:defRPr/>
            </a:lvl8pPr>
            <a:lvl9pPr indent="-317500" lvl="8" marL="4114800" rtl="0">
              <a:lnSpc>
                <a:spcPct val="115000"/>
              </a:lnSpc>
              <a:spcBef>
                <a:spcPts val="0"/>
              </a:spcBef>
              <a:spcAft>
                <a:spcPts val="0"/>
              </a:spcAft>
              <a:buSzPts val="1400"/>
              <a:buChar char="■"/>
              <a:defRPr/>
            </a:lvl9pPr>
          </a:lstStyle>
          <a:p/>
        </p:txBody>
      </p:sp>
      <p:sp>
        <p:nvSpPr>
          <p:cNvPr id="148" name="Google Shape;148;p7"/>
          <p:cNvSpPr/>
          <p:nvPr>
            <p:ph idx="2" type="pic"/>
          </p:nvPr>
        </p:nvSpPr>
        <p:spPr>
          <a:xfrm>
            <a:off x="5889425" y="1331450"/>
            <a:ext cx="2296500" cy="2940600"/>
          </a:xfrm>
          <a:prstGeom prst="rect">
            <a:avLst/>
          </a:prstGeom>
          <a:noFill/>
          <a:ln>
            <a:noFill/>
          </a:ln>
        </p:spPr>
      </p:sp>
      <p:grpSp>
        <p:nvGrpSpPr>
          <p:cNvPr id="149" name="Google Shape;149;p7"/>
          <p:cNvGrpSpPr/>
          <p:nvPr/>
        </p:nvGrpSpPr>
        <p:grpSpPr>
          <a:xfrm>
            <a:off x="6874084" y="4644123"/>
            <a:ext cx="1080215" cy="391125"/>
            <a:chOff x="4154637" y="1101473"/>
            <a:chExt cx="287383" cy="104053"/>
          </a:xfrm>
        </p:grpSpPr>
        <p:sp>
          <p:nvSpPr>
            <p:cNvPr id="150" name="Google Shape;150;p7"/>
            <p:cNvSpPr/>
            <p:nvPr/>
          </p:nvSpPr>
          <p:spPr>
            <a:xfrm>
              <a:off x="4154637"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9525">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51" name="Google Shape;151;p7"/>
            <p:cNvSpPr/>
            <p:nvPr/>
          </p:nvSpPr>
          <p:spPr>
            <a:xfrm>
              <a:off x="4226490"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9525">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52" name="Google Shape;152;p7"/>
            <p:cNvSpPr/>
            <p:nvPr/>
          </p:nvSpPr>
          <p:spPr>
            <a:xfrm>
              <a:off x="4298343" y="1101473"/>
              <a:ext cx="71824" cy="104053"/>
            </a:xfrm>
            <a:custGeom>
              <a:rect b="b" l="l" r="r" t="t"/>
              <a:pathLst>
                <a:path extrusionOk="0" h="104053" w="71824">
                  <a:moveTo>
                    <a:pt x="71824" y="52027"/>
                  </a:moveTo>
                  <a:lnTo>
                    <a:pt x="35897" y="78040"/>
                  </a:lnTo>
                  <a:lnTo>
                    <a:pt x="0" y="104053"/>
                  </a:lnTo>
                  <a:lnTo>
                    <a:pt x="0" y="52027"/>
                  </a:lnTo>
                  <a:lnTo>
                    <a:pt x="0" y="0"/>
                  </a:lnTo>
                  <a:lnTo>
                    <a:pt x="35897" y="26013"/>
                  </a:lnTo>
                  <a:close/>
                </a:path>
              </a:pathLst>
            </a:custGeom>
            <a:noFill/>
            <a:ln cap="rnd" cmpd="sng" w="9525">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53" name="Google Shape;153;p7"/>
            <p:cNvSpPr/>
            <p:nvPr/>
          </p:nvSpPr>
          <p:spPr>
            <a:xfrm>
              <a:off x="4370167" y="1101473"/>
              <a:ext cx="71853" cy="104053"/>
            </a:xfrm>
            <a:custGeom>
              <a:rect b="b" l="l" r="r" t="t"/>
              <a:pathLst>
                <a:path extrusionOk="0" h="104053" w="71853">
                  <a:moveTo>
                    <a:pt x="71853" y="52027"/>
                  </a:moveTo>
                  <a:lnTo>
                    <a:pt x="35926" y="78040"/>
                  </a:lnTo>
                  <a:lnTo>
                    <a:pt x="0" y="104053"/>
                  </a:lnTo>
                  <a:lnTo>
                    <a:pt x="0" y="52027"/>
                  </a:lnTo>
                  <a:lnTo>
                    <a:pt x="0" y="0"/>
                  </a:lnTo>
                  <a:lnTo>
                    <a:pt x="35926" y="26013"/>
                  </a:lnTo>
                  <a:close/>
                </a:path>
              </a:pathLst>
            </a:custGeom>
            <a:noFill/>
            <a:ln cap="rnd" cmpd="sng" w="9525">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154" name="Google Shape;154;p7"/>
          <p:cNvSpPr/>
          <p:nvPr/>
        </p:nvSpPr>
        <p:spPr>
          <a:xfrm>
            <a:off x="-909720" y="3332305"/>
            <a:ext cx="3719447" cy="2002803"/>
          </a:xfrm>
          <a:custGeom>
            <a:rect b="b" l="l" r="r" t="t"/>
            <a:pathLst>
              <a:path extrusionOk="0" h="746618" w="1386560">
                <a:moveTo>
                  <a:pt x="1112467" y="539008"/>
                </a:moveTo>
                <a:cubicBezTo>
                  <a:pt x="994523" y="516119"/>
                  <a:pt x="873073" y="531855"/>
                  <a:pt x="753085" y="538074"/>
                </a:cubicBezTo>
                <a:cubicBezTo>
                  <a:pt x="704219" y="540614"/>
                  <a:pt x="651585" y="540526"/>
                  <a:pt x="611219" y="512849"/>
                </a:cubicBezTo>
                <a:cubicBezTo>
                  <a:pt x="553327" y="473143"/>
                  <a:pt x="542754" y="394227"/>
                  <a:pt x="525696" y="326143"/>
                </a:cubicBezTo>
                <a:cubicBezTo>
                  <a:pt x="497071" y="211755"/>
                  <a:pt x="431966" y="102154"/>
                  <a:pt x="330291" y="42391"/>
                </a:cubicBezTo>
                <a:cubicBezTo>
                  <a:pt x="228586" y="-17373"/>
                  <a:pt x="87918" y="-16672"/>
                  <a:pt x="0" y="61981"/>
                </a:cubicBezTo>
                <a:lnTo>
                  <a:pt x="0" y="746618"/>
                </a:lnTo>
                <a:lnTo>
                  <a:pt x="1386560" y="746618"/>
                </a:lnTo>
                <a:cubicBezTo>
                  <a:pt x="1347829" y="632989"/>
                  <a:pt x="1230411" y="561897"/>
                  <a:pt x="1112467" y="539008"/>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55" name="Google Shape;155;p7"/>
          <p:cNvSpPr/>
          <p:nvPr/>
        </p:nvSpPr>
        <p:spPr>
          <a:xfrm flipH="1">
            <a:off x="8034353" y="-29571"/>
            <a:ext cx="2295558" cy="1567267"/>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156" name="Google Shape;156;p7"/>
          <p:cNvGrpSpPr/>
          <p:nvPr/>
        </p:nvGrpSpPr>
        <p:grpSpPr>
          <a:xfrm>
            <a:off x="8540947" y="1182288"/>
            <a:ext cx="572914" cy="572694"/>
            <a:chOff x="4385173" y="1855589"/>
            <a:chExt cx="324579" cy="324436"/>
          </a:xfrm>
        </p:grpSpPr>
        <p:sp>
          <p:nvSpPr>
            <p:cNvPr id="157" name="Google Shape;157;p7"/>
            <p:cNvSpPr/>
            <p:nvPr/>
          </p:nvSpPr>
          <p:spPr>
            <a:xfrm>
              <a:off x="4531420" y="1855589"/>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58" name="Google Shape;158;p7"/>
            <p:cNvSpPr/>
            <p:nvPr/>
          </p:nvSpPr>
          <p:spPr>
            <a:xfrm>
              <a:off x="4482671" y="1904327"/>
              <a:ext cx="32114" cy="32089"/>
            </a:xfrm>
            <a:custGeom>
              <a:rect b="b" l="l" r="r" t="t"/>
              <a:pathLst>
                <a:path extrusionOk="0" h="32089" w="32114">
                  <a:moveTo>
                    <a:pt x="4710" y="4697"/>
                  </a:moveTo>
                  <a:cubicBezTo>
                    <a:pt x="-1570" y="10974"/>
                    <a:pt x="-1570" y="21134"/>
                    <a:pt x="4710" y="27382"/>
                  </a:cubicBezTo>
                  <a:cubicBezTo>
                    <a:pt x="10989" y="33659"/>
                    <a:pt x="21154" y="33659"/>
                    <a:pt x="27405" y="27382"/>
                  </a:cubicBezTo>
                  <a:cubicBezTo>
                    <a:pt x="33685" y="21105"/>
                    <a:pt x="33685" y="10945"/>
                    <a:pt x="27405" y="4697"/>
                  </a:cubicBezTo>
                  <a:cubicBezTo>
                    <a:pt x="21125" y="-1551"/>
                    <a:pt x="10989" y="-1580"/>
                    <a:pt x="4710" y="4697"/>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59" name="Google Shape;159;p7"/>
            <p:cNvSpPr/>
            <p:nvPr/>
          </p:nvSpPr>
          <p:spPr>
            <a:xfrm>
              <a:off x="4433922"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54" y="-1569"/>
                    <a:pt x="10990"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60" name="Google Shape;160;p7"/>
            <p:cNvSpPr/>
            <p:nvPr/>
          </p:nvSpPr>
          <p:spPr>
            <a:xfrm>
              <a:off x="4385173"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61" name="Google Shape;161;p7"/>
            <p:cNvSpPr/>
            <p:nvPr/>
          </p:nvSpPr>
          <p:spPr>
            <a:xfrm>
              <a:off x="4580169" y="1904316"/>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25" y="-1569"/>
                    <a:pt x="10960"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62" name="Google Shape;162;p7"/>
            <p:cNvSpPr/>
            <p:nvPr/>
          </p:nvSpPr>
          <p:spPr>
            <a:xfrm>
              <a:off x="4531420"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63" name="Google Shape;163;p7"/>
            <p:cNvSpPr/>
            <p:nvPr/>
          </p:nvSpPr>
          <p:spPr>
            <a:xfrm>
              <a:off x="4482671"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64" name="Google Shape;164;p7"/>
            <p:cNvSpPr/>
            <p:nvPr/>
          </p:nvSpPr>
          <p:spPr>
            <a:xfrm>
              <a:off x="4433929" y="2050477"/>
              <a:ext cx="32129" cy="32115"/>
            </a:xfrm>
            <a:custGeom>
              <a:rect b="b" l="l" r="r" t="t"/>
              <a:pathLst>
                <a:path extrusionOk="0" h="32115" w="32129">
                  <a:moveTo>
                    <a:pt x="32129" y="16058"/>
                  </a:moveTo>
                  <a:cubicBezTo>
                    <a:pt x="32129" y="24926"/>
                    <a:pt x="24937" y="32115"/>
                    <a:pt x="16065" y="32115"/>
                  </a:cubicBezTo>
                  <a:cubicBezTo>
                    <a:pt x="7192" y="32115"/>
                    <a:pt x="0" y="24926"/>
                    <a:pt x="0" y="16058"/>
                  </a:cubicBezTo>
                  <a:cubicBezTo>
                    <a:pt x="0" y="7189"/>
                    <a:pt x="7192" y="0"/>
                    <a:pt x="16065" y="0"/>
                  </a:cubicBezTo>
                  <a:cubicBezTo>
                    <a:pt x="24937" y="0"/>
                    <a:pt x="32129" y="7189"/>
                    <a:pt x="32129" y="1605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65" name="Google Shape;165;p7"/>
            <p:cNvSpPr/>
            <p:nvPr/>
          </p:nvSpPr>
          <p:spPr>
            <a:xfrm>
              <a:off x="4628918"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66" name="Google Shape;166;p7"/>
            <p:cNvSpPr/>
            <p:nvPr/>
          </p:nvSpPr>
          <p:spPr>
            <a:xfrm>
              <a:off x="4580169"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25" y="-1562"/>
                    <a:pt x="10960"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67" name="Google Shape;167;p7"/>
            <p:cNvSpPr/>
            <p:nvPr/>
          </p:nvSpPr>
          <p:spPr>
            <a:xfrm>
              <a:off x="4531420" y="2050491"/>
              <a:ext cx="32114" cy="32078"/>
            </a:xfrm>
            <a:custGeom>
              <a:rect b="b" l="l" r="r" t="t"/>
              <a:pathLst>
                <a:path extrusionOk="0" h="32078" w="32114">
                  <a:moveTo>
                    <a:pt x="4710" y="4686"/>
                  </a:moveTo>
                  <a:cubicBezTo>
                    <a:pt x="-1570" y="10963"/>
                    <a:pt x="-1570" y="21123"/>
                    <a:pt x="4710" y="27371"/>
                  </a:cubicBezTo>
                  <a:cubicBezTo>
                    <a:pt x="10990" y="33648"/>
                    <a:pt x="21154" y="33648"/>
                    <a:pt x="27405" y="27371"/>
                  </a:cubicBezTo>
                  <a:cubicBezTo>
                    <a:pt x="33685" y="21094"/>
                    <a:pt x="33685" y="10934"/>
                    <a:pt x="27405" y="4686"/>
                  </a:cubicBezTo>
                  <a:cubicBezTo>
                    <a:pt x="21125" y="-1562"/>
                    <a:pt x="10961"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68" name="Google Shape;168;p7"/>
            <p:cNvSpPr/>
            <p:nvPr/>
          </p:nvSpPr>
          <p:spPr>
            <a:xfrm>
              <a:off x="4482671" y="2099197"/>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54" y="-1569"/>
                    <a:pt x="10989"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69" name="Google Shape;169;p7"/>
            <p:cNvSpPr/>
            <p:nvPr/>
          </p:nvSpPr>
          <p:spPr>
            <a:xfrm>
              <a:off x="4677638"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70" name="Google Shape;170;p7"/>
            <p:cNvSpPr/>
            <p:nvPr/>
          </p:nvSpPr>
          <p:spPr>
            <a:xfrm>
              <a:off x="4628897" y="2050477"/>
              <a:ext cx="32129" cy="32115"/>
            </a:xfrm>
            <a:custGeom>
              <a:rect b="b" l="l" r="r" t="t"/>
              <a:pathLst>
                <a:path extrusionOk="0" h="32115" w="32129">
                  <a:moveTo>
                    <a:pt x="32129" y="16058"/>
                  </a:moveTo>
                  <a:cubicBezTo>
                    <a:pt x="32129" y="24926"/>
                    <a:pt x="24937" y="32115"/>
                    <a:pt x="16065" y="32115"/>
                  </a:cubicBezTo>
                  <a:cubicBezTo>
                    <a:pt x="7192" y="32115"/>
                    <a:pt x="0" y="24926"/>
                    <a:pt x="0" y="16058"/>
                  </a:cubicBezTo>
                  <a:cubicBezTo>
                    <a:pt x="0" y="7189"/>
                    <a:pt x="7192" y="0"/>
                    <a:pt x="16065" y="0"/>
                  </a:cubicBezTo>
                  <a:cubicBezTo>
                    <a:pt x="24937" y="0"/>
                    <a:pt x="32129" y="7189"/>
                    <a:pt x="32129" y="1605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71" name="Google Shape;171;p7"/>
            <p:cNvSpPr/>
            <p:nvPr/>
          </p:nvSpPr>
          <p:spPr>
            <a:xfrm>
              <a:off x="4580169" y="2099197"/>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25" y="-1569"/>
                    <a:pt x="10960"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72" name="Google Shape;172;p7"/>
            <p:cNvSpPr/>
            <p:nvPr/>
          </p:nvSpPr>
          <p:spPr>
            <a:xfrm>
              <a:off x="4531420" y="2147925"/>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90" y="-1569"/>
                    <a:pt x="4710" y="4708"/>
                  </a:cubicBezTo>
                  <a:close/>
                </a:path>
              </a:pathLst>
            </a:custGeom>
            <a:solidFill>
              <a:schemeClr val="dk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grpSp>
        <p:nvGrpSpPr>
          <p:cNvPr id="173" name="Google Shape;173;p7"/>
          <p:cNvGrpSpPr/>
          <p:nvPr/>
        </p:nvGrpSpPr>
        <p:grpSpPr>
          <a:xfrm>
            <a:off x="2229033" y="4457456"/>
            <a:ext cx="818939" cy="818527"/>
            <a:chOff x="3570641" y="2872772"/>
            <a:chExt cx="500635" cy="500383"/>
          </a:xfrm>
        </p:grpSpPr>
        <p:sp>
          <p:nvSpPr>
            <p:cNvPr id="174" name="Google Shape;174;p7"/>
            <p:cNvSpPr/>
            <p:nvPr/>
          </p:nvSpPr>
          <p:spPr>
            <a:xfrm>
              <a:off x="3805858" y="3107855"/>
              <a:ext cx="265418" cy="265300"/>
            </a:xfrm>
            <a:custGeom>
              <a:rect b="b" l="l" r="r" t="t"/>
              <a:pathLst>
                <a:path extrusionOk="0" h="265300" w="265418">
                  <a:moveTo>
                    <a:pt x="265418" y="11445"/>
                  </a:moveTo>
                  <a:cubicBezTo>
                    <a:pt x="265360" y="7620"/>
                    <a:pt x="265214" y="3795"/>
                    <a:pt x="265009" y="0"/>
                  </a:cubicBezTo>
                  <a:lnTo>
                    <a:pt x="0" y="264892"/>
                  </a:lnTo>
                  <a:cubicBezTo>
                    <a:pt x="3826" y="265125"/>
                    <a:pt x="7653" y="265271"/>
                    <a:pt x="11479" y="265301"/>
                  </a:cubicBezTo>
                  <a:lnTo>
                    <a:pt x="265418" y="11445"/>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75" name="Google Shape;175;p7"/>
            <p:cNvSpPr/>
            <p:nvPr/>
          </p:nvSpPr>
          <p:spPr>
            <a:xfrm>
              <a:off x="3654645" y="2956709"/>
              <a:ext cx="358943" cy="358784"/>
            </a:xfrm>
            <a:custGeom>
              <a:rect b="b" l="l" r="r" t="t"/>
              <a:pathLst>
                <a:path extrusionOk="0" h="358784" w="358943">
                  <a:moveTo>
                    <a:pt x="0" y="353296"/>
                  </a:moveTo>
                  <a:cubicBezTo>
                    <a:pt x="2103" y="355165"/>
                    <a:pt x="4235" y="357004"/>
                    <a:pt x="6397" y="358785"/>
                  </a:cubicBezTo>
                  <a:lnTo>
                    <a:pt x="358944" y="6394"/>
                  </a:lnTo>
                  <a:cubicBezTo>
                    <a:pt x="357162" y="4233"/>
                    <a:pt x="355322" y="2102"/>
                    <a:pt x="353453" y="0"/>
                  </a:cubicBezTo>
                  <a:lnTo>
                    <a:pt x="0" y="35329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76" name="Google Shape;176;p7"/>
            <p:cNvSpPr/>
            <p:nvPr/>
          </p:nvSpPr>
          <p:spPr>
            <a:xfrm>
              <a:off x="3759503" y="3061521"/>
              <a:ext cx="306427" cy="306291"/>
            </a:xfrm>
            <a:custGeom>
              <a:rect b="b" l="l" r="r" t="t"/>
              <a:pathLst>
                <a:path extrusionOk="0" h="306291" w="306427">
                  <a:moveTo>
                    <a:pt x="306427" y="9664"/>
                  </a:moveTo>
                  <a:cubicBezTo>
                    <a:pt x="305755" y="6423"/>
                    <a:pt x="305025" y="3212"/>
                    <a:pt x="304207" y="0"/>
                  </a:cubicBezTo>
                  <a:lnTo>
                    <a:pt x="0" y="304072"/>
                  </a:lnTo>
                  <a:cubicBezTo>
                    <a:pt x="3213" y="304890"/>
                    <a:pt x="6426" y="305591"/>
                    <a:pt x="9668" y="306291"/>
                  </a:cubicBezTo>
                  <a:lnTo>
                    <a:pt x="306427" y="966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77" name="Google Shape;177;p7"/>
            <p:cNvSpPr/>
            <p:nvPr/>
          </p:nvSpPr>
          <p:spPr>
            <a:xfrm>
              <a:off x="3719721" y="3021757"/>
              <a:ext cx="333824" cy="333647"/>
            </a:xfrm>
            <a:custGeom>
              <a:rect b="b" l="l" r="r" t="t"/>
              <a:pathLst>
                <a:path extrusionOk="0" h="333647" w="333824">
                  <a:moveTo>
                    <a:pt x="333825" y="8350"/>
                  </a:moveTo>
                  <a:cubicBezTo>
                    <a:pt x="332715" y="5547"/>
                    <a:pt x="331488" y="2774"/>
                    <a:pt x="330291" y="0"/>
                  </a:cubicBezTo>
                  <a:lnTo>
                    <a:pt x="0" y="330115"/>
                  </a:lnTo>
                  <a:cubicBezTo>
                    <a:pt x="2775" y="331341"/>
                    <a:pt x="5550" y="332538"/>
                    <a:pt x="8354" y="333648"/>
                  </a:cubicBezTo>
                  <a:lnTo>
                    <a:pt x="333825" y="835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78" name="Google Shape;178;p7"/>
            <p:cNvSpPr/>
            <p:nvPr/>
          </p:nvSpPr>
          <p:spPr>
            <a:xfrm>
              <a:off x="3862318" y="3164290"/>
              <a:ext cx="205570" cy="205478"/>
            </a:xfrm>
            <a:custGeom>
              <a:rect b="b" l="l" r="r" t="t"/>
              <a:pathLst>
                <a:path extrusionOk="0" h="205478" w="205570">
                  <a:moveTo>
                    <a:pt x="0" y="205479"/>
                  </a:moveTo>
                  <a:cubicBezTo>
                    <a:pt x="4965" y="204661"/>
                    <a:pt x="9902" y="203698"/>
                    <a:pt x="14809" y="202559"/>
                  </a:cubicBezTo>
                  <a:lnTo>
                    <a:pt x="202649" y="14802"/>
                  </a:lnTo>
                  <a:cubicBezTo>
                    <a:pt x="203788" y="9897"/>
                    <a:pt x="204723" y="4963"/>
                    <a:pt x="205570" y="0"/>
                  </a:cubicBezTo>
                  <a:lnTo>
                    <a:pt x="0" y="205479"/>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79" name="Google Shape;179;p7"/>
            <p:cNvSpPr/>
            <p:nvPr/>
          </p:nvSpPr>
          <p:spPr>
            <a:xfrm>
              <a:off x="3684992" y="2987043"/>
              <a:ext cx="350823" cy="350668"/>
            </a:xfrm>
            <a:custGeom>
              <a:rect b="b" l="l" r="r" t="t"/>
              <a:pathLst>
                <a:path extrusionOk="0" h="350668" w="350823">
                  <a:moveTo>
                    <a:pt x="350824" y="7299"/>
                  </a:moveTo>
                  <a:cubicBezTo>
                    <a:pt x="349335" y="4847"/>
                    <a:pt x="347816" y="2394"/>
                    <a:pt x="346238" y="0"/>
                  </a:cubicBezTo>
                  <a:lnTo>
                    <a:pt x="0" y="346085"/>
                  </a:lnTo>
                  <a:cubicBezTo>
                    <a:pt x="2424" y="347661"/>
                    <a:pt x="4849" y="349180"/>
                    <a:pt x="7302" y="350669"/>
                  </a:cubicBezTo>
                  <a:lnTo>
                    <a:pt x="350824" y="7299"/>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80" name="Google Shape;180;p7"/>
            <p:cNvSpPr/>
            <p:nvPr/>
          </p:nvSpPr>
          <p:spPr>
            <a:xfrm>
              <a:off x="3945445" y="3247351"/>
              <a:ext cx="92824" cy="92783"/>
            </a:xfrm>
            <a:custGeom>
              <a:rect b="b" l="l" r="r" t="t"/>
              <a:pathLst>
                <a:path extrusionOk="0" h="92783" w="92824">
                  <a:moveTo>
                    <a:pt x="61630" y="43064"/>
                  </a:moveTo>
                  <a:cubicBezTo>
                    <a:pt x="73752" y="29633"/>
                    <a:pt x="84121" y="15153"/>
                    <a:pt x="92825" y="0"/>
                  </a:cubicBezTo>
                  <a:lnTo>
                    <a:pt x="0" y="92784"/>
                  </a:lnTo>
                  <a:cubicBezTo>
                    <a:pt x="15159" y="84083"/>
                    <a:pt x="29618" y="73748"/>
                    <a:pt x="43083" y="61603"/>
                  </a:cubicBezTo>
                  <a:lnTo>
                    <a:pt x="61630" y="4306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81" name="Google Shape;181;p7"/>
            <p:cNvSpPr/>
            <p:nvPr/>
          </p:nvSpPr>
          <p:spPr>
            <a:xfrm>
              <a:off x="3576015" y="2878114"/>
              <a:ext cx="306427" cy="306291"/>
            </a:xfrm>
            <a:custGeom>
              <a:rect b="b" l="l" r="r" t="t"/>
              <a:pathLst>
                <a:path extrusionOk="0" h="306291" w="306427">
                  <a:moveTo>
                    <a:pt x="306427" y="2219"/>
                  </a:moveTo>
                  <a:cubicBezTo>
                    <a:pt x="303214" y="1402"/>
                    <a:pt x="300001" y="701"/>
                    <a:pt x="296759" y="0"/>
                  </a:cubicBezTo>
                  <a:lnTo>
                    <a:pt x="0" y="296628"/>
                  </a:lnTo>
                  <a:cubicBezTo>
                    <a:pt x="672" y="299868"/>
                    <a:pt x="1402" y="303080"/>
                    <a:pt x="2220" y="306291"/>
                  </a:cubicBezTo>
                  <a:lnTo>
                    <a:pt x="306427" y="2219"/>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82" name="Google Shape;182;p7"/>
            <p:cNvSpPr/>
            <p:nvPr/>
          </p:nvSpPr>
          <p:spPr>
            <a:xfrm>
              <a:off x="3574058" y="2876158"/>
              <a:ext cx="205569" cy="205478"/>
            </a:xfrm>
            <a:custGeom>
              <a:rect b="b" l="l" r="r" t="t"/>
              <a:pathLst>
                <a:path extrusionOk="0" h="205478" w="205569">
                  <a:moveTo>
                    <a:pt x="205570" y="0"/>
                  </a:moveTo>
                  <a:cubicBezTo>
                    <a:pt x="200604" y="818"/>
                    <a:pt x="195668" y="1781"/>
                    <a:pt x="190761" y="2920"/>
                  </a:cubicBezTo>
                  <a:lnTo>
                    <a:pt x="2921" y="190677"/>
                  </a:lnTo>
                  <a:cubicBezTo>
                    <a:pt x="1782" y="195581"/>
                    <a:pt x="847" y="200515"/>
                    <a:pt x="0" y="205479"/>
                  </a:cubicBezTo>
                  <a:lnTo>
                    <a:pt x="205570" y="0"/>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83" name="Google Shape;183;p7"/>
            <p:cNvSpPr/>
            <p:nvPr/>
          </p:nvSpPr>
          <p:spPr>
            <a:xfrm>
              <a:off x="3603705" y="2905763"/>
              <a:ext cx="92824" cy="92783"/>
            </a:xfrm>
            <a:custGeom>
              <a:rect b="b" l="l" r="r" t="t"/>
              <a:pathLst>
                <a:path extrusionOk="0" h="92783" w="92824">
                  <a:moveTo>
                    <a:pt x="31165" y="49749"/>
                  </a:moveTo>
                  <a:cubicBezTo>
                    <a:pt x="19044" y="63179"/>
                    <a:pt x="8675" y="77631"/>
                    <a:pt x="0" y="92784"/>
                  </a:cubicBezTo>
                  <a:lnTo>
                    <a:pt x="92825" y="0"/>
                  </a:lnTo>
                  <a:cubicBezTo>
                    <a:pt x="77665" y="8700"/>
                    <a:pt x="63207" y="19035"/>
                    <a:pt x="49771" y="31152"/>
                  </a:cubicBezTo>
                  <a:lnTo>
                    <a:pt x="31165" y="49749"/>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84" name="Google Shape;184;p7"/>
            <p:cNvSpPr/>
            <p:nvPr/>
          </p:nvSpPr>
          <p:spPr>
            <a:xfrm>
              <a:off x="3628357" y="2930433"/>
              <a:ext cx="358943" cy="358784"/>
            </a:xfrm>
            <a:custGeom>
              <a:rect b="b" l="l" r="r" t="t"/>
              <a:pathLst>
                <a:path extrusionOk="0" h="358784" w="358943">
                  <a:moveTo>
                    <a:pt x="358944" y="5489"/>
                  </a:moveTo>
                  <a:cubicBezTo>
                    <a:pt x="356841" y="3620"/>
                    <a:pt x="354709" y="1781"/>
                    <a:pt x="352547" y="0"/>
                  </a:cubicBezTo>
                  <a:lnTo>
                    <a:pt x="0" y="352391"/>
                  </a:lnTo>
                  <a:cubicBezTo>
                    <a:pt x="1782" y="354552"/>
                    <a:pt x="3622" y="356683"/>
                    <a:pt x="5491" y="358785"/>
                  </a:cubicBezTo>
                  <a:lnTo>
                    <a:pt x="358944" y="5489"/>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85" name="Google Shape;185;p7"/>
            <p:cNvSpPr/>
            <p:nvPr/>
          </p:nvSpPr>
          <p:spPr>
            <a:xfrm>
              <a:off x="3570641" y="2872772"/>
              <a:ext cx="265418" cy="265300"/>
            </a:xfrm>
            <a:custGeom>
              <a:rect b="b" l="l" r="r" t="t"/>
              <a:pathLst>
                <a:path extrusionOk="0" h="265300" w="265418">
                  <a:moveTo>
                    <a:pt x="0" y="253856"/>
                  </a:moveTo>
                  <a:cubicBezTo>
                    <a:pt x="58" y="257680"/>
                    <a:pt x="204" y="261505"/>
                    <a:pt x="409" y="265301"/>
                  </a:cubicBezTo>
                  <a:lnTo>
                    <a:pt x="265418" y="409"/>
                  </a:lnTo>
                  <a:cubicBezTo>
                    <a:pt x="261592" y="175"/>
                    <a:pt x="257766" y="29"/>
                    <a:pt x="253969" y="0"/>
                  </a:cubicBezTo>
                  <a:lnTo>
                    <a:pt x="0" y="253856"/>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86" name="Google Shape;186;p7"/>
            <p:cNvSpPr/>
            <p:nvPr/>
          </p:nvSpPr>
          <p:spPr>
            <a:xfrm>
              <a:off x="3588400" y="2890522"/>
              <a:ext cx="333795" cy="333647"/>
            </a:xfrm>
            <a:custGeom>
              <a:rect b="b" l="l" r="r" t="t"/>
              <a:pathLst>
                <a:path extrusionOk="0" h="333647" w="333795">
                  <a:moveTo>
                    <a:pt x="333795" y="3533"/>
                  </a:moveTo>
                  <a:cubicBezTo>
                    <a:pt x="331021" y="2307"/>
                    <a:pt x="328246" y="1109"/>
                    <a:pt x="325442" y="0"/>
                  </a:cubicBezTo>
                  <a:lnTo>
                    <a:pt x="0" y="325298"/>
                  </a:lnTo>
                  <a:cubicBezTo>
                    <a:pt x="1110" y="328100"/>
                    <a:pt x="2337" y="330874"/>
                    <a:pt x="3534" y="333648"/>
                  </a:cubicBezTo>
                  <a:lnTo>
                    <a:pt x="333795" y="3533"/>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87" name="Google Shape;187;p7"/>
            <p:cNvSpPr/>
            <p:nvPr/>
          </p:nvSpPr>
          <p:spPr>
            <a:xfrm>
              <a:off x="3606158" y="2908215"/>
              <a:ext cx="350794" cy="350639"/>
            </a:xfrm>
            <a:custGeom>
              <a:rect b="b" l="l" r="r" t="t"/>
              <a:pathLst>
                <a:path extrusionOk="0" h="350639" w="350794">
                  <a:moveTo>
                    <a:pt x="350795" y="4584"/>
                  </a:moveTo>
                  <a:cubicBezTo>
                    <a:pt x="348371" y="3007"/>
                    <a:pt x="345946" y="1489"/>
                    <a:pt x="343493" y="0"/>
                  </a:cubicBezTo>
                  <a:lnTo>
                    <a:pt x="0" y="343341"/>
                  </a:lnTo>
                  <a:cubicBezTo>
                    <a:pt x="1490" y="345793"/>
                    <a:pt x="3009" y="348245"/>
                    <a:pt x="4586" y="350639"/>
                  </a:cubicBezTo>
                  <a:lnTo>
                    <a:pt x="350795" y="458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88" name="Shape 188"/>
        <p:cNvGrpSpPr/>
        <p:nvPr/>
      </p:nvGrpSpPr>
      <p:grpSpPr>
        <a:xfrm>
          <a:off x="0" y="0"/>
          <a:ext cx="0" cy="0"/>
          <a:chOff x="0" y="0"/>
          <a:chExt cx="0" cy="0"/>
        </a:xfrm>
      </p:grpSpPr>
      <p:sp>
        <p:nvSpPr>
          <p:cNvPr id="189" name="Google Shape;189;p8"/>
          <p:cNvSpPr txBox="1"/>
          <p:nvPr>
            <p:ph type="title"/>
          </p:nvPr>
        </p:nvSpPr>
        <p:spPr>
          <a:xfrm>
            <a:off x="1388100" y="1854463"/>
            <a:ext cx="6367800" cy="1748100"/>
          </a:xfrm>
          <a:prstGeom prst="rect">
            <a:avLst/>
          </a:prstGeom>
          <a:ln>
            <a:noFill/>
          </a:ln>
        </p:spPr>
        <p:txBody>
          <a:bodyPr anchorCtr="0" anchor="ctr" bIns="91425" lIns="91425" spcFirstLastPara="1" rIns="91425" wrap="square" tIns="91425">
            <a:noAutofit/>
          </a:bodyPr>
          <a:lstStyle>
            <a:lvl1pPr lvl="0" algn="ctr">
              <a:spcBef>
                <a:spcPts val="0"/>
              </a:spcBef>
              <a:spcAft>
                <a:spcPts val="0"/>
              </a:spcAft>
              <a:buSzPts val="6000"/>
              <a:buNone/>
              <a:defRPr sz="6000"/>
            </a:lvl1pPr>
            <a:lvl2pPr lvl="1" algn="ctr">
              <a:spcBef>
                <a:spcPts val="0"/>
              </a:spcBef>
              <a:spcAft>
                <a:spcPts val="0"/>
              </a:spcAft>
              <a:buSzPts val="6000"/>
              <a:buNone/>
              <a:defRPr sz="6000"/>
            </a:lvl2pPr>
            <a:lvl3pPr lvl="2" algn="ctr">
              <a:spcBef>
                <a:spcPts val="0"/>
              </a:spcBef>
              <a:spcAft>
                <a:spcPts val="0"/>
              </a:spcAft>
              <a:buSzPts val="6000"/>
              <a:buNone/>
              <a:defRPr sz="6000"/>
            </a:lvl3pPr>
            <a:lvl4pPr lvl="3" algn="ctr">
              <a:spcBef>
                <a:spcPts val="0"/>
              </a:spcBef>
              <a:spcAft>
                <a:spcPts val="0"/>
              </a:spcAft>
              <a:buSzPts val="6000"/>
              <a:buNone/>
              <a:defRPr sz="6000"/>
            </a:lvl4pPr>
            <a:lvl5pPr lvl="4" algn="ctr">
              <a:spcBef>
                <a:spcPts val="0"/>
              </a:spcBef>
              <a:spcAft>
                <a:spcPts val="0"/>
              </a:spcAft>
              <a:buSzPts val="6000"/>
              <a:buNone/>
              <a:defRPr sz="6000"/>
            </a:lvl5pPr>
            <a:lvl6pPr lvl="5" algn="ctr">
              <a:spcBef>
                <a:spcPts val="0"/>
              </a:spcBef>
              <a:spcAft>
                <a:spcPts val="0"/>
              </a:spcAft>
              <a:buSzPts val="6000"/>
              <a:buNone/>
              <a:defRPr sz="6000"/>
            </a:lvl6pPr>
            <a:lvl7pPr lvl="6" algn="ctr">
              <a:spcBef>
                <a:spcPts val="0"/>
              </a:spcBef>
              <a:spcAft>
                <a:spcPts val="0"/>
              </a:spcAft>
              <a:buSzPts val="6000"/>
              <a:buNone/>
              <a:defRPr sz="6000"/>
            </a:lvl7pPr>
            <a:lvl8pPr lvl="7" algn="ctr">
              <a:spcBef>
                <a:spcPts val="0"/>
              </a:spcBef>
              <a:spcAft>
                <a:spcPts val="0"/>
              </a:spcAft>
              <a:buSzPts val="6000"/>
              <a:buNone/>
              <a:defRPr sz="6000"/>
            </a:lvl8pPr>
            <a:lvl9pPr lvl="8" algn="ctr">
              <a:spcBef>
                <a:spcPts val="0"/>
              </a:spcBef>
              <a:spcAft>
                <a:spcPts val="0"/>
              </a:spcAft>
              <a:buSzPts val="6000"/>
              <a:buNone/>
              <a:defRPr sz="6000"/>
            </a:lvl9pPr>
          </a:lstStyle>
          <a:p/>
        </p:txBody>
      </p:sp>
      <p:grpSp>
        <p:nvGrpSpPr>
          <p:cNvPr id="190" name="Google Shape;190;p8"/>
          <p:cNvGrpSpPr/>
          <p:nvPr/>
        </p:nvGrpSpPr>
        <p:grpSpPr>
          <a:xfrm rot="10800000">
            <a:off x="7422232" y="4777458"/>
            <a:ext cx="1237902" cy="448198"/>
            <a:chOff x="4154637" y="1101473"/>
            <a:chExt cx="287383" cy="104053"/>
          </a:xfrm>
        </p:grpSpPr>
        <p:sp>
          <p:nvSpPr>
            <p:cNvPr id="191" name="Google Shape;191;p8"/>
            <p:cNvSpPr/>
            <p:nvPr/>
          </p:nvSpPr>
          <p:spPr>
            <a:xfrm>
              <a:off x="4154637"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28575">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92" name="Google Shape;192;p8"/>
            <p:cNvSpPr/>
            <p:nvPr/>
          </p:nvSpPr>
          <p:spPr>
            <a:xfrm>
              <a:off x="4226490" y="1101473"/>
              <a:ext cx="71853" cy="104053"/>
            </a:xfrm>
            <a:custGeom>
              <a:rect b="b" l="l" r="r" t="t"/>
              <a:pathLst>
                <a:path extrusionOk="0" h="104053" w="71853">
                  <a:moveTo>
                    <a:pt x="71853" y="52027"/>
                  </a:moveTo>
                  <a:lnTo>
                    <a:pt x="35927" y="78040"/>
                  </a:lnTo>
                  <a:lnTo>
                    <a:pt x="0" y="104053"/>
                  </a:lnTo>
                  <a:lnTo>
                    <a:pt x="0" y="52027"/>
                  </a:lnTo>
                  <a:lnTo>
                    <a:pt x="0" y="0"/>
                  </a:lnTo>
                  <a:lnTo>
                    <a:pt x="35927" y="26013"/>
                  </a:lnTo>
                  <a:close/>
                </a:path>
              </a:pathLst>
            </a:custGeom>
            <a:noFill/>
            <a:ln cap="rnd" cmpd="sng" w="28575">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93" name="Google Shape;193;p8"/>
            <p:cNvSpPr/>
            <p:nvPr/>
          </p:nvSpPr>
          <p:spPr>
            <a:xfrm>
              <a:off x="4298343" y="1101473"/>
              <a:ext cx="71824" cy="104053"/>
            </a:xfrm>
            <a:custGeom>
              <a:rect b="b" l="l" r="r" t="t"/>
              <a:pathLst>
                <a:path extrusionOk="0" h="104053" w="71824">
                  <a:moveTo>
                    <a:pt x="71824" y="52027"/>
                  </a:moveTo>
                  <a:lnTo>
                    <a:pt x="35897" y="78040"/>
                  </a:lnTo>
                  <a:lnTo>
                    <a:pt x="0" y="104053"/>
                  </a:lnTo>
                  <a:lnTo>
                    <a:pt x="0" y="52027"/>
                  </a:lnTo>
                  <a:lnTo>
                    <a:pt x="0" y="0"/>
                  </a:lnTo>
                  <a:lnTo>
                    <a:pt x="35897" y="26013"/>
                  </a:lnTo>
                  <a:close/>
                </a:path>
              </a:pathLst>
            </a:custGeom>
            <a:noFill/>
            <a:ln cap="rnd" cmpd="sng" w="28575">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194" name="Google Shape;194;p8"/>
            <p:cNvSpPr/>
            <p:nvPr/>
          </p:nvSpPr>
          <p:spPr>
            <a:xfrm>
              <a:off x="4370167" y="1101473"/>
              <a:ext cx="71853" cy="104053"/>
            </a:xfrm>
            <a:custGeom>
              <a:rect b="b" l="l" r="r" t="t"/>
              <a:pathLst>
                <a:path extrusionOk="0" h="104053" w="71853">
                  <a:moveTo>
                    <a:pt x="71853" y="52027"/>
                  </a:moveTo>
                  <a:lnTo>
                    <a:pt x="35926" y="78040"/>
                  </a:lnTo>
                  <a:lnTo>
                    <a:pt x="0" y="104053"/>
                  </a:lnTo>
                  <a:lnTo>
                    <a:pt x="0" y="52027"/>
                  </a:lnTo>
                  <a:lnTo>
                    <a:pt x="0" y="0"/>
                  </a:lnTo>
                  <a:lnTo>
                    <a:pt x="35926" y="26013"/>
                  </a:lnTo>
                  <a:close/>
                </a:path>
              </a:pathLst>
            </a:custGeom>
            <a:noFill/>
            <a:ln cap="rnd" cmpd="sng" w="28575">
              <a:solidFill>
                <a:schemeClr val="accent3"/>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95" name="Shape 195"/>
        <p:cNvGrpSpPr/>
        <p:nvPr/>
      </p:nvGrpSpPr>
      <p:grpSpPr>
        <a:xfrm>
          <a:off x="0" y="0"/>
          <a:ext cx="0" cy="0"/>
          <a:chOff x="0" y="0"/>
          <a:chExt cx="0" cy="0"/>
        </a:xfrm>
      </p:grpSpPr>
      <p:sp>
        <p:nvSpPr>
          <p:cNvPr id="196" name="Google Shape;196;p9"/>
          <p:cNvSpPr txBox="1"/>
          <p:nvPr>
            <p:ph idx="1" type="subTitle"/>
          </p:nvPr>
        </p:nvSpPr>
        <p:spPr>
          <a:xfrm>
            <a:off x="720064" y="1579275"/>
            <a:ext cx="3597000" cy="2389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97" name="Google Shape;197;p9"/>
          <p:cNvSpPr txBox="1"/>
          <p:nvPr>
            <p:ph type="title"/>
          </p:nvPr>
        </p:nvSpPr>
        <p:spPr>
          <a:xfrm>
            <a:off x="720000" y="445025"/>
            <a:ext cx="7704000" cy="572700"/>
          </a:xfrm>
          <a:prstGeom prst="rect">
            <a:avLst/>
          </a:prstGeom>
          <a:ln>
            <a:noFill/>
          </a:ln>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98" name="Google Shape;198;p9"/>
          <p:cNvSpPr txBox="1"/>
          <p:nvPr>
            <p:ph idx="2" type="subTitle"/>
          </p:nvPr>
        </p:nvSpPr>
        <p:spPr>
          <a:xfrm>
            <a:off x="4826936" y="1579275"/>
            <a:ext cx="3597000" cy="2389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99" name="Google Shape;199;p9"/>
          <p:cNvSpPr/>
          <p:nvPr/>
        </p:nvSpPr>
        <p:spPr>
          <a:xfrm rot="10800000">
            <a:off x="7586988" y="4132330"/>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200" name="Google Shape;200;p9"/>
          <p:cNvGrpSpPr/>
          <p:nvPr/>
        </p:nvGrpSpPr>
        <p:grpSpPr>
          <a:xfrm>
            <a:off x="7739142" y="4193068"/>
            <a:ext cx="572979" cy="572694"/>
            <a:chOff x="4385173" y="1855589"/>
            <a:chExt cx="324579" cy="324436"/>
          </a:xfrm>
        </p:grpSpPr>
        <p:sp>
          <p:nvSpPr>
            <p:cNvPr id="201" name="Google Shape;201;p9"/>
            <p:cNvSpPr/>
            <p:nvPr/>
          </p:nvSpPr>
          <p:spPr>
            <a:xfrm>
              <a:off x="4531420" y="1855589"/>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02" name="Google Shape;202;p9"/>
            <p:cNvSpPr/>
            <p:nvPr/>
          </p:nvSpPr>
          <p:spPr>
            <a:xfrm>
              <a:off x="4482671" y="1904327"/>
              <a:ext cx="32114" cy="32089"/>
            </a:xfrm>
            <a:custGeom>
              <a:rect b="b" l="l" r="r" t="t"/>
              <a:pathLst>
                <a:path extrusionOk="0" h="32089" w="32114">
                  <a:moveTo>
                    <a:pt x="4710" y="4697"/>
                  </a:moveTo>
                  <a:cubicBezTo>
                    <a:pt x="-1570" y="10974"/>
                    <a:pt x="-1570" y="21134"/>
                    <a:pt x="4710" y="27382"/>
                  </a:cubicBezTo>
                  <a:cubicBezTo>
                    <a:pt x="10989" y="33659"/>
                    <a:pt x="21154" y="33659"/>
                    <a:pt x="27405" y="27382"/>
                  </a:cubicBezTo>
                  <a:cubicBezTo>
                    <a:pt x="33685" y="21105"/>
                    <a:pt x="33685" y="10945"/>
                    <a:pt x="27405" y="4697"/>
                  </a:cubicBezTo>
                  <a:cubicBezTo>
                    <a:pt x="21125" y="-1551"/>
                    <a:pt x="10989" y="-1580"/>
                    <a:pt x="4710" y="4697"/>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03" name="Google Shape;203;p9"/>
            <p:cNvSpPr/>
            <p:nvPr/>
          </p:nvSpPr>
          <p:spPr>
            <a:xfrm>
              <a:off x="4433922"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54" y="-1569"/>
                    <a:pt x="10990" y="-1569"/>
                    <a:pt x="4710" y="47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04" name="Google Shape;204;p9"/>
            <p:cNvSpPr/>
            <p:nvPr/>
          </p:nvSpPr>
          <p:spPr>
            <a:xfrm>
              <a:off x="4385173"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05" name="Google Shape;205;p9"/>
            <p:cNvSpPr/>
            <p:nvPr/>
          </p:nvSpPr>
          <p:spPr>
            <a:xfrm>
              <a:off x="4580169" y="1904316"/>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25" y="-1569"/>
                    <a:pt x="10960" y="-1569"/>
                    <a:pt x="4710" y="47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06" name="Google Shape;206;p9"/>
            <p:cNvSpPr/>
            <p:nvPr/>
          </p:nvSpPr>
          <p:spPr>
            <a:xfrm>
              <a:off x="4531420"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07" name="Google Shape;207;p9"/>
            <p:cNvSpPr/>
            <p:nvPr/>
          </p:nvSpPr>
          <p:spPr>
            <a:xfrm>
              <a:off x="4482671"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08" name="Google Shape;208;p9"/>
            <p:cNvSpPr/>
            <p:nvPr/>
          </p:nvSpPr>
          <p:spPr>
            <a:xfrm>
              <a:off x="4433929" y="2050477"/>
              <a:ext cx="32129" cy="32115"/>
            </a:xfrm>
            <a:custGeom>
              <a:rect b="b" l="l" r="r" t="t"/>
              <a:pathLst>
                <a:path extrusionOk="0" h="32115" w="32129">
                  <a:moveTo>
                    <a:pt x="32129" y="16058"/>
                  </a:moveTo>
                  <a:cubicBezTo>
                    <a:pt x="32129" y="24926"/>
                    <a:pt x="24937" y="32115"/>
                    <a:pt x="16065" y="32115"/>
                  </a:cubicBezTo>
                  <a:cubicBezTo>
                    <a:pt x="7192" y="32115"/>
                    <a:pt x="0" y="24926"/>
                    <a:pt x="0" y="16058"/>
                  </a:cubicBezTo>
                  <a:cubicBezTo>
                    <a:pt x="0" y="7189"/>
                    <a:pt x="7192" y="0"/>
                    <a:pt x="16065" y="0"/>
                  </a:cubicBezTo>
                  <a:cubicBezTo>
                    <a:pt x="24937" y="0"/>
                    <a:pt x="32129" y="7189"/>
                    <a:pt x="32129" y="1605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09" name="Google Shape;209;p9"/>
            <p:cNvSpPr/>
            <p:nvPr/>
          </p:nvSpPr>
          <p:spPr>
            <a:xfrm>
              <a:off x="4628918" y="1953044"/>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61" y="-1569"/>
                    <a:pt x="4710" y="47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10" name="Google Shape;210;p9"/>
            <p:cNvSpPr/>
            <p:nvPr/>
          </p:nvSpPr>
          <p:spPr>
            <a:xfrm>
              <a:off x="4580169"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25" y="-1562"/>
                    <a:pt x="10960" y="-1562"/>
                    <a:pt x="4710" y="468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11" name="Google Shape;211;p9"/>
            <p:cNvSpPr/>
            <p:nvPr/>
          </p:nvSpPr>
          <p:spPr>
            <a:xfrm>
              <a:off x="4531420" y="2050491"/>
              <a:ext cx="32114" cy="32078"/>
            </a:xfrm>
            <a:custGeom>
              <a:rect b="b" l="l" r="r" t="t"/>
              <a:pathLst>
                <a:path extrusionOk="0" h="32078" w="32114">
                  <a:moveTo>
                    <a:pt x="4710" y="4686"/>
                  </a:moveTo>
                  <a:cubicBezTo>
                    <a:pt x="-1570" y="10963"/>
                    <a:pt x="-1570" y="21123"/>
                    <a:pt x="4710" y="27371"/>
                  </a:cubicBezTo>
                  <a:cubicBezTo>
                    <a:pt x="10990" y="33648"/>
                    <a:pt x="21154" y="33648"/>
                    <a:pt x="27405" y="27371"/>
                  </a:cubicBezTo>
                  <a:cubicBezTo>
                    <a:pt x="33685" y="21094"/>
                    <a:pt x="33685" y="10934"/>
                    <a:pt x="27405" y="4686"/>
                  </a:cubicBezTo>
                  <a:cubicBezTo>
                    <a:pt x="21125" y="-1562"/>
                    <a:pt x="10961" y="-1562"/>
                    <a:pt x="4710" y="468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12" name="Google Shape;212;p9"/>
            <p:cNvSpPr/>
            <p:nvPr/>
          </p:nvSpPr>
          <p:spPr>
            <a:xfrm>
              <a:off x="4482671" y="2099197"/>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54" y="-1569"/>
                    <a:pt x="10989" y="-1569"/>
                    <a:pt x="4710" y="47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13" name="Google Shape;213;p9"/>
            <p:cNvSpPr/>
            <p:nvPr/>
          </p:nvSpPr>
          <p:spPr>
            <a:xfrm>
              <a:off x="4677638" y="2001764"/>
              <a:ext cx="32114" cy="32078"/>
            </a:xfrm>
            <a:custGeom>
              <a:rect b="b" l="l" r="r" t="t"/>
              <a:pathLst>
                <a:path extrusionOk="0" h="32078" w="32114">
                  <a:moveTo>
                    <a:pt x="4710" y="4686"/>
                  </a:moveTo>
                  <a:cubicBezTo>
                    <a:pt x="-1570" y="10963"/>
                    <a:pt x="-1570" y="21123"/>
                    <a:pt x="4710" y="27371"/>
                  </a:cubicBezTo>
                  <a:cubicBezTo>
                    <a:pt x="10989" y="33648"/>
                    <a:pt x="21154" y="33648"/>
                    <a:pt x="27405" y="27371"/>
                  </a:cubicBezTo>
                  <a:cubicBezTo>
                    <a:pt x="33685" y="21094"/>
                    <a:pt x="33685" y="10934"/>
                    <a:pt x="27405" y="4686"/>
                  </a:cubicBezTo>
                  <a:cubicBezTo>
                    <a:pt x="21154" y="-1562"/>
                    <a:pt x="10989" y="-1562"/>
                    <a:pt x="4710" y="4686"/>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14" name="Google Shape;214;p9"/>
            <p:cNvSpPr/>
            <p:nvPr/>
          </p:nvSpPr>
          <p:spPr>
            <a:xfrm>
              <a:off x="4628897" y="2050477"/>
              <a:ext cx="32129" cy="32115"/>
            </a:xfrm>
            <a:custGeom>
              <a:rect b="b" l="l" r="r" t="t"/>
              <a:pathLst>
                <a:path extrusionOk="0" h="32115" w="32129">
                  <a:moveTo>
                    <a:pt x="32129" y="16058"/>
                  </a:moveTo>
                  <a:cubicBezTo>
                    <a:pt x="32129" y="24926"/>
                    <a:pt x="24937" y="32115"/>
                    <a:pt x="16065" y="32115"/>
                  </a:cubicBezTo>
                  <a:cubicBezTo>
                    <a:pt x="7192" y="32115"/>
                    <a:pt x="0" y="24926"/>
                    <a:pt x="0" y="16058"/>
                  </a:cubicBezTo>
                  <a:cubicBezTo>
                    <a:pt x="0" y="7189"/>
                    <a:pt x="7192" y="0"/>
                    <a:pt x="16065" y="0"/>
                  </a:cubicBezTo>
                  <a:cubicBezTo>
                    <a:pt x="24937" y="0"/>
                    <a:pt x="32129" y="7189"/>
                    <a:pt x="32129" y="1605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15" name="Google Shape;215;p9"/>
            <p:cNvSpPr/>
            <p:nvPr/>
          </p:nvSpPr>
          <p:spPr>
            <a:xfrm>
              <a:off x="4580169" y="2099197"/>
              <a:ext cx="32114" cy="32100"/>
            </a:xfrm>
            <a:custGeom>
              <a:rect b="b" l="l" r="r" t="t"/>
              <a:pathLst>
                <a:path extrusionOk="0" h="32100" w="32114">
                  <a:moveTo>
                    <a:pt x="4710" y="4708"/>
                  </a:moveTo>
                  <a:cubicBezTo>
                    <a:pt x="-1570" y="10985"/>
                    <a:pt x="-1570" y="21145"/>
                    <a:pt x="4710" y="27393"/>
                  </a:cubicBezTo>
                  <a:cubicBezTo>
                    <a:pt x="10989" y="33670"/>
                    <a:pt x="21154" y="33670"/>
                    <a:pt x="27405" y="27393"/>
                  </a:cubicBezTo>
                  <a:cubicBezTo>
                    <a:pt x="33685" y="21116"/>
                    <a:pt x="33685" y="10956"/>
                    <a:pt x="27405" y="4708"/>
                  </a:cubicBezTo>
                  <a:cubicBezTo>
                    <a:pt x="21125" y="-1569"/>
                    <a:pt x="10960" y="-1569"/>
                    <a:pt x="4710" y="47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16" name="Google Shape;216;p9"/>
            <p:cNvSpPr/>
            <p:nvPr/>
          </p:nvSpPr>
          <p:spPr>
            <a:xfrm>
              <a:off x="4531420" y="2147925"/>
              <a:ext cx="32114" cy="32100"/>
            </a:xfrm>
            <a:custGeom>
              <a:rect b="b" l="l" r="r" t="t"/>
              <a:pathLst>
                <a:path extrusionOk="0" h="32100" w="32114">
                  <a:moveTo>
                    <a:pt x="4710" y="4708"/>
                  </a:moveTo>
                  <a:cubicBezTo>
                    <a:pt x="-1570" y="10985"/>
                    <a:pt x="-1570" y="21145"/>
                    <a:pt x="4710" y="27393"/>
                  </a:cubicBezTo>
                  <a:cubicBezTo>
                    <a:pt x="10990" y="33670"/>
                    <a:pt x="21154" y="33670"/>
                    <a:pt x="27405" y="27393"/>
                  </a:cubicBezTo>
                  <a:cubicBezTo>
                    <a:pt x="33685" y="21116"/>
                    <a:pt x="33685" y="10956"/>
                    <a:pt x="27405" y="4708"/>
                  </a:cubicBezTo>
                  <a:cubicBezTo>
                    <a:pt x="21125" y="-1569"/>
                    <a:pt x="10990" y="-1569"/>
                    <a:pt x="4710" y="4708"/>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
        <p:nvSpPr>
          <p:cNvPr id="217" name="Google Shape;217;p9"/>
          <p:cNvSpPr/>
          <p:nvPr/>
        </p:nvSpPr>
        <p:spPr>
          <a:xfrm rot="-4052339">
            <a:off x="8120921" y="69352"/>
            <a:ext cx="1516199" cy="1171216"/>
          </a:xfrm>
          <a:custGeom>
            <a:rect b="b" l="l" r="r" t="t"/>
            <a:pathLst>
              <a:path extrusionOk="0" h="675424" w="874371">
                <a:moveTo>
                  <a:pt x="874372" y="14453"/>
                </a:moveTo>
                <a:cubicBezTo>
                  <a:pt x="787856" y="-4407"/>
                  <a:pt x="695177" y="-8320"/>
                  <a:pt x="612838" y="24234"/>
                </a:cubicBezTo>
                <a:cubicBezTo>
                  <a:pt x="530499" y="56787"/>
                  <a:pt x="461100" y="131557"/>
                  <a:pt x="453827" y="219757"/>
                </a:cubicBezTo>
                <a:cubicBezTo>
                  <a:pt x="452337" y="237800"/>
                  <a:pt x="453535" y="256631"/>
                  <a:pt x="461772" y="272776"/>
                </a:cubicBezTo>
                <a:cubicBezTo>
                  <a:pt x="469979" y="288921"/>
                  <a:pt x="486365" y="301767"/>
                  <a:pt x="504475" y="301796"/>
                </a:cubicBezTo>
                <a:cubicBezTo>
                  <a:pt x="522584" y="301826"/>
                  <a:pt x="540430" y="286060"/>
                  <a:pt x="539116" y="267988"/>
                </a:cubicBezTo>
                <a:cubicBezTo>
                  <a:pt x="538065" y="253624"/>
                  <a:pt x="525884" y="241916"/>
                  <a:pt x="512215" y="237420"/>
                </a:cubicBezTo>
                <a:cubicBezTo>
                  <a:pt x="498545" y="232924"/>
                  <a:pt x="483649" y="234296"/>
                  <a:pt x="469453" y="236719"/>
                </a:cubicBezTo>
                <a:cubicBezTo>
                  <a:pt x="397747" y="249069"/>
                  <a:pt x="327237" y="287491"/>
                  <a:pt x="256173" y="271842"/>
                </a:cubicBezTo>
                <a:cubicBezTo>
                  <a:pt x="230615" y="266207"/>
                  <a:pt x="204707" y="251288"/>
                  <a:pt x="196529" y="226472"/>
                </a:cubicBezTo>
                <a:cubicBezTo>
                  <a:pt x="188350" y="201656"/>
                  <a:pt x="208037" y="168927"/>
                  <a:pt x="233945" y="172518"/>
                </a:cubicBezTo>
                <a:cubicBezTo>
                  <a:pt x="261839" y="176372"/>
                  <a:pt x="270426" y="216399"/>
                  <a:pt x="255325" y="240165"/>
                </a:cubicBezTo>
                <a:cubicBezTo>
                  <a:pt x="240225" y="263900"/>
                  <a:pt x="212184" y="275258"/>
                  <a:pt x="186656" y="287053"/>
                </a:cubicBezTo>
                <a:cubicBezTo>
                  <a:pt x="130576" y="312978"/>
                  <a:pt x="77474" y="348743"/>
                  <a:pt x="41577" y="399018"/>
                </a:cubicBezTo>
                <a:cubicBezTo>
                  <a:pt x="5680" y="449293"/>
                  <a:pt x="-10998" y="515654"/>
                  <a:pt x="7812" y="574483"/>
                </a:cubicBezTo>
                <a:cubicBezTo>
                  <a:pt x="26651" y="633313"/>
                  <a:pt x="85448" y="680026"/>
                  <a:pt x="147049" y="675062"/>
                </a:cubicBezTo>
              </a:path>
            </a:pathLst>
          </a:custGeom>
          <a:noFill/>
          <a:ln cap="flat" cmpd="sng" w="28575">
            <a:solidFill>
              <a:schemeClr val="accent1"/>
            </a:solidFill>
            <a:prstDash val="solid"/>
            <a:miter lim="8000"/>
            <a:headEnd len="sm" w="sm" type="none"/>
            <a:tailEnd len="sm" w="sm" type="none"/>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18" name="Google Shape;218;p9"/>
          <p:cNvSpPr/>
          <p:nvPr/>
        </p:nvSpPr>
        <p:spPr>
          <a:xfrm rot="10800000">
            <a:off x="-548815" y="-93878"/>
            <a:ext cx="1536423" cy="1369377"/>
          </a:xfrm>
          <a:custGeom>
            <a:rect b="b" l="l" r="r" t="t"/>
            <a:pathLst>
              <a:path extrusionOk="0" h="800805" w="898493">
                <a:moveTo>
                  <a:pt x="636989" y="17750"/>
                </a:moveTo>
                <a:cubicBezTo>
                  <a:pt x="566743" y="43443"/>
                  <a:pt x="507069" y="96900"/>
                  <a:pt x="473801" y="163874"/>
                </a:cubicBezTo>
                <a:cubicBezTo>
                  <a:pt x="451164" y="209449"/>
                  <a:pt x="440737" y="259957"/>
                  <a:pt x="424322" y="308130"/>
                </a:cubicBezTo>
                <a:cubicBezTo>
                  <a:pt x="407906" y="356303"/>
                  <a:pt x="383634" y="404475"/>
                  <a:pt x="341807" y="433467"/>
                </a:cubicBezTo>
                <a:cubicBezTo>
                  <a:pt x="304070" y="459597"/>
                  <a:pt x="256869" y="466925"/>
                  <a:pt x="213816" y="482895"/>
                </a:cubicBezTo>
                <a:cubicBezTo>
                  <a:pt x="85940" y="530338"/>
                  <a:pt x="-4256" y="664550"/>
                  <a:pt x="155" y="800806"/>
                </a:cubicBezTo>
                <a:lnTo>
                  <a:pt x="898494" y="800806"/>
                </a:lnTo>
                <a:lnTo>
                  <a:pt x="891513" y="24086"/>
                </a:lnTo>
                <a:cubicBezTo>
                  <a:pt x="822872" y="-5635"/>
                  <a:pt x="707265" y="-7971"/>
                  <a:pt x="636989" y="1775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nvGrpSpPr>
          <p:cNvPr id="219" name="Google Shape;219;p9"/>
          <p:cNvGrpSpPr/>
          <p:nvPr/>
        </p:nvGrpSpPr>
        <p:grpSpPr>
          <a:xfrm rot="5400000">
            <a:off x="785703" y="4105685"/>
            <a:ext cx="252099" cy="1823519"/>
            <a:chOff x="2741322" y="1564224"/>
            <a:chExt cx="71823" cy="519536"/>
          </a:xfrm>
        </p:grpSpPr>
        <p:sp>
          <p:nvSpPr>
            <p:cNvPr id="220" name="Google Shape;220;p9"/>
            <p:cNvSpPr/>
            <p:nvPr/>
          </p:nvSpPr>
          <p:spPr>
            <a:xfrm>
              <a:off x="2741322" y="1564224"/>
              <a:ext cx="71823" cy="104053"/>
            </a:xfrm>
            <a:custGeom>
              <a:rect b="b" l="l" r="r" t="t"/>
              <a:pathLst>
                <a:path extrusionOk="0" h="104053" w="71823">
                  <a:moveTo>
                    <a:pt x="0" y="52027"/>
                  </a:moveTo>
                  <a:lnTo>
                    <a:pt x="35897" y="78040"/>
                  </a:lnTo>
                  <a:lnTo>
                    <a:pt x="71824" y="104053"/>
                  </a:lnTo>
                  <a:lnTo>
                    <a:pt x="71824" y="52027"/>
                  </a:lnTo>
                  <a:lnTo>
                    <a:pt x="71824" y="0"/>
                  </a:lnTo>
                  <a:lnTo>
                    <a:pt x="35897" y="26013"/>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21" name="Google Shape;221;p9"/>
            <p:cNvSpPr/>
            <p:nvPr/>
          </p:nvSpPr>
          <p:spPr>
            <a:xfrm>
              <a:off x="2741322" y="1667985"/>
              <a:ext cx="71823" cy="104024"/>
            </a:xfrm>
            <a:custGeom>
              <a:rect b="b" l="l" r="r" t="t"/>
              <a:pathLst>
                <a:path extrusionOk="0" h="104024" w="71823">
                  <a:moveTo>
                    <a:pt x="0" y="52027"/>
                  </a:moveTo>
                  <a:lnTo>
                    <a:pt x="35897" y="78011"/>
                  </a:lnTo>
                  <a:lnTo>
                    <a:pt x="71824" y="104024"/>
                  </a:lnTo>
                  <a:lnTo>
                    <a:pt x="71824" y="52027"/>
                  </a:lnTo>
                  <a:lnTo>
                    <a:pt x="71824" y="0"/>
                  </a:lnTo>
                  <a:lnTo>
                    <a:pt x="35897" y="26013"/>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22" name="Google Shape;222;p9"/>
            <p:cNvSpPr/>
            <p:nvPr/>
          </p:nvSpPr>
          <p:spPr>
            <a:xfrm>
              <a:off x="2741322" y="1771454"/>
              <a:ext cx="71823" cy="104053"/>
            </a:xfrm>
            <a:custGeom>
              <a:rect b="b" l="l" r="r" t="t"/>
              <a:pathLst>
                <a:path extrusionOk="0" h="104053" w="71823">
                  <a:moveTo>
                    <a:pt x="0" y="52027"/>
                  </a:moveTo>
                  <a:lnTo>
                    <a:pt x="35897" y="78040"/>
                  </a:lnTo>
                  <a:lnTo>
                    <a:pt x="71824" y="104053"/>
                  </a:lnTo>
                  <a:lnTo>
                    <a:pt x="71824" y="52027"/>
                  </a:lnTo>
                  <a:lnTo>
                    <a:pt x="71824" y="0"/>
                  </a:lnTo>
                  <a:lnTo>
                    <a:pt x="35897" y="26013"/>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23" name="Google Shape;223;p9"/>
            <p:cNvSpPr/>
            <p:nvPr/>
          </p:nvSpPr>
          <p:spPr>
            <a:xfrm>
              <a:off x="2741322" y="1876208"/>
              <a:ext cx="71823" cy="104053"/>
            </a:xfrm>
            <a:custGeom>
              <a:rect b="b" l="l" r="r" t="t"/>
              <a:pathLst>
                <a:path extrusionOk="0" h="104053" w="71823">
                  <a:moveTo>
                    <a:pt x="0" y="52027"/>
                  </a:moveTo>
                  <a:lnTo>
                    <a:pt x="35897" y="78040"/>
                  </a:lnTo>
                  <a:lnTo>
                    <a:pt x="71824" y="104053"/>
                  </a:lnTo>
                  <a:lnTo>
                    <a:pt x="71824" y="52027"/>
                  </a:lnTo>
                  <a:lnTo>
                    <a:pt x="71824" y="0"/>
                  </a:lnTo>
                  <a:lnTo>
                    <a:pt x="35897" y="26013"/>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224" name="Google Shape;224;p9"/>
            <p:cNvSpPr/>
            <p:nvPr/>
          </p:nvSpPr>
          <p:spPr>
            <a:xfrm>
              <a:off x="2741322" y="1979707"/>
              <a:ext cx="71823" cy="104053"/>
            </a:xfrm>
            <a:custGeom>
              <a:rect b="b" l="l" r="r" t="t"/>
              <a:pathLst>
                <a:path extrusionOk="0" h="104053" w="71823">
                  <a:moveTo>
                    <a:pt x="0" y="52027"/>
                  </a:moveTo>
                  <a:lnTo>
                    <a:pt x="35897" y="78040"/>
                  </a:lnTo>
                  <a:lnTo>
                    <a:pt x="71824" y="104053"/>
                  </a:lnTo>
                  <a:lnTo>
                    <a:pt x="71824" y="52027"/>
                  </a:lnTo>
                  <a:lnTo>
                    <a:pt x="71824" y="0"/>
                  </a:lnTo>
                  <a:lnTo>
                    <a:pt x="35897" y="26013"/>
                  </a:lnTo>
                  <a:close/>
                </a:path>
              </a:pathLst>
            </a:custGeom>
            <a:solidFill>
              <a:schemeClr val="l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225" name="Shape 225"/>
        <p:cNvGrpSpPr/>
        <p:nvPr/>
      </p:nvGrpSpPr>
      <p:grpSpPr>
        <a:xfrm>
          <a:off x="0" y="0"/>
          <a:ext cx="0" cy="0"/>
          <a:chOff x="0" y="0"/>
          <a:chExt cx="0" cy="0"/>
        </a:xfrm>
      </p:grpSpPr>
      <p:sp>
        <p:nvSpPr>
          <p:cNvPr id="226" name="Google Shape;226;p10"/>
          <p:cNvSpPr/>
          <p:nvPr>
            <p:ph idx="2" type="pic"/>
          </p:nvPr>
        </p:nvSpPr>
        <p:spPr>
          <a:xfrm>
            <a:off x="0" y="0"/>
            <a:ext cx="9144000" cy="5143500"/>
          </a:xfrm>
          <a:prstGeom prst="rect">
            <a:avLst/>
          </a:prstGeom>
          <a:noFill/>
          <a:ln>
            <a:noFill/>
          </a:ln>
        </p:spPr>
      </p:sp>
      <p:sp>
        <p:nvSpPr>
          <p:cNvPr id="227" name="Google Shape;227;p10"/>
          <p:cNvSpPr txBox="1"/>
          <p:nvPr>
            <p:ph type="title"/>
          </p:nvPr>
        </p:nvSpPr>
        <p:spPr>
          <a:xfrm>
            <a:off x="4888875" y="3325100"/>
            <a:ext cx="3541800" cy="1278900"/>
          </a:xfrm>
          <a:prstGeom prst="rect">
            <a:avLst/>
          </a:prstGeom>
          <a:solidFill>
            <a:schemeClr val="lt1"/>
          </a:solidFill>
          <a:ln>
            <a:noFill/>
          </a:ln>
        </p:spPr>
        <p:txBody>
          <a:bodyPr anchorCtr="0" anchor="ctr" bIns="91425" lIns="91425" spcFirstLastPara="1" rIns="91425" wrap="square" tIns="91425">
            <a:noAutofit/>
          </a:bodyPr>
          <a:lstStyle>
            <a:lvl1pPr lvl="0" rtl="0" algn="ctr">
              <a:spcBef>
                <a:spcPts val="0"/>
              </a:spcBef>
              <a:spcAft>
                <a:spcPts val="0"/>
              </a:spcAft>
              <a:buSzPts val="3000"/>
              <a:buNone/>
              <a:defRPr/>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11" Type="http://schemas.openxmlformats.org/officeDocument/2006/relationships/slideLayout" Target="../slideLayouts/slideLayout11.xml"/><Relationship Id="rId22" Type="http://schemas.openxmlformats.org/officeDocument/2006/relationships/slideLayout" Target="../slideLayouts/slideLayout22.xml"/><Relationship Id="rId10" Type="http://schemas.openxmlformats.org/officeDocument/2006/relationships/slideLayout" Target="../slideLayouts/slideLayout10.xml"/><Relationship Id="rId21" Type="http://schemas.openxmlformats.org/officeDocument/2006/relationships/slideLayout" Target="../slideLayouts/slideLayout21.xml"/><Relationship Id="rId13" Type="http://schemas.openxmlformats.org/officeDocument/2006/relationships/slideLayout" Target="../slideLayouts/slideLayout13.xml"/><Relationship Id="rId24" Type="http://schemas.openxmlformats.org/officeDocument/2006/relationships/theme" Target="../theme/theme1.xml"/><Relationship Id="rId12" Type="http://schemas.openxmlformats.org/officeDocument/2006/relationships/slideLayout" Target="../slideLayouts/slideLayout12.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5" Type="http://schemas.openxmlformats.org/officeDocument/2006/relationships/slideLayout" Target="../slideLayouts/slideLayout5.xml"/><Relationship Id="rId19" Type="http://schemas.openxmlformats.org/officeDocument/2006/relationships/slideLayout" Target="../slideLayouts/slideLayout19.xml"/><Relationship Id="rId6" Type="http://schemas.openxmlformats.org/officeDocument/2006/relationships/slideLayout" Target="../slideLayouts/slideLayout6.xml"/><Relationship Id="rId18" Type="http://schemas.openxmlformats.org/officeDocument/2006/relationships/slideLayout" Target="../slideLayouts/slideLayout18.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13225" y="445025"/>
            <a:ext cx="77175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chemeClr val="dk1"/>
              </a:buClr>
              <a:buSzPts val="3000"/>
              <a:buFont typeface="Alata"/>
              <a:buNone/>
              <a:defRPr b="1" sz="3000">
                <a:solidFill>
                  <a:schemeClr val="dk1"/>
                </a:solidFill>
                <a:latin typeface="Alata"/>
                <a:ea typeface="Alata"/>
                <a:cs typeface="Alata"/>
                <a:sym typeface="Alata"/>
              </a:defRPr>
            </a:lvl1pPr>
            <a:lvl2pPr lvl="1"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2pPr>
            <a:lvl3pPr lvl="2"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3pPr>
            <a:lvl4pPr lvl="3"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4pPr>
            <a:lvl5pPr lvl="4"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5pPr>
            <a:lvl6pPr lvl="5"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6pPr>
            <a:lvl7pPr lvl="6"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7pPr>
            <a:lvl8pPr lvl="7"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8pPr>
            <a:lvl9pPr lvl="8" rtl="0">
              <a:spcBef>
                <a:spcPts val="0"/>
              </a:spcBef>
              <a:spcAft>
                <a:spcPts val="0"/>
              </a:spcAft>
              <a:buClr>
                <a:schemeClr val="dk1"/>
              </a:buClr>
              <a:buSzPts val="3000"/>
              <a:buFont typeface="Raleway"/>
              <a:buNone/>
              <a:defRPr b="1" sz="3000">
                <a:solidFill>
                  <a:schemeClr val="dk1"/>
                </a:solidFill>
                <a:latin typeface="Raleway"/>
                <a:ea typeface="Raleway"/>
                <a:cs typeface="Raleway"/>
                <a:sym typeface="Raleway"/>
              </a:defRPr>
            </a:lvl9pPr>
          </a:lstStyle>
          <a:p/>
        </p:txBody>
      </p:sp>
      <p:sp>
        <p:nvSpPr>
          <p:cNvPr id="7" name="Google Shape;7;p1"/>
          <p:cNvSpPr txBox="1"/>
          <p:nvPr>
            <p:ph idx="1" type="body"/>
          </p:nvPr>
        </p:nvSpPr>
        <p:spPr>
          <a:xfrm>
            <a:off x="713225" y="1152475"/>
            <a:ext cx="7717500" cy="3416400"/>
          </a:xfrm>
          <a:prstGeom prst="rect">
            <a:avLst/>
          </a:prstGeom>
          <a:noFill/>
          <a:ln>
            <a:noFill/>
          </a:ln>
        </p:spPr>
        <p:txBody>
          <a:bodyPr anchorCtr="0" anchor="t" bIns="91425" lIns="91425" spcFirstLastPara="1" rIns="91425" wrap="square" tIns="91425">
            <a:noAutofit/>
          </a:bodyPr>
          <a:lstStyle>
            <a:lvl1pPr indent="-317500" lvl="0" marL="457200">
              <a:lnSpc>
                <a:spcPct val="100000"/>
              </a:lnSpc>
              <a:spcBef>
                <a:spcPts val="0"/>
              </a:spcBef>
              <a:spcAft>
                <a:spcPts val="0"/>
              </a:spcAft>
              <a:buClr>
                <a:schemeClr val="dk1"/>
              </a:buClr>
              <a:buSzPts val="1400"/>
              <a:buFont typeface="Andika"/>
              <a:buChar char="●"/>
              <a:defRPr>
                <a:solidFill>
                  <a:schemeClr val="dk1"/>
                </a:solidFill>
                <a:latin typeface="Andika"/>
                <a:ea typeface="Andika"/>
                <a:cs typeface="Andika"/>
                <a:sym typeface="Andika"/>
              </a:defRPr>
            </a:lvl1pPr>
            <a:lvl2pPr indent="-317500" lvl="1" marL="914400">
              <a:lnSpc>
                <a:spcPct val="100000"/>
              </a:lnSpc>
              <a:spcBef>
                <a:spcPts val="0"/>
              </a:spcBef>
              <a:spcAft>
                <a:spcPts val="0"/>
              </a:spcAft>
              <a:buClr>
                <a:schemeClr val="dk1"/>
              </a:buClr>
              <a:buSzPts val="1400"/>
              <a:buFont typeface="Andika"/>
              <a:buChar char="○"/>
              <a:defRPr>
                <a:solidFill>
                  <a:schemeClr val="dk1"/>
                </a:solidFill>
                <a:latin typeface="Andika"/>
                <a:ea typeface="Andika"/>
                <a:cs typeface="Andika"/>
                <a:sym typeface="Andika"/>
              </a:defRPr>
            </a:lvl2pPr>
            <a:lvl3pPr indent="-317500" lvl="2" marL="1371600">
              <a:lnSpc>
                <a:spcPct val="100000"/>
              </a:lnSpc>
              <a:spcBef>
                <a:spcPts val="0"/>
              </a:spcBef>
              <a:spcAft>
                <a:spcPts val="0"/>
              </a:spcAft>
              <a:buClr>
                <a:schemeClr val="dk1"/>
              </a:buClr>
              <a:buSzPts val="1400"/>
              <a:buFont typeface="Andika"/>
              <a:buChar char="■"/>
              <a:defRPr>
                <a:solidFill>
                  <a:schemeClr val="dk1"/>
                </a:solidFill>
                <a:latin typeface="Andika"/>
                <a:ea typeface="Andika"/>
                <a:cs typeface="Andika"/>
                <a:sym typeface="Andika"/>
              </a:defRPr>
            </a:lvl3pPr>
            <a:lvl4pPr indent="-317500" lvl="3" marL="1828800">
              <a:lnSpc>
                <a:spcPct val="100000"/>
              </a:lnSpc>
              <a:spcBef>
                <a:spcPts val="0"/>
              </a:spcBef>
              <a:spcAft>
                <a:spcPts val="0"/>
              </a:spcAft>
              <a:buClr>
                <a:schemeClr val="dk1"/>
              </a:buClr>
              <a:buSzPts val="1400"/>
              <a:buFont typeface="Andika"/>
              <a:buChar char="●"/>
              <a:defRPr>
                <a:solidFill>
                  <a:schemeClr val="dk1"/>
                </a:solidFill>
                <a:latin typeface="Andika"/>
                <a:ea typeface="Andika"/>
                <a:cs typeface="Andika"/>
                <a:sym typeface="Andika"/>
              </a:defRPr>
            </a:lvl4pPr>
            <a:lvl5pPr indent="-317500" lvl="4" marL="2286000">
              <a:lnSpc>
                <a:spcPct val="100000"/>
              </a:lnSpc>
              <a:spcBef>
                <a:spcPts val="0"/>
              </a:spcBef>
              <a:spcAft>
                <a:spcPts val="0"/>
              </a:spcAft>
              <a:buClr>
                <a:schemeClr val="dk1"/>
              </a:buClr>
              <a:buSzPts val="1400"/>
              <a:buFont typeface="Andika"/>
              <a:buChar char="○"/>
              <a:defRPr>
                <a:solidFill>
                  <a:schemeClr val="dk1"/>
                </a:solidFill>
                <a:latin typeface="Andika"/>
                <a:ea typeface="Andika"/>
                <a:cs typeface="Andika"/>
                <a:sym typeface="Andika"/>
              </a:defRPr>
            </a:lvl5pPr>
            <a:lvl6pPr indent="-317500" lvl="5" marL="2743200">
              <a:lnSpc>
                <a:spcPct val="100000"/>
              </a:lnSpc>
              <a:spcBef>
                <a:spcPts val="0"/>
              </a:spcBef>
              <a:spcAft>
                <a:spcPts val="0"/>
              </a:spcAft>
              <a:buClr>
                <a:schemeClr val="dk1"/>
              </a:buClr>
              <a:buSzPts val="1400"/>
              <a:buFont typeface="Andika"/>
              <a:buChar char="■"/>
              <a:defRPr>
                <a:solidFill>
                  <a:schemeClr val="dk1"/>
                </a:solidFill>
                <a:latin typeface="Andika"/>
                <a:ea typeface="Andika"/>
                <a:cs typeface="Andika"/>
                <a:sym typeface="Andika"/>
              </a:defRPr>
            </a:lvl6pPr>
            <a:lvl7pPr indent="-317500" lvl="6" marL="3200400">
              <a:lnSpc>
                <a:spcPct val="100000"/>
              </a:lnSpc>
              <a:spcBef>
                <a:spcPts val="0"/>
              </a:spcBef>
              <a:spcAft>
                <a:spcPts val="0"/>
              </a:spcAft>
              <a:buClr>
                <a:schemeClr val="dk1"/>
              </a:buClr>
              <a:buSzPts val="1400"/>
              <a:buFont typeface="Andika"/>
              <a:buChar char="●"/>
              <a:defRPr>
                <a:solidFill>
                  <a:schemeClr val="dk1"/>
                </a:solidFill>
                <a:latin typeface="Andika"/>
                <a:ea typeface="Andika"/>
                <a:cs typeface="Andika"/>
                <a:sym typeface="Andika"/>
              </a:defRPr>
            </a:lvl7pPr>
            <a:lvl8pPr indent="-317500" lvl="7" marL="3657600">
              <a:lnSpc>
                <a:spcPct val="100000"/>
              </a:lnSpc>
              <a:spcBef>
                <a:spcPts val="0"/>
              </a:spcBef>
              <a:spcAft>
                <a:spcPts val="0"/>
              </a:spcAft>
              <a:buClr>
                <a:schemeClr val="dk1"/>
              </a:buClr>
              <a:buSzPts val="1400"/>
              <a:buFont typeface="Andika"/>
              <a:buChar char="○"/>
              <a:defRPr>
                <a:solidFill>
                  <a:schemeClr val="dk1"/>
                </a:solidFill>
                <a:latin typeface="Andika"/>
                <a:ea typeface="Andika"/>
                <a:cs typeface="Andika"/>
                <a:sym typeface="Andika"/>
              </a:defRPr>
            </a:lvl8pPr>
            <a:lvl9pPr indent="-317500" lvl="8" marL="4114800">
              <a:lnSpc>
                <a:spcPct val="100000"/>
              </a:lnSpc>
              <a:spcBef>
                <a:spcPts val="0"/>
              </a:spcBef>
              <a:spcAft>
                <a:spcPts val="0"/>
              </a:spcAft>
              <a:buClr>
                <a:schemeClr val="dk1"/>
              </a:buClr>
              <a:buSzPts val="1400"/>
              <a:buFont typeface="Andika"/>
              <a:buChar char="■"/>
              <a:defRPr>
                <a:solidFill>
                  <a:schemeClr val="dk1"/>
                </a:solidFill>
                <a:latin typeface="Andika"/>
                <a:ea typeface="Andika"/>
                <a:cs typeface="Andika"/>
                <a:sym typeface="Andika"/>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image" Target="../media/image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9.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image" Target="../media/image1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 Id="rId3" Type="http://schemas.openxmlformats.org/officeDocument/2006/relationships/image" Target="../media/image21.png"/><Relationship Id="rId4" Type="http://schemas.openxmlformats.org/officeDocument/2006/relationships/image" Target="../media/image5.png"/><Relationship Id="rId5" Type="http://schemas.openxmlformats.org/officeDocument/2006/relationships/image" Target="../media/image14.png"/><Relationship Id="rId6"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0" name="Shape 520"/>
        <p:cNvGrpSpPr/>
        <p:nvPr/>
      </p:nvGrpSpPr>
      <p:grpSpPr>
        <a:xfrm>
          <a:off x="0" y="0"/>
          <a:ext cx="0" cy="0"/>
          <a:chOff x="0" y="0"/>
          <a:chExt cx="0" cy="0"/>
        </a:xfrm>
      </p:grpSpPr>
      <p:sp>
        <p:nvSpPr>
          <p:cNvPr id="521" name="Google Shape;521;p25"/>
          <p:cNvSpPr txBox="1"/>
          <p:nvPr>
            <p:ph type="ctrTitle"/>
          </p:nvPr>
        </p:nvSpPr>
        <p:spPr>
          <a:xfrm>
            <a:off x="1519800" y="1613550"/>
            <a:ext cx="6104400" cy="1916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APRESENTAÇÕES GRÁFICAS</a:t>
            </a:r>
            <a:endParaRPr/>
          </a:p>
        </p:txBody>
      </p:sp>
      <p:sp>
        <p:nvSpPr>
          <p:cNvPr id="522" name="Google Shape;522;p25"/>
          <p:cNvSpPr txBox="1"/>
          <p:nvPr/>
        </p:nvSpPr>
        <p:spPr>
          <a:xfrm>
            <a:off x="4036200" y="3529950"/>
            <a:ext cx="2647800" cy="428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Andika"/>
                <a:ea typeface="Andika"/>
                <a:cs typeface="Andika"/>
                <a:sym typeface="Andika"/>
              </a:rPr>
              <a:t>BÁRBARA LUIZA </a:t>
            </a:r>
            <a:endParaRPr>
              <a:solidFill>
                <a:schemeClr val="dk1"/>
              </a:solidFill>
              <a:latin typeface="Andika"/>
              <a:ea typeface="Andika"/>
              <a:cs typeface="Andika"/>
              <a:sym typeface="Andika"/>
            </a:endParaRPr>
          </a:p>
          <a:p>
            <a:pPr indent="0" lvl="0" marL="0" rtl="0" algn="l">
              <a:spcBef>
                <a:spcPts val="0"/>
              </a:spcBef>
              <a:spcAft>
                <a:spcPts val="0"/>
              </a:spcAft>
              <a:buNone/>
            </a:pPr>
            <a:r>
              <a:rPr lang="en">
                <a:solidFill>
                  <a:schemeClr val="dk1"/>
                </a:solidFill>
                <a:latin typeface="Andika"/>
                <a:ea typeface="Andika"/>
                <a:cs typeface="Andika"/>
                <a:sym typeface="Andika"/>
              </a:rPr>
              <a:t>ISABELA CASTRO</a:t>
            </a:r>
            <a:br>
              <a:rPr lang="en">
                <a:solidFill>
                  <a:schemeClr val="dk1"/>
                </a:solidFill>
                <a:latin typeface="Andika"/>
                <a:ea typeface="Andika"/>
                <a:cs typeface="Andika"/>
                <a:sym typeface="Andika"/>
              </a:rPr>
            </a:br>
            <a:br>
              <a:rPr lang="en">
                <a:solidFill>
                  <a:schemeClr val="dk1"/>
                </a:solidFill>
                <a:latin typeface="Andika"/>
                <a:ea typeface="Andika"/>
                <a:cs typeface="Andika"/>
                <a:sym typeface="Andika"/>
              </a:rPr>
            </a:br>
            <a:r>
              <a:rPr lang="en">
                <a:solidFill>
                  <a:schemeClr val="dk1"/>
                </a:solidFill>
                <a:latin typeface="Andika"/>
                <a:ea typeface="Andika"/>
                <a:cs typeface="Andika"/>
                <a:sym typeface="Andika"/>
              </a:rPr>
              <a:t>CIÊNCIAS SOCIAIS - 2024.1</a:t>
            </a:r>
            <a:endParaRPr>
              <a:solidFill>
                <a:schemeClr val="dk1"/>
              </a:solidFill>
              <a:latin typeface="Andika"/>
              <a:ea typeface="Andika"/>
              <a:cs typeface="Andika"/>
              <a:sym typeface="Andika"/>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4" name="Shape 614"/>
        <p:cNvGrpSpPr/>
        <p:nvPr/>
      </p:nvGrpSpPr>
      <p:grpSpPr>
        <a:xfrm>
          <a:off x="0" y="0"/>
          <a:ext cx="0" cy="0"/>
          <a:chOff x="0" y="0"/>
          <a:chExt cx="0" cy="0"/>
        </a:xfrm>
      </p:grpSpPr>
      <p:sp>
        <p:nvSpPr>
          <p:cNvPr id="615" name="Google Shape;615;p34"/>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616" name="Google Shape;616;p34"/>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17" name="Google Shape;617;p34"/>
          <p:cNvSpPr/>
          <p:nvPr/>
        </p:nvSpPr>
        <p:spPr>
          <a:xfrm>
            <a:off x="1440000" y="943650"/>
            <a:ext cx="36969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GRÁFICO POLAR:</a:t>
            </a:r>
            <a:endParaRPr>
              <a:latin typeface="Alata"/>
              <a:ea typeface="Alata"/>
              <a:cs typeface="Alata"/>
              <a:sym typeface="Alata"/>
            </a:endParaRPr>
          </a:p>
        </p:txBody>
      </p:sp>
      <p:pic>
        <p:nvPicPr>
          <p:cNvPr id="618" name="Google Shape;618;p34"/>
          <p:cNvPicPr preferRelativeResize="0"/>
          <p:nvPr/>
        </p:nvPicPr>
        <p:blipFill>
          <a:blip r:embed="rId3">
            <a:alphaModFix/>
          </a:blip>
          <a:stretch>
            <a:fillRect/>
          </a:stretch>
        </p:blipFill>
        <p:spPr>
          <a:xfrm>
            <a:off x="4303500" y="1569700"/>
            <a:ext cx="3866275" cy="2653825"/>
          </a:xfrm>
          <a:prstGeom prst="rect">
            <a:avLst/>
          </a:prstGeom>
          <a:noFill/>
          <a:ln>
            <a:noFill/>
          </a:ln>
        </p:spPr>
      </p:pic>
      <p:sp>
        <p:nvSpPr>
          <p:cNvPr id="619" name="Google Shape;619;p34"/>
          <p:cNvSpPr txBox="1"/>
          <p:nvPr/>
        </p:nvSpPr>
        <p:spPr>
          <a:xfrm>
            <a:off x="4303500" y="4166000"/>
            <a:ext cx="3946800" cy="33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111111"/>
                </a:solidFill>
                <a:latin typeface="Andika"/>
                <a:ea typeface="Andika"/>
                <a:cs typeface="Andika"/>
                <a:sym typeface="Andika"/>
              </a:rPr>
              <a:t>GRÁFICO 06 - Precipitação pluviométrica na cidade      M - 2003. </a:t>
            </a:r>
            <a:br>
              <a:rPr lang="en" sz="1200">
                <a:solidFill>
                  <a:srgbClr val="111111"/>
                </a:solidFill>
                <a:latin typeface="Andika"/>
                <a:ea typeface="Andika"/>
                <a:cs typeface="Andika"/>
                <a:sym typeface="Andika"/>
              </a:rPr>
            </a:br>
            <a:br>
              <a:rPr lang="en" sz="1200">
                <a:solidFill>
                  <a:srgbClr val="111111"/>
                </a:solidFill>
                <a:latin typeface="Andika"/>
                <a:ea typeface="Andika"/>
                <a:cs typeface="Andika"/>
                <a:sym typeface="Andika"/>
              </a:rPr>
            </a:br>
            <a:endParaRPr sz="1200">
              <a:solidFill>
                <a:srgbClr val="111111"/>
              </a:solidFill>
              <a:latin typeface="Andika"/>
              <a:ea typeface="Andika"/>
              <a:cs typeface="Andika"/>
              <a:sym typeface="Andika"/>
            </a:endParaRPr>
          </a:p>
        </p:txBody>
      </p:sp>
      <p:sp>
        <p:nvSpPr>
          <p:cNvPr id="620" name="Google Shape;620;p34"/>
          <p:cNvSpPr txBox="1"/>
          <p:nvPr/>
        </p:nvSpPr>
        <p:spPr>
          <a:xfrm>
            <a:off x="713400" y="1691500"/>
            <a:ext cx="3313800" cy="16110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Andika"/>
              <a:buChar char="●"/>
            </a:pPr>
            <a:r>
              <a:rPr lang="en">
                <a:solidFill>
                  <a:schemeClr val="dk1"/>
                </a:solidFill>
                <a:latin typeface="Andika"/>
                <a:ea typeface="Andika"/>
                <a:cs typeface="Andika"/>
                <a:sym typeface="Andika"/>
              </a:rPr>
              <a:t>Um gráfico polar exibe uma série como um conjunto de pontos agrupados por categoria em um círculo de 360 graus. Os valores são representados pelo comprimento do ponto, conforme medido do centro do círculo. Quanto mais distante o ponto está do centro, maior é o seu valor. São exibidos rótulos de categoria no perímetro do gráfico. </a:t>
            </a:r>
            <a:endParaRPr>
              <a:solidFill>
                <a:schemeClr val="dk1"/>
              </a:solidFill>
              <a:latin typeface="Andika"/>
              <a:ea typeface="Andika"/>
              <a:cs typeface="Andika"/>
              <a:sym typeface="Andika"/>
            </a:endParaRPr>
          </a:p>
        </p:txBody>
      </p:sp>
      <p:sp>
        <p:nvSpPr>
          <p:cNvPr id="621" name="Google Shape;621;p34"/>
          <p:cNvSpPr txBox="1"/>
          <p:nvPr/>
        </p:nvSpPr>
        <p:spPr>
          <a:xfrm>
            <a:off x="4366600" y="4701500"/>
            <a:ext cx="2919900" cy="24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111111"/>
                </a:solidFill>
                <a:latin typeface="Andika"/>
                <a:ea typeface="Andika"/>
                <a:cs typeface="Andika"/>
                <a:sym typeface="Andika"/>
              </a:rPr>
              <a:t>FONTE: Dados Hipotéticos.</a:t>
            </a:r>
            <a:endParaRPr>
              <a:solidFill>
                <a:srgbClr val="111111"/>
              </a:solidFill>
              <a:latin typeface="Andika"/>
              <a:ea typeface="Andika"/>
              <a:cs typeface="Andika"/>
              <a:sym typeface="Andika"/>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5" name="Shape 625"/>
        <p:cNvGrpSpPr/>
        <p:nvPr/>
      </p:nvGrpSpPr>
      <p:grpSpPr>
        <a:xfrm>
          <a:off x="0" y="0"/>
          <a:ext cx="0" cy="0"/>
          <a:chOff x="0" y="0"/>
          <a:chExt cx="0" cy="0"/>
        </a:xfrm>
      </p:grpSpPr>
      <p:sp>
        <p:nvSpPr>
          <p:cNvPr id="626" name="Google Shape;626;p35"/>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627" name="Google Shape;627;p35"/>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28" name="Google Shape;628;p35"/>
          <p:cNvSpPr/>
          <p:nvPr/>
        </p:nvSpPr>
        <p:spPr>
          <a:xfrm>
            <a:off x="1440000" y="943650"/>
            <a:ext cx="36969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GRÁFICO EM CURVAS:</a:t>
            </a:r>
            <a:endParaRPr>
              <a:latin typeface="Alata"/>
              <a:ea typeface="Alata"/>
              <a:cs typeface="Alata"/>
              <a:sym typeface="Alata"/>
            </a:endParaRPr>
          </a:p>
        </p:txBody>
      </p:sp>
      <p:sp>
        <p:nvSpPr>
          <p:cNvPr id="629" name="Google Shape;629;p35"/>
          <p:cNvSpPr txBox="1"/>
          <p:nvPr/>
        </p:nvSpPr>
        <p:spPr>
          <a:xfrm>
            <a:off x="3542901" y="3915250"/>
            <a:ext cx="5029500" cy="401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111111"/>
                </a:solidFill>
                <a:latin typeface="Andika"/>
                <a:ea typeface="Andika"/>
                <a:cs typeface="Andika"/>
                <a:sym typeface="Andika"/>
              </a:rPr>
              <a:t>G</a:t>
            </a:r>
            <a:r>
              <a:rPr lang="en" sz="1200">
                <a:solidFill>
                  <a:srgbClr val="111111"/>
                </a:solidFill>
                <a:latin typeface="Andika"/>
                <a:ea typeface="Andika"/>
                <a:cs typeface="Andika"/>
                <a:sym typeface="Andika"/>
              </a:rPr>
              <a:t>RÁFICO 07 - </a:t>
            </a:r>
            <a:r>
              <a:rPr lang="en" sz="1200">
                <a:solidFill>
                  <a:schemeClr val="dk1"/>
                </a:solidFill>
                <a:latin typeface="Andika"/>
                <a:ea typeface="Andika"/>
                <a:cs typeface="Andika"/>
                <a:sym typeface="Andika"/>
              </a:rPr>
              <a:t>Desmatamento na Amazônia - BRASIL - (2017-2019).</a:t>
            </a:r>
            <a:br>
              <a:rPr lang="en" sz="1200">
                <a:solidFill>
                  <a:schemeClr val="dk1"/>
                </a:solidFill>
                <a:latin typeface="Andika"/>
                <a:ea typeface="Andika"/>
                <a:cs typeface="Andika"/>
                <a:sym typeface="Andika"/>
              </a:rPr>
            </a:br>
            <a:endParaRPr sz="1200">
              <a:solidFill>
                <a:schemeClr val="dk1"/>
              </a:solidFill>
              <a:latin typeface="Andika"/>
              <a:ea typeface="Andika"/>
              <a:cs typeface="Andika"/>
              <a:sym typeface="Andika"/>
            </a:endParaRPr>
          </a:p>
          <a:p>
            <a:pPr indent="0" lvl="0" marL="0" rtl="0" algn="l">
              <a:spcBef>
                <a:spcPts val="0"/>
              </a:spcBef>
              <a:spcAft>
                <a:spcPts val="0"/>
              </a:spcAft>
              <a:buNone/>
            </a:pPr>
            <a:r>
              <a:rPr lang="en" sz="1200">
                <a:solidFill>
                  <a:schemeClr val="dk1"/>
                </a:solidFill>
                <a:latin typeface="Andika"/>
                <a:ea typeface="Andika"/>
                <a:cs typeface="Andika"/>
                <a:sym typeface="Andika"/>
              </a:rPr>
              <a:t>FONTE: Terrabrasilis/Inpe.</a:t>
            </a:r>
            <a:endParaRPr sz="1200">
              <a:solidFill>
                <a:schemeClr val="dk1"/>
              </a:solidFill>
              <a:latin typeface="Andika"/>
              <a:ea typeface="Andika"/>
              <a:cs typeface="Andika"/>
              <a:sym typeface="Andika"/>
            </a:endParaRPr>
          </a:p>
          <a:p>
            <a:pPr indent="0" lvl="0" marL="0" rtl="0" algn="l">
              <a:spcBef>
                <a:spcPts val="0"/>
              </a:spcBef>
              <a:spcAft>
                <a:spcPts val="0"/>
              </a:spcAft>
              <a:buNone/>
            </a:pPr>
            <a:br>
              <a:rPr lang="en" sz="1200">
                <a:solidFill>
                  <a:schemeClr val="dk1"/>
                </a:solidFill>
                <a:latin typeface="Andika"/>
                <a:ea typeface="Andika"/>
                <a:cs typeface="Andika"/>
                <a:sym typeface="Andika"/>
              </a:rPr>
            </a:br>
            <a:br>
              <a:rPr lang="en" sz="1200">
                <a:solidFill>
                  <a:schemeClr val="dk1"/>
                </a:solidFill>
                <a:latin typeface="Andika"/>
                <a:ea typeface="Andika"/>
                <a:cs typeface="Andika"/>
                <a:sym typeface="Andika"/>
              </a:rPr>
            </a:br>
            <a:br>
              <a:rPr lang="en" sz="1200">
                <a:solidFill>
                  <a:schemeClr val="dk1"/>
                </a:solidFill>
                <a:latin typeface="Andika"/>
                <a:ea typeface="Andika"/>
                <a:cs typeface="Andika"/>
                <a:sym typeface="Andika"/>
              </a:rPr>
            </a:br>
            <a:br>
              <a:rPr lang="en" sz="1200">
                <a:solidFill>
                  <a:srgbClr val="111111"/>
                </a:solidFill>
                <a:highlight>
                  <a:srgbClr val="FFFFFF"/>
                </a:highlight>
              </a:rPr>
            </a:br>
            <a:br>
              <a:rPr lang="en" sz="1200">
                <a:solidFill>
                  <a:srgbClr val="111111"/>
                </a:solidFill>
                <a:highlight>
                  <a:srgbClr val="FFFFFF"/>
                </a:highlight>
              </a:rPr>
            </a:br>
            <a:r>
              <a:rPr lang="en" sz="1200">
                <a:solidFill>
                  <a:srgbClr val="111111"/>
                </a:solidFill>
                <a:highlight>
                  <a:srgbClr val="FFFFFF"/>
                </a:highlight>
              </a:rPr>
              <a:t>FONTE: IBGE</a:t>
            </a:r>
            <a:endParaRPr sz="1200">
              <a:solidFill>
                <a:srgbClr val="111111"/>
              </a:solidFill>
              <a:latin typeface="Andika"/>
              <a:ea typeface="Andika"/>
              <a:cs typeface="Andika"/>
              <a:sym typeface="Andika"/>
            </a:endParaRPr>
          </a:p>
        </p:txBody>
      </p:sp>
      <p:sp>
        <p:nvSpPr>
          <p:cNvPr id="630" name="Google Shape;630;p35"/>
          <p:cNvSpPr txBox="1"/>
          <p:nvPr/>
        </p:nvSpPr>
        <p:spPr>
          <a:xfrm>
            <a:off x="294675" y="1794875"/>
            <a:ext cx="2987100" cy="23172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Andika"/>
              <a:buChar char="●"/>
            </a:pPr>
            <a:r>
              <a:rPr lang="en">
                <a:solidFill>
                  <a:schemeClr val="dk1"/>
                </a:solidFill>
                <a:latin typeface="Andika"/>
                <a:ea typeface="Andika"/>
                <a:cs typeface="Andika"/>
                <a:sym typeface="Andika"/>
              </a:rPr>
              <a:t>Normalmente é mais utilizado nas séries cronológicas, onde a variável tempo é representada no eixo horizontal e as quantidades respectivas, no eixo vertical.</a:t>
            </a:r>
            <a:endParaRPr sz="1600">
              <a:solidFill>
                <a:schemeClr val="dk1"/>
              </a:solidFill>
              <a:latin typeface="Andika"/>
              <a:ea typeface="Andika"/>
              <a:cs typeface="Andika"/>
              <a:sym typeface="Andika"/>
            </a:endParaRPr>
          </a:p>
        </p:txBody>
      </p:sp>
      <p:pic>
        <p:nvPicPr>
          <p:cNvPr id="631" name="Google Shape;631;p35"/>
          <p:cNvPicPr preferRelativeResize="0"/>
          <p:nvPr/>
        </p:nvPicPr>
        <p:blipFill rotWithShape="1">
          <a:blip r:embed="rId3">
            <a:alphaModFix/>
          </a:blip>
          <a:srcRect b="0" l="0" r="0" t="14155"/>
          <a:stretch/>
        </p:blipFill>
        <p:spPr>
          <a:xfrm>
            <a:off x="3623300" y="1794875"/>
            <a:ext cx="4514100" cy="21203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5" name="Shape 635"/>
        <p:cNvGrpSpPr/>
        <p:nvPr/>
      </p:nvGrpSpPr>
      <p:grpSpPr>
        <a:xfrm>
          <a:off x="0" y="0"/>
          <a:ext cx="0" cy="0"/>
          <a:chOff x="0" y="0"/>
          <a:chExt cx="0" cy="0"/>
        </a:xfrm>
      </p:grpSpPr>
      <p:sp>
        <p:nvSpPr>
          <p:cNvPr id="636" name="Google Shape;636;p36"/>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637" name="Google Shape;637;p36"/>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38" name="Google Shape;638;p36"/>
          <p:cNvSpPr/>
          <p:nvPr/>
        </p:nvSpPr>
        <p:spPr>
          <a:xfrm>
            <a:off x="1440000" y="943650"/>
            <a:ext cx="36969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PIRÂMIDE ETÁRIA</a:t>
            </a:r>
            <a:r>
              <a:rPr lang="en">
                <a:latin typeface="Alata"/>
                <a:ea typeface="Alata"/>
                <a:cs typeface="Alata"/>
                <a:sym typeface="Alata"/>
              </a:rPr>
              <a:t>:</a:t>
            </a:r>
            <a:endParaRPr>
              <a:latin typeface="Alata"/>
              <a:ea typeface="Alata"/>
              <a:cs typeface="Alata"/>
              <a:sym typeface="Alata"/>
            </a:endParaRPr>
          </a:p>
        </p:txBody>
      </p:sp>
      <p:sp>
        <p:nvSpPr>
          <p:cNvPr id="639" name="Google Shape;639;p36"/>
          <p:cNvSpPr txBox="1"/>
          <p:nvPr/>
        </p:nvSpPr>
        <p:spPr>
          <a:xfrm>
            <a:off x="169900" y="1589325"/>
            <a:ext cx="2799600" cy="16074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Andika"/>
              <a:buChar char="●"/>
            </a:pPr>
            <a:r>
              <a:rPr lang="en">
                <a:solidFill>
                  <a:schemeClr val="dk1"/>
                </a:solidFill>
                <a:latin typeface="Andika"/>
                <a:ea typeface="Andika"/>
                <a:cs typeface="Andika"/>
                <a:sym typeface="Andika"/>
              </a:rPr>
              <a:t>Usado nos estudos demográficos, esse tipo de gráfico é específico para representar a estrutura de uma população segundo as faixas etárias e o sexo.</a:t>
            </a:r>
            <a:endParaRPr>
              <a:solidFill>
                <a:schemeClr val="dk1"/>
              </a:solidFill>
              <a:latin typeface="Andika"/>
              <a:ea typeface="Andika"/>
              <a:cs typeface="Andika"/>
              <a:sym typeface="Andika"/>
            </a:endParaRPr>
          </a:p>
        </p:txBody>
      </p:sp>
      <p:sp>
        <p:nvSpPr>
          <p:cNvPr id="640" name="Google Shape;640;p36"/>
          <p:cNvSpPr txBox="1"/>
          <p:nvPr/>
        </p:nvSpPr>
        <p:spPr>
          <a:xfrm>
            <a:off x="111325" y="3196725"/>
            <a:ext cx="3080700" cy="7635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Andika"/>
              <a:buChar char="●"/>
            </a:pPr>
            <a:r>
              <a:rPr lang="en">
                <a:solidFill>
                  <a:schemeClr val="dk1"/>
                </a:solidFill>
                <a:latin typeface="Andika"/>
                <a:ea typeface="Andika"/>
                <a:cs typeface="Andika"/>
                <a:sym typeface="Andika"/>
              </a:rPr>
              <a:t>No eixo horizontal, representase o número (absoluto ou proporcional) de pessoas e no eixo vertical, as idades e o sexo.</a:t>
            </a:r>
            <a:endParaRPr>
              <a:solidFill>
                <a:schemeClr val="dk1"/>
              </a:solidFill>
              <a:latin typeface="Andika"/>
              <a:ea typeface="Andika"/>
              <a:cs typeface="Andika"/>
              <a:sym typeface="Andika"/>
            </a:endParaRPr>
          </a:p>
        </p:txBody>
      </p:sp>
      <p:sp>
        <p:nvSpPr>
          <p:cNvPr id="641" name="Google Shape;641;p36"/>
          <p:cNvSpPr/>
          <p:nvPr/>
        </p:nvSpPr>
        <p:spPr>
          <a:xfrm>
            <a:off x="7875975" y="3790650"/>
            <a:ext cx="1268100" cy="13530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ndika"/>
              <a:ea typeface="Andika"/>
              <a:cs typeface="Andika"/>
              <a:sym typeface="Andika"/>
            </a:endParaRPr>
          </a:p>
        </p:txBody>
      </p:sp>
      <p:pic>
        <p:nvPicPr>
          <p:cNvPr id="642" name="Google Shape;642;p36"/>
          <p:cNvPicPr preferRelativeResize="0"/>
          <p:nvPr/>
        </p:nvPicPr>
        <p:blipFill rotWithShape="1">
          <a:blip r:embed="rId3">
            <a:alphaModFix/>
          </a:blip>
          <a:srcRect b="0" l="0" r="0" t="17115"/>
          <a:stretch/>
        </p:blipFill>
        <p:spPr>
          <a:xfrm>
            <a:off x="3317650" y="1541711"/>
            <a:ext cx="5343525" cy="2826325"/>
          </a:xfrm>
          <a:prstGeom prst="rect">
            <a:avLst/>
          </a:prstGeom>
          <a:noFill/>
          <a:ln>
            <a:noFill/>
          </a:ln>
        </p:spPr>
      </p:pic>
      <p:sp>
        <p:nvSpPr>
          <p:cNvPr id="643" name="Google Shape;643;p36"/>
          <p:cNvSpPr txBox="1"/>
          <p:nvPr/>
        </p:nvSpPr>
        <p:spPr>
          <a:xfrm>
            <a:off x="3317650" y="4299600"/>
            <a:ext cx="5862600" cy="46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111111"/>
                </a:solidFill>
                <a:latin typeface="Andika"/>
                <a:ea typeface="Andika"/>
                <a:cs typeface="Andika"/>
                <a:sym typeface="Andika"/>
              </a:rPr>
              <a:t>GRÁFICO 08 - </a:t>
            </a:r>
            <a:r>
              <a:rPr lang="en" sz="1000">
                <a:solidFill>
                  <a:srgbClr val="111111"/>
                </a:solidFill>
                <a:highlight>
                  <a:srgbClr val="FFFFFF"/>
                </a:highlight>
              </a:rPr>
              <a:t>População residente na data de referência, por grupo de idade - BRASIL - 2022.</a:t>
            </a:r>
            <a:br>
              <a:rPr lang="en" sz="1000">
                <a:solidFill>
                  <a:srgbClr val="111111"/>
                </a:solidFill>
                <a:highlight>
                  <a:srgbClr val="FFFFFF"/>
                </a:highlight>
              </a:rPr>
            </a:br>
            <a:br>
              <a:rPr lang="en" sz="1000">
                <a:solidFill>
                  <a:srgbClr val="111111"/>
                </a:solidFill>
                <a:highlight>
                  <a:srgbClr val="FFFFFF"/>
                </a:highlight>
              </a:rPr>
            </a:br>
            <a:r>
              <a:rPr lang="en" sz="1000">
                <a:solidFill>
                  <a:srgbClr val="111111"/>
                </a:solidFill>
                <a:highlight>
                  <a:srgbClr val="FFFFFF"/>
                </a:highlight>
              </a:rPr>
              <a:t>FONTE: Censo IBGE.</a:t>
            </a:r>
            <a:endParaRPr sz="1000">
              <a:solidFill>
                <a:srgbClr val="111111"/>
              </a:solidFill>
              <a:latin typeface="Andika"/>
              <a:ea typeface="Andika"/>
              <a:cs typeface="Andika"/>
              <a:sym typeface="Andik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7" name="Shape 647"/>
        <p:cNvGrpSpPr/>
        <p:nvPr/>
      </p:nvGrpSpPr>
      <p:grpSpPr>
        <a:xfrm>
          <a:off x="0" y="0"/>
          <a:ext cx="0" cy="0"/>
          <a:chOff x="0" y="0"/>
          <a:chExt cx="0" cy="0"/>
        </a:xfrm>
      </p:grpSpPr>
      <p:sp>
        <p:nvSpPr>
          <p:cNvPr id="648" name="Google Shape;648;p37"/>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649" name="Google Shape;649;p37"/>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50" name="Google Shape;650;p37"/>
          <p:cNvSpPr/>
          <p:nvPr/>
        </p:nvSpPr>
        <p:spPr>
          <a:xfrm>
            <a:off x="1440000" y="943650"/>
            <a:ext cx="36969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DIAGRAMAS DE DISPERSÃO</a:t>
            </a:r>
            <a:r>
              <a:rPr lang="en">
                <a:latin typeface="Alata"/>
                <a:ea typeface="Alata"/>
                <a:cs typeface="Alata"/>
                <a:sym typeface="Alata"/>
              </a:rPr>
              <a:t>:</a:t>
            </a:r>
            <a:endParaRPr>
              <a:latin typeface="Alata"/>
              <a:ea typeface="Alata"/>
              <a:cs typeface="Alata"/>
              <a:sym typeface="Alata"/>
            </a:endParaRPr>
          </a:p>
        </p:txBody>
      </p:sp>
      <p:sp>
        <p:nvSpPr>
          <p:cNvPr id="651" name="Google Shape;651;p37"/>
          <p:cNvSpPr txBox="1"/>
          <p:nvPr/>
        </p:nvSpPr>
        <p:spPr>
          <a:xfrm>
            <a:off x="549175" y="1766038"/>
            <a:ext cx="3616500" cy="19959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Andika"/>
              <a:buChar char="●"/>
            </a:pPr>
            <a:r>
              <a:rPr lang="en">
                <a:solidFill>
                  <a:schemeClr val="dk1"/>
                </a:solidFill>
                <a:latin typeface="Andika"/>
                <a:ea typeface="Andika"/>
                <a:cs typeface="Andika"/>
                <a:sym typeface="Andika"/>
              </a:rPr>
              <a:t>São aqueles em que os dados são representados por um ponto no cruzamento do sistema de coordenadas cartesianas (ordenada e </a:t>
            </a:r>
            <a:r>
              <a:rPr lang="en">
                <a:solidFill>
                  <a:schemeClr val="dk1"/>
                </a:solidFill>
                <a:latin typeface="Andika"/>
                <a:ea typeface="Andika"/>
                <a:cs typeface="Andika"/>
                <a:sym typeface="Andika"/>
              </a:rPr>
              <a:t>abscissa</a:t>
            </a:r>
            <a:r>
              <a:rPr lang="en">
                <a:solidFill>
                  <a:schemeClr val="dk1"/>
                </a:solidFill>
                <a:latin typeface="Andika"/>
                <a:ea typeface="Andika"/>
                <a:cs typeface="Andika"/>
                <a:sym typeface="Andika"/>
              </a:rPr>
              <a:t>, normalmente chamados de eixos X e Y, respectivamente). É muito indicado para análises estatísticas em estudos de correlação entre duas variáveis.</a:t>
            </a:r>
            <a:endParaRPr>
              <a:solidFill>
                <a:schemeClr val="dk1"/>
              </a:solidFill>
              <a:latin typeface="Andika"/>
              <a:ea typeface="Andika"/>
              <a:cs typeface="Andika"/>
              <a:sym typeface="Andika"/>
            </a:endParaRPr>
          </a:p>
        </p:txBody>
      </p:sp>
      <p:pic>
        <p:nvPicPr>
          <p:cNvPr id="652" name="Google Shape;652;p37"/>
          <p:cNvPicPr preferRelativeResize="0"/>
          <p:nvPr/>
        </p:nvPicPr>
        <p:blipFill>
          <a:blip r:embed="rId3">
            <a:alphaModFix/>
          </a:blip>
          <a:stretch>
            <a:fillRect/>
          </a:stretch>
        </p:blipFill>
        <p:spPr>
          <a:xfrm>
            <a:off x="5244050" y="1440650"/>
            <a:ext cx="3489175" cy="2646700"/>
          </a:xfrm>
          <a:prstGeom prst="rect">
            <a:avLst/>
          </a:prstGeom>
          <a:noFill/>
          <a:ln>
            <a:noFill/>
          </a:ln>
        </p:spPr>
      </p:pic>
      <p:sp>
        <p:nvSpPr>
          <p:cNvPr id="653" name="Google Shape;653;p37"/>
          <p:cNvSpPr txBox="1"/>
          <p:nvPr/>
        </p:nvSpPr>
        <p:spPr>
          <a:xfrm>
            <a:off x="4781875" y="4087350"/>
            <a:ext cx="53310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100">
                <a:solidFill>
                  <a:srgbClr val="111111"/>
                </a:solidFill>
                <a:latin typeface="Andika"/>
                <a:ea typeface="Andika"/>
                <a:cs typeface="Andika"/>
                <a:sym typeface="Andika"/>
              </a:rPr>
              <a:t>GRÁFICO 10 – </a:t>
            </a:r>
            <a:br>
              <a:rPr lang="en" sz="1100">
                <a:solidFill>
                  <a:srgbClr val="111111"/>
                </a:solidFill>
                <a:latin typeface="Andika"/>
                <a:ea typeface="Andika"/>
                <a:cs typeface="Andika"/>
                <a:sym typeface="Andika"/>
              </a:rPr>
            </a:br>
            <a:r>
              <a:rPr lang="en" sz="1100">
                <a:solidFill>
                  <a:srgbClr val="111111"/>
                </a:solidFill>
                <a:latin typeface="Andika"/>
                <a:ea typeface="Andika"/>
                <a:cs typeface="Andika"/>
                <a:sym typeface="Andika"/>
              </a:rPr>
              <a:t> </a:t>
            </a:r>
            <a:endParaRPr sz="1100">
              <a:solidFill>
                <a:srgbClr val="111111"/>
              </a:solidFill>
              <a:latin typeface="Andika"/>
              <a:ea typeface="Andika"/>
              <a:cs typeface="Andika"/>
              <a:sym typeface="Andika"/>
            </a:endParaRPr>
          </a:p>
        </p:txBody>
      </p:sp>
      <p:sp>
        <p:nvSpPr>
          <p:cNvPr id="654" name="Google Shape;654;p37"/>
          <p:cNvSpPr/>
          <p:nvPr/>
        </p:nvSpPr>
        <p:spPr>
          <a:xfrm>
            <a:off x="7862575" y="3978175"/>
            <a:ext cx="1375200" cy="12327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ndika"/>
              <a:ea typeface="Andika"/>
              <a:cs typeface="Andika"/>
              <a:sym typeface="Andika"/>
            </a:endParaRPr>
          </a:p>
        </p:txBody>
      </p:sp>
      <p:sp>
        <p:nvSpPr>
          <p:cNvPr id="655" name="Google Shape;655;p37"/>
          <p:cNvSpPr txBox="1"/>
          <p:nvPr/>
        </p:nvSpPr>
        <p:spPr>
          <a:xfrm>
            <a:off x="5748475" y="4087350"/>
            <a:ext cx="3489300" cy="2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rgbClr val="111111"/>
                </a:solidFill>
                <a:latin typeface="Andika"/>
                <a:ea typeface="Andika"/>
                <a:cs typeface="Andika"/>
                <a:sym typeface="Andika"/>
              </a:rPr>
              <a:t>Dispersão das taxas de mortalidade por homicídios entre adolescentes de 10 a 19 anos - Município do Rio de Janeiro – (1980 – 1994).</a:t>
            </a:r>
            <a:br>
              <a:rPr lang="en" sz="1100">
                <a:solidFill>
                  <a:srgbClr val="111111"/>
                </a:solidFill>
                <a:latin typeface="Andika"/>
                <a:ea typeface="Andika"/>
                <a:cs typeface="Andika"/>
                <a:sym typeface="Andika"/>
              </a:rPr>
            </a:br>
            <a:endParaRPr>
              <a:solidFill>
                <a:schemeClr val="dk1"/>
              </a:solidFill>
              <a:latin typeface="Andika"/>
              <a:ea typeface="Andika"/>
              <a:cs typeface="Andika"/>
              <a:sym typeface="Andika"/>
            </a:endParaRPr>
          </a:p>
        </p:txBody>
      </p:sp>
      <p:sp>
        <p:nvSpPr>
          <p:cNvPr id="656" name="Google Shape;656;p37"/>
          <p:cNvSpPr txBox="1"/>
          <p:nvPr/>
        </p:nvSpPr>
        <p:spPr>
          <a:xfrm>
            <a:off x="4781875" y="4781850"/>
            <a:ext cx="4594200" cy="2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a:solidFill>
                  <a:srgbClr val="111111"/>
                </a:solidFill>
                <a:latin typeface="Andika"/>
                <a:ea typeface="Andika"/>
                <a:cs typeface="Andika"/>
                <a:sym typeface="Andika"/>
              </a:rPr>
              <a:t>FONTE: Secretaria Estadual de Saúde do Rio de Janeiro.</a:t>
            </a:r>
            <a:endParaRPr sz="1100">
              <a:solidFill>
                <a:srgbClr val="111111"/>
              </a:solidFill>
              <a:latin typeface="Andika"/>
              <a:ea typeface="Andika"/>
              <a:cs typeface="Andika"/>
              <a:sym typeface="Andika"/>
            </a:endParaRPr>
          </a:p>
        </p:txBody>
      </p:sp>
      <p:sp>
        <p:nvSpPr>
          <p:cNvPr id="657" name="Google Shape;657;p37"/>
          <p:cNvSpPr txBox="1"/>
          <p:nvPr/>
        </p:nvSpPr>
        <p:spPr>
          <a:xfrm rot="-5400000">
            <a:off x="4821150" y="2492200"/>
            <a:ext cx="941700" cy="39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999999"/>
                </a:solidFill>
                <a:latin typeface="Andika"/>
                <a:ea typeface="Andika"/>
                <a:cs typeface="Andika"/>
                <a:sym typeface="Andika"/>
              </a:rPr>
              <a:t>Homicídios</a:t>
            </a:r>
            <a:endParaRPr sz="1000">
              <a:solidFill>
                <a:srgbClr val="999999"/>
              </a:solidFill>
              <a:latin typeface="Andika"/>
              <a:ea typeface="Andika"/>
              <a:cs typeface="Andika"/>
              <a:sym typeface="Andika"/>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1" name="Shape 661"/>
        <p:cNvGrpSpPr/>
        <p:nvPr/>
      </p:nvGrpSpPr>
      <p:grpSpPr>
        <a:xfrm>
          <a:off x="0" y="0"/>
          <a:ext cx="0" cy="0"/>
          <a:chOff x="0" y="0"/>
          <a:chExt cx="0" cy="0"/>
        </a:xfrm>
      </p:grpSpPr>
      <p:sp>
        <p:nvSpPr>
          <p:cNvPr id="662" name="Google Shape;662;p38"/>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663" name="Google Shape;663;p38"/>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64" name="Google Shape;664;p38"/>
          <p:cNvSpPr/>
          <p:nvPr/>
        </p:nvSpPr>
        <p:spPr>
          <a:xfrm>
            <a:off x="1440000" y="943650"/>
            <a:ext cx="36969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CARTOGRAMA</a:t>
            </a:r>
            <a:r>
              <a:rPr lang="en">
                <a:latin typeface="Alata"/>
                <a:ea typeface="Alata"/>
                <a:cs typeface="Alata"/>
                <a:sym typeface="Alata"/>
              </a:rPr>
              <a:t>:</a:t>
            </a:r>
            <a:endParaRPr>
              <a:latin typeface="Alata"/>
              <a:ea typeface="Alata"/>
              <a:cs typeface="Alata"/>
              <a:sym typeface="Alata"/>
            </a:endParaRPr>
          </a:p>
        </p:txBody>
      </p:sp>
      <p:sp>
        <p:nvSpPr>
          <p:cNvPr id="665" name="Google Shape;665;p38"/>
          <p:cNvSpPr txBox="1"/>
          <p:nvPr/>
        </p:nvSpPr>
        <p:spPr>
          <a:xfrm>
            <a:off x="5544538" y="4402200"/>
            <a:ext cx="3281700" cy="29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000">
              <a:solidFill>
                <a:schemeClr val="dk1"/>
              </a:solidFill>
              <a:latin typeface="Andika"/>
              <a:ea typeface="Andika"/>
              <a:cs typeface="Andika"/>
              <a:sym typeface="Andika"/>
            </a:endParaRPr>
          </a:p>
        </p:txBody>
      </p:sp>
      <p:sp>
        <p:nvSpPr>
          <p:cNvPr id="666" name="Google Shape;666;p38"/>
          <p:cNvSpPr txBox="1"/>
          <p:nvPr/>
        </p:nvSpPr>
        <p:spPr>
          <a:xfrm>
            <a:off x="616150" y="1714500"/>
            <a:ext cx="4647900" cy="8973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Andika"/>
              <a:buChar char="●"/>
            </a:pPr>
            <a:r>
              <a:rPr lang="en">
                <a:solidFill>
                  <a:schemeClr val="dk1"/>
                </a:solidFill>
                <a:latin typeface="Andika"/>
                <a:ea typeface="Andika"/>
                <a:cs typeface="Andika"/>
                <a:sym typeface="Andika"/>
              </a:rPr>
              <a:t>São gráficos que utilizam um mapa como base e têm por finalidade apresentar comparações de dados estatísticos segundo a posição geográfica, topográfica ou política. Nesse tipo de representação, os dados, que estão sempre organizados em séries geográficas, estão relacionados com seus respectivos locais de ocorrência.</a:t>
            </a:r>
            <a:endParaRPr>
              <a:solidFill>
                <a:schemeClr val="dk1"/>
              </a:solidFill>
              <a:latin typeface="Andika"/>
              <a:ea typeface="Andika"/>
              <a:cs typeface="Andika"/>
              <a:sym typeface="Andika"/>
            </a:endParaRPr>
          </a:p>
        </p:txBody>
      </p:sp>
      <p:sp>
        <p:nvSpPr>
          <p:cNvPr id="667" name="Google Shape;667;p38"/>
          <p:cNvSpPr txBox="1"/>
          <p:nvPr/>
        </p:nvSpPr>
        <p:spPr>
          <a:xfrm>
            <a:off x="616150" y="3500425"/>
            <a:ext cx="4252800" cy="5727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Andika"/>
              <a:buChar char="●"/>
            </a:pPr>
            <a:r>
              <a:rPr lang="en">
                <a:solidFill>
                  <a:schemeClr val="dk1"/>
                </a:solidFill>
                <a:latin typeface="Andika"/>
                <a:ea typeface="Andika"/>
                <a:cs typeface="Andika"/>
                <a:sym typeface="Andika"/>
              </a:rPr>
              <a:t>Na diferenciação dos dados a serem representados, são usados cores, hachuras ou outros destaques, que deverão estar relacionados em uma legenda, ao lado ou abaixo do desenho. </a:t>
            </a:r>
            <a:endParaRPr>
              <a:solidFill>
                <a:schemeClr val="dk1"/>
              </a:solidFill>
              <a:latin typeface="Andika"/>
              <a:ea typeface="Andika"/>
              <a:cs typeface="Andika"/>
              <a:sym typeface="Andika"/>
            </a:endParaRPr>
          </a:p>
        </p:txBody>
      </p:sp>
      <p:sp>
        <p:nvSpPr>
          <p:cNvPr id="668" name="Google Shape;668;p38"/>
          <p:cNvSpPr/>
          <p:nvPr/>
        </p:nvSpPr>
        <p:spPr>
          <a:xfrm>
            <a:off x="7541125" y="3710275"/>
            <a:ext cx="1687500" cy="1433100"/>
          </a:xfrm>
          <a:prstGeom prst="roundRect">
            <a:avLst>
              <a:gd fmla="val 16667" name="adj"/>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ndika"/>
              <a:ea typeface="Andika"/>
              <a:cs typeface="Andika"/>
              <a:sym typeface="Andika"/>
            </a:endParaRPr>
          </a:p>
        </p:txBody>
      </p:sp>
      <p:pic>
        <p:nvPicPr>
          <p:cNvPr id="669" name="Google Shape;669;p38"/>
          <p:cNvPicPr preferRelativeResize="0"/>
          <p:nvPr/>
        </p:nvPicPr>
        <p:blipFill rotWithShape="1">
          <a:blip r:embed="rId3">
            <a:alphaModFix/>
          </a:blip>
          <a:srcRect b="3545" l="0" r="0" t="5767"/>
          <a:stretch/>
        </p:blipFill>
        <p:spPr>
          <a:xfrm>
            <a:off x="5472525" y="893025"/>
            <a:ext cx="3281699" cy="3442026"/>
          </a:xfrm>
          <a:prstGeom prst="rect">
            <a:avLst/>
          </a:prstGeom>
          <a:noFill/>
          <a:ln>
            <a:noFill/>
          </a:ln>
        </p:spPr>
      </p:pic>
      <p:sp>
        <p:nvSpPr>
          <p:cNvPr id="670" name="Google Shape;670;p38"/>
          <p:cNvSpPr txBox="1"/>
          <p:nvPr/>
        </p:nvSpPr>
        <p:spPr>
          <a:xfrm>
            <a:off x="5264050" y="4335325"/>
            <a:ext cx="5645700" cy="800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111111"/>
                </a:solidFill>
                <a:latin typeface="Andika"/>
                <a:ea typeface="Andika"/>
                <a:cs typeface="Andika"/>
                <a:sym typeface="Andika"/>
              </a:rPr>
              <a:t>GRÁFICO 09 -  </a:t>
            </a:r>
            <a:br>
              <a:rPr lang="en" sz="1000">
                <a:solidFill>
                  <a:srgbClr val="111111"/>
                </a:solidFill>
                <a:latin typeface="Andika"/>
                <a:ea typeface="Andika"/>
                <a:cs typeface="Andika"/>
                <a:sym typeface="Andika"/>
              </a:rPr>
            </a:br>
            <a:br>
              <a:rPr lang="en" sz="1000">
                <a:solidFill>
                  <a:srgbClr val="111111"/>
                </a:solidFill>
                <a:latin typeface="Andika"/>
                <a:ea typeface="Andika"/>
                <a:cs typeface="Andika"/>
                <a:sym typeface="Andika"/>
              </a:rPr>
            </a:br>
            <a:br>
              <a:rPr lang="en" sz="1000">
                <a:solidFill>
                  <a:srgbClr val="111111"/>
                </a:solidFill>
                <a:latin typeface="Andika"/>
                <a:ea typeface="Andika"/>
                <a:cs typeface="Andika"/>
                <a:sym typeface="Andika"/>
              </a:rPr>
            </a:br>
            <a:r>
              <a:rPr lang="en" sz="1000">
                <a:solidFill>
                  <a:srgbClr val="111111"/>
                </a:solidFill>
                <a:latin typeface="Andika"/>
                <a:ea typeface="Andika"/>
                <a:cs typeface="Andika"/>
                <a:sym typeface="Andika"/>
              </a:rPr>
              <a:t>FONTE: </a:t>
            </a:r>
            <a:r>
              <a:rPr lang="en" sz="1000">
                <a:solidFill>
                  <a:srgbClr val="111111"/>
                </a:solidFill>
                <a:latin typeface="Andika"/>
                <a:ea typeface="Andika"/>
                <a:cs typeface="Andika"/>
                <a:sym typeface="Andika"/>
              </a:rPr>
              <a:t>Fundação Perceu Abramo.</a:t>
            </a:r>
            <a:endParaRPr b="1" sz="1000">
              <a:solidFill>
                <a:srgbClr val="111111"/>
              </a:solidFill>
              <a:latin typeface="Andika"/>
              <a:ea typeface="Andika"/>
              <a:cs typeface="Andika"/>
              <a:sym typeface="Andika"/>
            </a:endParaRPr>
          </a:p>
        </p:txBody>
      </p:sp>
      <p:sp>
        <p:nvSpPr>
          <p:cNvPr id="671" name="Google Shape;671;p38"/>
          <p:cNvSpPr txBox="1"/>
          <p:nvPr/>
        </p:nvSpPr>
        <p:spPr>
          <a:xfrm>
            <a:off x="6161475" y="4335325"/>
            <a:ext cx="3469200" cy="18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111111"/>
                </a:solidFill>
                <a:latin typeface="Andika"/>
                <a:ea typeface="Andika"/>
                <a:cs typeface="Andika"/>
                <a:sym typeface="Andika"/>
              </a:rPr>
              <a:t>Motivações de agressões por motivação eleitoral - BRASIL - (de 1 a 15 de outubro de 2018).</a:t>
            </a:r>
            <a:br>
              <a:rPr lang="en" sz="1000">
                <a:solidFill>
                  <a:srgbClr val="111111"/>
                </a:solidFill>
                <a:latin typeface="Andika"/>
                <a:ea typeface="Andika"/>
                <a:cs typeface="Andika"/>
                <a:sym typeface="Andika"/>
              </a:rPr>
            </a:br>
            <a:endParaRPr>
              <a:solidFill>
                <a:srgbClr val="111111"/>
              </a:solidFill>
              <a:latin typeface="Andika"/>
              <a:ea typeface="Andika"/>
              <a:cs typeface="Andika"/>
              <a:sym typeface="Andika"/>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5" name="Shape 675"/>
        <p:cNvGrpSpPr/>
        <p:nvPr/>
      </p:nvGrpSpPr>
      <p:grpSpPr>
        <a:xfrm>
          <a:off x="0" y="0"/>
          <a:ext cx="0" cy="0"/>
          <a:chOff x="0" y="0"/>
          <a:chExt cx="0" cy="0"/>
        </a:xfrm>
      </p:grpSpPr>
      <p:sp>
        <p:nvSpPr>
          <p:cNvPr id="676" name="Google Shape;676;p39"/>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677" name="Google Shape;677;p39"/>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78" name="Google Shape;678;p39"/>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p>
        </p:txBody>
      </p:sp>
      <p:sp>
        <p:nvSpPr>
          <p:cNvPr id="679" name="Google Shape;679;p39"/>
          <p:cNvSpPr/>
          <p:nvPr/>
        </p:nvSpPr>
        <p:spPr>
          <a:xfrm>
            <a:off x="1440000" y="943650"/>
            <a:ext cx="36969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HISTOGRAMAS:</a:t>
            </a:r>
            <a:endParaRPr>
              <a:latin typeface="Alata"/>
              <a:ea typeface="Alata"/>
              <a:cs typeface="Alata"/>
              <a:sym typeface="Alata"/>
            </a:endParaRPr>
          </a:p>
        </p:txBody>
      </p:sp>
      <p:sp>
        <p:nvSpPr>
          <p:cNvPr id="680" name="Google Shape;680;p39"/>
          <p:cNvSpPr/>
          <p:nvPr/>
        </p:nvSpPr>
        <p:spPr>
          <a:xfrm>
            <a:off x="7541125" y="3710275"/>
            <a:ext cx="1687500" cy="1433100"/>
          </a:xfrm>
          <a:prstGeom prst="roundRect">
            <a:avLst>
              <a:gd fmla="val 16667" name="adj"/>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ndika"/>
              <a:ea typeface="Andika"/>
              <a:cs typeface="Andika"/>
              <a:sym typeface="Andika"/>
            </a:endParaRPr>
          </a:p>
        </p:txBody>
      </p:sp>
      <p:pic>
        <p:nvPicPr>
          <p:cNvPr id="681" name="Google Shape;681;p39"/>
          <p:cNvPicPr preferRelativeResize="0"/>
          <p:nvPr/>
        </p:nvPicPr>
        <p:blipFill rotWithShape="1">
          <a:blip r:embed="rId3">
            <a:alphaModFix/>
          </a:blip>
          <a:srcRect b="2795" l="2155" r="1635" t="3068"/>
          <a:stretch/>
        </p:blipFill>
        <p:spPr>
          <a:xfrm>
            <a:off x="4045150" y="1701100"/>
            <a:ext cx="4755051" cy="2464600"/>
          </a:xfrm>
          <a:prstGeom prst="rect">
            <a:avLst/>
          </a:prstGeom>
          <a:noFill/>
          <a:ln>
            <a:noFill/>
          </a:ln>
        </p:spPr>
      </p:pic>
      <p:sp>
        <p:nvSpPr>
          <p:cNvPr id="682" name="Google Shape;682;p39"/>
          <p:cNvSpPr txBox="1"/>
          <p:nvPr/>
        </p:nvSpPr>
        <p:spPr>
          <a:xfrm>
            <a:off x="3938750" y="4238875"/>
            <a:ext cx="4942500" cy="954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111111"/>
                </a:solidFill>
                <a:latin typeface="Andika"/>
                <a:ea typeface="Andika"/>
                <a:cs typeface="Andika"/>
                <a:sym typeface="Andika"/>
              </a:rPr>
              <a:t>GRÁFICO 11 - </a:t>
            </a:r>
            <a:br>
              <a:rPr lang="en" sz="1000">
                <a:solidFill>
                  <a:srgbClr val="111111"/>
                </a:solidFill>
                <a:latin typeface="Andika"/>
                <a:ea typeface="Andika"/>
                <a:cs typeface="Andika"/>
                <a:sym typeface="Andika"/>
              </a:rPr>
            </a:br>
            <a:br>
              <a:rPr lang="en" sz="1000">
                <a:solidFill>
                  <a:srgbClr val="111111"/>
                </a:solidFill>
                <a:latin typeface="Andika"/>
                <a:ea typeface="Andika"/>
                <a:cs typeface="Andika"/>
                <a:sym typeface="Andika"/>
              </a:rPr>
            </a:br>
            <a:br>
              <a:rPr lang="en" sz="1000">
                <a:solidFill>
                  <a:srgbClr val="111111"/>
                </a:solidFill>
                <a:latin typeface="Andika"/>
                <a:ea typeface="Andika"/>
                <a:cs typeface="Andika"/>
                <a:sym typeface="Andika"/>
              </a:rPr>
            </a:br>
            <a:br>
              <a:rPr lang="en" sz="1000">
                <a:solidFill>
                  <a:srgbClr val="111111"/>
                </a:solidFill>
                <a:latin typeface="Andika"/>
                <a:ea typeface="Andika"/>
                <a:cs typeface="Andika"/>
                <a:sym typeface="Andika"/>
              </a:rPr>
            </a:br>
            <a:r>
              <a:rPr lang="en" sz="1000">
                <a:solidFill>
                  <a:srgbClr val="111111"/>
                </a:solidFill>
                <a:latin typeface="Andika"/>
                <a:ea typeface="Andika"/>
                <a:cs typeface="Andika"/>
                <a:sym typeface="Andika"/>
              </a:rPr>
              <a:t>FONTE: SCIELO.</a:t>
            </a:r>
            <a:endParaRPr sz="1000">
              <a:solidFill>
                <a:srgbClr val="111111"/>
              </a:solidFill>
              <a:latin typeface="Andika"/>
              <a:ea typeface="Andika"/>
              <a:cs typeface="Andika"/>
              <a:sym typeface="Andika"/>
            </a:endParaRPr>
          </a:p>
        </p:txBody>
      </p:sp>
      <p:sp>
        <p:nvSpPr>
          <p:cNvPr id="683" name="Google Shape;683;p39"/>
          <p:cNvSpPr txBox="1"/>
          <p:nvPr/>
        </p:nvSpPr>
        <p:spPr>
          <a:xfrm>
            <a:off x="-2973550" y="-36575"/>
            <a:ext cx="3443100" cy="179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Andika"/>
              <a:ea typeface="Andika"/>
              <a:cs typeface="Andika"/>
              <a:sym typeface="Andika"/>
            </a:endParaRPr>
          </a:p>
        </p:txBody>
      </p:sp>
      <p:sp>
        <p:nvSpPr>
          <p:cNvPr id="684" name="Google Shape;684;p39"/>
          <p:cNvSpPr/>
          <p:nvPr/>
        </p:nvSpPr>
        <p:spPr>
          <a:xfrm>
            <a:off x="0" y="4076975"/>
            <a:ext cx="1687500" cy="1433100"/>
          </a:xfrm>
          <a:prstGeom prst="roundRect">
            <a:avLst>
              <a:gd fmla="val 16667" name="adj"/>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ndika"/>
              <a:ea typeface="Andika"/>
              <a:cs typeface="Andika"/>
              <a:sym typeface="Andika"/>
            </a:endParaRPr>
          </a:p>
        </p:txBody>
      </p:sp>
      <p:sp>
        <p:nvSpPr>
          <p:cNvPr id="685" name="Google Shape;685;p39"/>
          <p:cNvSpPr txBox="1"/>
          <p:nvPr/>
        </p:nvSpPr>
        <p:spPr>
          <a:xfrm>
            <a:off x="362500" y="1707875"/>
            <a:ext cx="3000000" cy="14871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Andika"/>
              <a:buChar char="●"/>
            </a:pPr>
            <a:r>
              <a:rPr lang="en">
                <a:solidFill>
                  <a:schemeClr val="dk1"/>
                </a:solidFill>
                <a:latin typeface="Andika"/>
                <a:ea typeface="Andika"/>
                <a:cs typeface="Andika"/>
                <a:sym typeface="Andika"/>
              </a:rPr>
              <a:t>São gráficos estritamente utilizados em análises estatísticas, compostos por retângulos sucessivos em que a base é proporcional à amplitude dos intervalos de classe e a altura representa sua frequência.</a:t>
            </a:r>
            <a:endParaRPr>
              <a:solidFill>
                <a:schemeClr val="dk1"/>
              </a:solidFill>
              <a:latin typeface="Andika"/>
              <a:ea typeface="Andika"/>
              <a:cs typeface="Andika"/>
              <a:sym typeface="Andika"/>
            </a:endParaRPr>
          </a:p>
        </p:txBody>
      </p:sp>
      <p:sp>
        <p:nvSpPr>
          <p:cNvPr id="686" name="Google Shape;686;p39"/>
          <p:cNvSpPr txBox="1"/>
          <p:nvPr/>
        </p:nvSpPr>
        <p:spPr>
          <a:xfrm>
            <a:off x="4862125" y="4238875"/>
            <a:ext cx="4366500" cy="2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111111"/>
                </a:solidFill>
                <a:latin typeface="Andika"/>
                <a:ea typeface="Andika"/>
                <a:cs typeface="Andika"/>
                <a:sym typeface="Andika"/>
              </a:rPr>
              <a:t>Distribuição de casos de doença diarreica aguda segundo o dia de início de sintomas, XII Jogos dos Povos Indígenas no município de Cuiabá - Mato Grosso - 2013.</a:t>
            </a:r>
            <a:endParaRPr>
              <a:solidFill>
                <a:srgbClr val="111111"/>
              </a:solidFill>
              <a:latin typeface="Andika"/>
              <a:ea typeface="Andika"/>
              <a:cs typeface="Andika"/>
              <a:sym typeface="Andika"/>
            </a:endParaRPr>
          </a:p>
        </p:txBody>
      </p:sp>
      <p:sp>
        <p:nvSpPr>
          <p:cNvPr id="687" name="Google Shape;687;p39"/>
          <p:cNvSpPr txBox="1"/>
          <p:nvPr/>
        </p:nvSpPr>
        <p:spPr>
          <a:xfrm>
            <a:off x="7996525" y="1516350"/>
            <a:ext cx="3000000" cy="338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rgbClr val="111111"/>
                </a:solidFill>
                <a:latin typeface="Andika"/>
                <a:ea typeface="Andika"/>
                <a:cs typeface="Andika"/>
                <a:sym typeface="Andika"/>
              </a:rPr>
              <a:t>(N=384)</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91" name="Shape 691"/>
        <p:cNvGrpSpPr/>
        <p:nvPr/>
      </p:nvGrpSpPr>
      <p:grpSpPr>
        <a:xfrm>
          <a:off x="0" y="0"/>
          <a:ext cx="0" cy="0"/>
          <a:chOff x="0" y="0"/>
          <a:chExt cx="0" cy="0"/>
        </a:xfrm>
      </p:grpSpPr>
      <p:sp>
        <p:nvSpPr>
          <p:cNvPr id="692" name="Google Shape;692;p40"/>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693" name="Google Shape;693;p40"/>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694" name="Google Shape;694;p40"/>
          <p:cNvSpPr/>
          <p:nvPr/>
        </p:nvSpPr>
        <p:spPr>
          <a:xfrm>
            <a:off x="1440000" y="943650"/>
            <a:ext cx="36969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BOXPLOT:</a:t>
            </a:r>
            <a:endParaRPr>
              <a:latin typeface="Alata"/>
              <a:ea typeface="Alata"/>
              <a:cs typeface="Alata"/>
              <a:sym typeface="Alata"/>
            </a:endParaRPr>
          </a:p>
        </p:txBody>
      </p:sp>
      <p:pic>
        <p:nvPicPr>
          <p:cNvPr id="695" name="Google Shape;695;p40"/>
          <p:cNvPicPr preferRelativeResize="0"/>
          <p:nvPr/>
        </p:nvPicPr>
        <p:blipFill>
          <a:blip r:embed="rId3">
            <a:alphaModFix/>
          </a:blip>
          <a:stretch>
            <a:fillRect/>
          </a:stretch>
        </p:blipFill>
        <p:spPr>
          <a:xfrm>
            <a:off x="3817350" y="1546753"/>
            <a:ext cx="4116275" cy="3161685"/>
          </a:xfrm>
          <a:prstGeom prst="rect">
            <a:avLst/>
          </a:prstGeom>
          <a:noFill/>
          <a:ln>
            <a:noFill/>
          </a:ln>
        </p:spPr>
      </p:pic>
      <p:sp>
        <p:nvSpPr>
          <p:cNvPr id="696" name="Google Shape;696;p40"/>
          <p:cNvSpPr txBox="1"/>
          <p:nvPr/>
        </p:nvSpPr>
        <p:spPr>
          <a:xfrm>
            <a:off x="361650" y="1875250"/>
            <a:ext cx="3455700" cy="2504700"/>
          </a:xfrm>
          <a:prstGeom prst="rect">
            <a:avLst/>
          </a:prstGeom>
          <a:noFill/>
          <a:ln>
            <a:noFill/>
          </a:ln>
        </p:spPr>
        <p:txBody>
          <a:bodyPr anchorCtr="0" anchor="t" bIns="91425" lIns="91425" spcFirstLastPara="1" rIns="91425" wrap="square" tIns="91425">
            <a:noAutofit/>
          </a:bodyPr>
          <a:lstStyle/>
          <a:p>
            <a:pPr indent="-317500" lvl="0" marL="457200" rtl="0" algn="l">
              <a:lnSpc>
                <a:spcPct val="115000"/>
              </a:lnSpc>
              <a:spcBef>
                <a:spcPts val="0"/>
              </a:spcBef>
              <a:spcAft>
                <a:spcPts val="0"/>
              </a:spcAft>
              <a:buClr>
                <a:schemeClr val="dk1"/>
              </a:buClr>
              <a:buSzPts val="1400"/>
              <a:buFont typeface="Andika"/>
              <a:buChar char="●"/>
            </a:pPr>
            <a:r>
              <a:rPr lang="en">
                <a:solidFill>
                  <a:schemeClr val="dk1"/>
                </a:solidFill>
                <a:latin typeface="Andika"/>
                <a:ea typeface="Andika"/>
                <a:cs typeface="Andika"/>
                <a:sym typeface="Andika"/>
              </a:rPr>
              <a:t>Gráfico construído com base no resumo dos cinco números:  </a:t>
            </a:r>
            <a:br>
              <a:rPr lang="en">
                <a:solidFill>
                  <a:schemeClr val="dk1"/>
                </a:solidFill>
                <a:latin typeface="Andika"/>
                <a:ea typeface="Andika"/>
                <a:cs typeface="Andika"/>
                <a:sym typeface="Andika"/>
              </a:rPr>
            </a:br>
            <a:br>
              <a:rPr lang="en">
                <a:solidFill>
                  <a:schemeClr val="dk1"/>
                </a:solidFill>
                <a:latin typeface="Andika"/>
                <a:ea typeface="Andika"/>
                <a:cs typeface="Andika"/>
                <a:sym typeface="Andika"/>
              </a:rPr>
            </a:br>
            <a:r>
              <a:rPr lang="en">
                <a:solidFill>
                  <a:schemeClr val="dk1"/>
                </a:solidFill>
                <a:latin typeface="Andika"/>
                <a:ea typeface="Andika"/>
                <a:cs typeface="Andika"/>
                <a:sym typeface="Andika"/>
              </a:rPr>
              <a:t>- Valor mínimo  </a:t>
            </a:r>
            <a:br>
              <a:rPr lang="en">
                <a:solidFill>
                  <a:schemeClr val="dk1"/>
                </a:solidFill>
                <a:latin typeface="Andika"/>
                <a:ea typeface="Andika"/>
                <a:cs typeface="Andika"/>
                <a:sym typeface="Andika"/>
              </a:rPr>
            </a:br>
            <a:r>
              <a:rPr lang="en">
                <a:solidFill>
                  <a:schemeClr val="dk1"/>
                </a:solidFill>
                <a:latin typeface="Andika"/>
                <a:ea typeface="Andika"/>
                <a:cs typeface="Andika"/>
                <a:sym typeface="Andika"/>
              </a:rPr>
              <a:t>- Primeiro quartil (Q1) </a:t>
            </a:r>
            <a:br>
              <a:rPr lang="en">
                <a:solidFill>
                  <a:schemeClr val="dk1"/>
                </a:solidFill>
                <a:latin typeface="Andika"/>
                <a:ea typeface="Andika"/>
                <a:cs typeface="Andika"/>
                <a:sym typeface="Andika"/>
              </a:rPr>
            </a:br>
            <a:r>
              <a:rPr lang="en">
                <a:solidFill>
                  <a:schemeClr val="dk1"/>
                </a:solidFill>
                <a:latin typeface="Andika"/>
                <a:ea typeface="Andika"/>
                <a:cs typeface="Andika"/>
                <a:sym typeface="Andika"/>
              </a:rPr>
              <a:t>- Mediana (segundo quartil Q2)  </a:t>
            </a:r>
            <a:br>
              <a:rPr lang="en">
                <a:solidFill>
                  <a:schemeClr val="dk1"/>
                </a:solidFill>
                <a:latin typeface="Andika"/>
                <a:ea typeface="Andika"/>
                <a:cs typeface="Andika"/>
                <a:sym typeface="Andika"/>
              </a:rPr>
            </a:br>
            <a:r>
              <a:rPr lang="en">
                <a:solidFill>
                  <a:schemeClr val="dk1"/>
                </a:solidFill>
                <a:latin typeface="Andika"/>
                <a:ea typeface="Andika"/>
                <a:cs typeface="Andika"/>
                <a:sym typeface="Andika"/>
              </a:rPr>
              <a:t>- Terceiro quartil (Q3)  </a:t>
            </a:r>
            <a:br>
              <a:rPr lang="en">
                <a:solidFill>
                  <a:schemeClr val="dk1"/>
                </a:solidFill>
                <a:latin typeface="Andika"/>
                <a:ea typeface="Andika"/>
                <a:cs typeface="Andika"/>
                <a:sym typeface="Andika"/>
              </a:rPr>
            </a:br>
            <a:r>
              <a:rPr lang="en">
                <a:solidFill>
                  <a:schemeClr val="dk1"/>
                </a:solidFill>
                <a:latin typeface="Andika"/>
                <a:ea typeface="Andika"/>
                <a:cs typeface="Andika"/>
                <a:sym typeface="Andika"/>
              </a:rPr>
              <a:t>- Valor máximo </a:t>
            </a:r>
            <a:endParaRPr>
              <a:solidFill>
                <a:schemeClr val="dk1"/>
              </a:solidFill>
              <a:latin typeface="Andika"/>
              <a:ea typeface="Andika"/>
              <a:cs typeface="Andika"/>
              <a:sym typeface="Andika"/>
            </a:endParaRPr>
          </a:p>
        </p:txBody>
      </p:sp>
      <p:sp>
        <p:nvSpPr>
          <p:cNvPr id="697" name="Google Shape;697;p40"/>
          <p:cNvSpPr txBox="1"/>
          <p:nvPr/>
        </p:nvSpPr>
        <p:spPr>
          <a:xfrm>
            <a:off x="4413600" y="4584450"/>
            <a:ext cx="3837300" cy="646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a:solidFill>
                  <a:schemeClr val="dk1"/>
                </a:solidFill>
                <a:latin typeface="Andika"/>
                <a:ea typeface="Andika"/>
                <a:cs typeface="Andika"/>
                <a:sym typeface="Andika"/>
              </a:rPr>
              <a:t>GRÁFICO 13 - Anatomia do bloxplot - UESC - 2024.</a:t>
            </a:r>
            <a:endParaRPr sz="1000">
              <a:solidFill>
                <a:schemeClr val="dk1"/>
              </a:solidFill>
              <a:latin typeface="Andika"/>
              <a:ea typeface="Andika"/>
              <a:cs typeface="Andika"/>
              <a:sym typeface="Andika"/>
            </a:endParaRPr>
          </a:p>
          <a:p>
            <a:pPr indent="0" lvl="0" marL="0" rtl="0" algn="l">
              <a:spcBef>
                <a:spcPts val="0"/>
              </a:spcBef>
              <a:spcAft>
                <a:spcPts val="0"/>
              </a:spcAft>
              <a:buNone/>
            </a:pPr>
            <a:r>
              <a:t/>
            </a:r>
            <a:endParaRPr sz="1000">
              <a:solidFill>
                <a:schemeClr val="dk1"/>
              </a:solidFill>
              <a:latin typeface="Andika"/>
              <a:ea typeface="Andika"/>
              <a:cs typeface="Andika"/>
              <a:sym typeface="Andika"/>
            </a:endParaRPr>
          </a:p>
          <a:p>
            <a:pPr indent="0" lvl="0" marL="0" rtl="0" algn="l">
              <a:spcBef>
                <a:spcPts val="0"/>
              </a:spcBef>
              <a:spcAft>
                <a:spcPts val="0"/>
              </a:spcAft>
              <a:buNone/>
            </a:pPr>
            <a:r>
              <a:rPr lang="en" sz="1000">
                <a:solidFill>
                  <a:schemeClr val="dk1"/>
                </a:solidFill>
                <a:latin typeface="Andika"/>
                <a:ea typeface="Andika"/>
                <a:cs typeface="Andika"/>
                <a:sym typeface="Andika"/>
              </a:rPr>
              <a:t>FONTE: Dados hipotéticos.</a:t>
            </a:r>
            <a:endParaRPr sz="1000">
              <a:solidFill>
                <a:schemeClr val="dk1"/>
              </a:solidFill>
              <a:latin typeface="Andika"/>
              <a:ea typeface="Andika"/>
              <a:cs typeface="Andika"/>
              <a:sym typeface="Andika"/>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1" name="Shape 701"/>
        <p:cNvGrpSpPr/>
        <p:nvPr/>
      </p:nvGrpSpPr>
      <p:grpSpPr>
        <a:xfrm>
          <a:off x="0" y="0"/>
          <a:ext cx="0" cy="0"/>
          <a:chOff x="0" y="0"/>
          <a:chExt cx="0" cy="0"/>
        </a:xfrm>
      </p:grpSpPr>
      <p:sp>
        <p:nvSpPr>
          <p:cNvPr id="702" name="Google Shape;702;p41"/>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703" name="Google Shape;703;p41"/>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04" name="Google Shape;704;p41"/>
          <p:cNvSpPr/>
          <p:nvPr/>
        </p:nvSpPr>
        <p:spPr>
          <a:xfrm>
            <a:off x="1440000" y="943650"/>
            <a:ext cx="36969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GRÁFICO DE CAULE E FOLHAS</a:t>
            </a:r>
            <a:r>
              <a:rPr lang="en">
                <a:latin typeface="Alata"/>
                <a:ea typeface="Alata"/>
                <a:cs typeface="Alata"/>
                <a:sym typeface="Alata"/>
              </a:rPr>
              <a:t>:</a:t>
            </a:r>
            <a:endParaRPr>
              <a:latin typeface="Alata"/>
              <a:ea typeface="Alata"/>
              <a:cs typeface="Alata"/>
              <a:sym typeface="Alata"/>
            </a:endParaRPr>
          </a:p>
        </p:txBody>
      </p:sp>
      <p:pic>
        <p:nvPicPr>
          <p:cNvPr id="705" name="Google Shape;705;p41"/>
          <p:cNvPicPr preferRelativeResize="0"/>
          <p:nvPr/>
        </p:nvPicPr>
        <p:blipFill rotWithShape="1">
          <a:blip r:embed="rId3">
            <a:alphaModFix/>
          </a:blip>
          <a:srcRect b="0" l="0" r="0" t="17450"/>
          <a:stretch/>
        </p:blipFill>
        <p:spPr>
          <a:xfrm>
            <a:off x="4499375" y="1888650"/>
            <a:ext cx="3695700" cy="2154425"/>
          </a:xfrm>
          <a:prstGeom prst="rect">
            <a:avLst/>
          </a:prstGeom>
          <a:noFill/>
          <a:ln>
            <a:noFill/>
          </a:ln>
        </p:spPr>
      </p:pic>
      <p:sp>
        <p:nvSpPr>
          <p:cNvPr id="706" name="Google Shape;706;p41"/>
          <p:cNvSpPr txBox="1"/>
          <p:nvPr/>
        </p:nvSpPr>
        <p:spPr>
          <a:xfrm>
            <a:off x="803675" y="1768075"/>
            <a:ext cx="3695700" cy="26097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Andika"/>
              <a:buChar char="●"/>
            </a:pPr>
            <a:r>
              <a:rPr lang="en">
                <a:solidFill>
                  <a:schemeClr val="dk1"/>
                </a:solidFill>
                <a:latin typeface="Andika"/>
                <a:ea typeface="Andika"/>
                <a:cs typeface="Andika"/>
                <a:sym typeface="Andika"/>
              </a:rPr>
              <a:t>Os dados são divididos em duas partes: o caule e as folhas. O caule encontra-se do lado esquerdo do traço vertical e as folhas do lado direito. </a:t>
            </a:r>
            <a:br>
              <a:rPr lang="en">
                <a:solidFill>
                  <a:schemeClr val="dk1"/>
                </a:solidFill>
                <a:latin typeface="Andika"/>
                <a:ea typeface="Andika"/>
                <a:cs typeface="Andika"/>
                <a:sym typeface="Andika"/>
              </a:rPr>
            </a:br>
            <a:r>
              <a:rPr lang="en">
                <a:solidFill>
                  <a:schemeClr val="dk1"/>
                </a:solidFill>
                <a:latin typeface="Andika"/>
                <a:ea typeface="Andika"/>
                <a:cs typeface="Andika"/>
                <a:sym typeface="Andika"/>
              </a:rPr>
              <a:t>Todos os dados da amostra          aparecem no gráfico. Não é necessário construir previamente uma tabela de frequências. Dá uma interpretação visual sobre a forma como os dados se distribuem.</a:t>
            </a:r>
            <a:endParaRPr>
              <a:solidFill>
                <a:schemeClr val="dk1"/>
              </a:solidFill>
              <a:latin typeface="Andika"/>
              <a:ea typeface="Andika"/>
              <a:cs typeface="Andika"/>
              <a:sym typeface="Andika"/>
            </a:endParaRPr>
          </a:p>
        </p:txBody>
      </p:sp>
      <p:sp>
        <p:nvSpPr>
          <p:cNvPr id="707" name="Google Shape;707;p41"/>
          <p:cNvSpPr txBox="1"/>
          <p:nvPr/>
        </p:nvSpPr>
        <p:spPr>
          <a:xfrm>
            <a:off x="4499375" y="4243975"/>
            <a:ext cx="30000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111111"/>
                </a:solidFill>
                <a:latin typeface="Andika"/>
                <a:ea typeface="Andika"/>
                <a:cs typeface="Andika"/>
                <a:sym typeface="Andika"/>
              </a:rPr>
              <a:t>GRÁFICO 14 - </a:t>
            </a:r>
            <a:br>
              <a:rPr lang="en" sz="1200">
                <a:solidFill>
                  <a:srgbClr val="111111"/>
                </a:solidFill>
                <a:latin typeface="Andika"/>
                <a:ea typeface="Andika"/>
                <a:cs typeface="Andika"/>
                <a:sym typeface="Andika"/>
              </a:rPr>
            </a:br>
            <a:br>
              <a:rPr lang="en" sz="1200">
                <a:solidFill>
                  <a:srgbClr val="111111"/>
                </a:solidFill>
                <a:latin typeface="Andika"/>
                <a:ea typeface="Andika"/>
                <a:cs typeface="Andika"/>
                <a:sym typeface="Andika"/>
              </a:rPr>
            </a:br>
            <a:br>
              <a:rPr lang="en" sz="1200">
                <a:solidFill>
                  <a:srgbClr val="111111"/>
                </a:solidFill>
                <a:latin typeface="Andika"/>
                <a:ea typeface="Andika"/>
                <a:cs typeface="Andika"/>
                <a:sym typeface="Andika"/>
              </a:rPr>
            </a:br>
            <a:r>
              <a:rPr lang="en" sz="1200">
                <a:solidFill>
                  <a:srgbClr val="111111"/>
                </a:solidFill>
                <a:latin typeface="Andika"/>
                <a:ea typeface="Andika"/>
                <a:cs typeface="Andika"/>
                <a:sym typeface="Andika"/>
              </a:rPr>
              <a:t>FONTE: Dados hipotéticos.</a:t>
            </a:r>
            <a:endParaRPr sz="1200">
              <a:solidFill>
                <a:srgbClr val="111111"/>
              </a:solidFill>
              <a:latin typeface="Andika"/>
              <a:ea typeface="Andika"/>
              <a:cs typeface="Andika"/>
              <a:sym typeface="Andika"/>
            </a:endParaRPr>
          </a:p>
        </p:txBody>
      </p:sp>
      <p:sp>
        <p:nvSpPr>
          <p:cNvPr id="708" name="Google Shape;708;p41"/>
          <p:cNvSpPr txBox="1"/>
          <p:nvPr/>
        </p:nvSpPr>
        <p:spPr>
          <a:xfrm>
            <a:off x="5639100" y="4243975"/>
            <a:ext cx="2598600" cy="24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111111"/>
                </a:solidFill>
                <a:latin typeface="Andika"/>
                <a:ea typeface="Andika"/>
                <a:cs typeface="Andika"/>
                <a:sym typeface="Andika"/>
              </a:rPr>
              <a:t>Tempo gasto em uma prova.- UESC - 2024.</a:t>
            </a:r>
            <a:br>
              <a:rPr lang="en" sz="1200">
                <a:solidFill>
                  <a:srgbClr val="111111"/>
                </a:solidFill>
                <a:latin typeface="Andika"/>
                <a:ea typeface="Andika"/>
                <a:cs typeface="Andika"/>
                <a:sym typeface="Andika"/>
              </a:rPr>
            </a:br>
            <a:endParaRPr>
              <a:solidFill>
                <a:srgbClr val="111111"/>
              </a:solidFill>
              <a:latin typeface="Andika"/>
              <a:ea typeface="Andika"/>
              <a:cs typeface="Andika"/>
              <a:sym typeface="Andika"/>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2" name="Shape 712"/>
        <p:cNvGrpSpPr/>
        <p:nvPr/>
      </p:nvGrpSpPr>
      <p:grpSpPr>
        <a:xfrm>
          <a:off x="0" y="0"/>
          <a:ext cx="0" cy="0"/>
          <a:chOff x="0" y="0"/>
          <a:chExt cx="0" cy="0"/>
        </a:xfrm>
      </p:grpSpPr>
      <p:sp>
        <p:nvSpPr>
          <p:cNvPr id="713" name="Google Shape;713;p42"/>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714" name="Google Shape;714;p42"/>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715" name="Google Shape;715;p42"/>
          <p:cNvPicPr preferRelativeResize="0"/>
          <p:nvPr/>
        </p:nvPicPr>
        <p:blipFill rotWithShape="1">
          <a:blip r:embed="rId3">
            <a:alphaModFix/>
          </a:blip>
          <a:srcRect b="5234" l="0" r="0" t="12724"/>
          <a:stretch/>
        </p:blipFill>
        <p:spPr>
          <a:xfrm>
            <a:off x="3723700" y="1648638"/>
            <a:ext cx="5031275" cy="2331200"/>
          </a:xfrm>
          <a:prstGeom prst="rect">
            <a:avLst/>
          </a:prstGeom>
          <a:noFill/>
          <a:ln>
            <a:noFill/>
          </a:ln>
        </p:spPr>
      </p:pic>
      <p:sp>
        <p:nvSpPr>
          <p:cNvPr id="716" name="Google Shape;716;p42"/>
          <p:cNvSpPr txBox="1"/>
          <p:nvPr/>
        </p:nvSpPr>
        <p:spPr>
          <a:xfrm>
            <a:off x="3576350" y="4112125"/>
            <a:ext cx="2183400" cy="41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1"/>
              </a:solidFill>
              <a:latin typeface="Andika"/>
              <a:ea typeface="Andika"/>
              <a:cs typeface="Andika"/>
              <a:sym typeface="Andika"/>
            </a:endParaRPr>
          </a:p>
        </p:txBody>
      </p:sp>
      <p:sp>
        <p:nvSpPr>
          <p:cNvPr id="717" name="Google Shape;717;p42"/>
          <p:cNvSpPr txBox="1"/>
          <p:nvPr/>
        </p:nvSpPr>
        <p:spPr>
          <a:xfrm>
            <a:off x="3723700" y="4112150"/>
            <a:ext cx="41256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111111"/>
                </a:solidFill>
                <a:latin typeface="Andika"/>
                <a:ea typeface="Andika"/>
                <a:cs typeface="Andika"/>
                <a:sym typeface="Andika"/>
              </a:rPr>
              <a:t>GRÁFICO 15 - </a:t>
            </a:r>
            <a:br>
              <a:rPr lang="en" sz="1200">
                <a:solidFill>
                  <a:srgbClr val="111111"/>
                </a:solidFill>
                <a:latin typeface="Andika"/>
                <a:ea typeface="Andika"/>
                <a:cs typeface="Andika"/>
                <a:sym typeface="Andika"/>
              </a:rPr>
            </a:br>
            <a:br>
              <a:rPr lang="en" sz="1200">
                <a:solidFill>
                  <a:srgbClr val="111111"/>
                </a:solidFill>
                <a:latin typeface="Andika"/>
                <a:ea typeface="Andika"/>
                <a:cs typeface="Andika"/>
                <a:sym typeface="Andika"/>
              </a:rPr>
            </a:br>
            <a:r>
              <a:rPr lang="en" sz="1200">
                <a:solidFill>
                  <a:srgbClr val="111111"/>
                </a:solidFill>
                <a:latin typeface="Andika"/>
                <a:ea typeface="Andika"/>
                <a:cs typeface="Andika"/>
                <a:sym typeface="Andika"/>
              </a:rPr>
              <a:t>FONTE: Dados hipotéticos.</a:t>
            </a:r>
            <a:endParaRPr sz="1200">
              <a:solidFill>
                <a:srgbClr val="111111"/>
              </a:solidFill>
              <a:latin typeface="Andika"/>
              <a:ea typeface="Andika"/>
              <a:cs typeface="Andika"/>
              <a:sym typeface="Andika"/>
            </a:endParaRPr>
          </a:p>
        </p:txBody>
      </p:sp>
      <p:sp>
        <p:nvSpPr>
          <p:cNvPr id="718" name="Google Shape;718;p42"/>
          <p:cNvSpPr txBox="1"/>
          <p:nvPr/>
        </p:nvSpPr>
        <p:spPr>
          <a:xfrm>
            <a:off x="428625" y="1647450"/>
            <a:ext cx="2893200" cy="24111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Andika"/>
              <a:buChar char="●"/>
            </a:pPr>
            <a:r>
              <a:rPr lang="en">
                <a:solidFill>
                  <a:schemeClr val="dk1"/>
                </a:solidFill>
                <a:latin typeface="Andika"/>
                <a:ea typeface="Andika"/>
                <a:cs typeface="Andika"/>
                <a:sym typeface="Andika"/>
              </a:rPr>
              <a:t>Os dados são representados por símbolos ligados ao objeto em estudo.</a:t>
            </a:r>
            <a:endParaRPr>
              <a:solidFill>
                <a:schemeClr val="dk1"/>
              </a:solidFill>
              <a:latin typeface="Andika"/>
              <a:ea typeface="Andika"/>
              <a:cs typeface="Andika"/>
              <a:sym typeface="Andika"/>
            </a:endParaRPr>
          </a:p>
        </p:txBody>
      </p:sp>
      <p:sp>
        <p:nvSpPr>
          <p:cNvPr id="719" name="Google Shape;719;p42"/>
          <p:cNvSpPr/>
          <p:nvPr/>
        </p:nvSpPr>
        <p:spPr>
          <a:xfrm>
            <a:off x="1440000" y="943650"/>
            <a:ext cx="36969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PICTOGRAMA:</a:t>
            </a:r>
            <a:endParaRPr>
              <a:latin typeface="Alata"/>
              <a:ea typeface="Alata"/>
              <a:cs typeface="Alata"/>
              <a:sym typeface="Alata"/>
            </a:endParaRPr>
          </a:p>
        </p:txBody>
      </p:sp>
      <p:sp>
        <p:nvSpPr>
          <p:cNvPr id="720" name="Google Shape;720;p42"/>
          <p:cNvSpPr txBox="1"/>
          <p:nvPr/>
        </p:nvSpPr>
        <p:spPr>
          <a:xfrm>
            <a:off x="4755025" y="4112150"/>
            <a:ext cx="3509400" cy="22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111111"/>
                </a:solidFill>
                <a:latin typeface="Andika"/>
                <a:ea typeface="Andika"/>
                <a:cs typeface="Andika"/>
                <a:sym typeface="Andika"/>
              </a:rPr>
              <a:t>Distribução das idades por sexo - UESC - 2024.</a:t>
            </a:r>
            <a:br>
              <a:rPr lang="en" sz="1200">
                <a:solidFill>
                  <a:srgbClr val="111111"/>
                </a:solidFill>
                <a:latin typeface="Andika"/>
                <a:ea typeface="Andika"/>
                <a:cs typeface="Andika"/>
                <a:sym typeface="Andika"/>
              </a:rPr>
            </a:br>
            <a:endParaRPr>
              <a:solidFill>
                <a:srgbClr val="111111"/>
              </a:solidFill>
              <a:latin typeface="Andika"/>
              <a:ea typeface="Andika"/>
              <a:cs typeface="Andika"/>
              <a:sym typeface="Andika"/>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4" name="Shape 724"/>
        <p:cNvGrpSpPr/>
        <p:nvPr/>
      </p:nvGrpSpPr>
      <p:grpSpPr>
        <a:xfrm>
          <a:off x="0" y="0"/>
          <a:ext cx="0" cy="0"/>
          <a:chOff x="0" y="0"/>
          <a:chExt cx="0" cy="0"/>
        </a:xfrm>
      </p:grpSpPr>
      <p:sp>
        <p:nvSpPr>
          <p:cNvPr id="725" name="Google Shape;725;p43"/>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726" name="Google Shape;726;p43"/>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27" name="Google Shape;727;p43"/>
          <p:cNvSpPr txBox="1"/>
          <p:nvPr/>
        </p:nvSpPr>
        <p:spPr>
          <a:xfrm>
            <a:off x="3576350" y="4112125"/>
            <a:ext cx="2183400" cy="41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200">
              <a:solidFill>
                <a:schemeClr val="dk1"/>
              </a:solidFill>
              <a:latin typeface="Andika"/>
              <a:ea typeface="Andika"/>
              <a:cs typeface="Andika"/>
              <a:sym typeface="Andika"/>
            </a:endParaRPr>
          </a:p>
        </p:txBody>
      </p:sp>
      <p:sp>
        <p:nvSpPr>
          <p:cNvPr id="728" name="Google Shape;728;p43"/>
          <p:cNvSpPr txBox="1"/>
          <p:nvPr/>
        </p:nvSpPr>
        <p:spPr>
          <a:xfrm>
            <a:off x="4049375" y="3434225"/>
            <a:ext cx="4125600" cy="923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111111"/>
                </a:solidFill>
                <a:latin typeface="Andika"/>
                <a:ea typeface="Andika"/>
                <a:cs typeface="Andika"/>
                <a:sym typeface="Andika"/>
              </a:rPr>
              <a:t>GRÁFICO 16 -  </a:t>
            </a:r>
            <a:br>
              <a:rPr lang="en" sz="1200">
                <a:solidFill>
                  <a:srgbClr val="111111"/>
                </a:solidFill>
                <a:highlight>
                  <a:srgbClr val="FFFFFF"/>
                </a:highlight>
                <a:latin typeface="Andika"/>
                <a:ea typeface="Andika"/>
                <a:cs typeface="Andika"/>
                <a:sym typeface="Andika"/>
              </a:rPr>
            </a:br>
            <a:br>
              <a:rPr lang="en" sz="1200">
                <a:solidFill>
                  <a:srgbClr val="111111"/>
                </a:solidFill>
                <a:highlight>
                  <a:srgbClr val="FFFFFF"/>
                </a:highlight>
                <a:latin typeface="Andika"/>
                <a:ea typeface="Andika"/>
                <a:cs typeface="Andika"/>
                <a:sym typeface="Andika"/>
              </a:rPr>
            </a:br>
            <a:endParaRPr sz="1200">
              <a:solidFill>
                <a:srgbClr val="111111"/>
              </a:solidFill>
              <a:highlight>
                <a:srgbClr val="FFFFFF"/>
              </a:highlight>
              <a:latin typeface="Andika"/>
              <a:ea typeface="Andika"/>
              <a:cs typeface="Andika"/>
              <a:sym typeface="Andika"/>
            </a:endParaRPr>
          </a:p>
          <a:p>
            <a:pPr indent="0" lvl="0" marL="0" rtl="0" algn="l">
              <a:spcBef>
                <a:spcPts val="0"/>
              </a:spcBef>
              <a:spcAft>
                <a:spcPts val="0"/>
              </a:spcAft>
              <a:buNone/>
            </a:pPr>
            <a:r>
              <a:rPr lang="en" sz="1200">
                <a:solidFill>
                  <a:srgbClr val="111111"/>
                </a:solidFill>
                <a:latin typeface="Andika"/>
                <a:ea typeface="Andika"/>
                <a:cs typeface="Andika"/>
                <a:sym typeface="Andika"/>
              </a:rPr>
              <a:t>FONTE: Khan Academy.</a:t>
            </a:r>
            <a:endParaRPr sz="1200">
              <a:solidFill>
                <a:srgbClr val="111111"/>
              </a:solidFill>
              <a:latin typeface="Andika"/>
              <a:ea typeface="Andika"/>
              <a:cs typeface="Andika"/>
              <a:sym typeface="Andika"/>
            </a:endParaRPr>
          </a:p>
        </p:txBody>
      </p:sp>
      <p:sp>
        <p:nvSpPr>
          <p:cNvPr id="729" name="Google Shape;729;p43"/>
          <p:cNvSpPr txBox="1"/>
          <p:nvPr/>
        </p:nvSpPr>
        <p:spPr>
          <a:xfrm>
            <a:off x="428625" y="1647450"/>
            <a:ext cx="2893200" cy="24111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rgbClr val="111111"/>
              </a:buClr>
              <a:buSzPts val="1400"/>
              <a:buFont typeface="Andika"/>
              <a:buChar char="●"/>
            </a:pPr>
            <a:r>
              <a:rPr lang="en" sz="1200">
                <a:solidFill>
                  <a:srgbClr val="111111"/>
                </a:solidFill>
                <a:highlight>
                  <a:srgbClr val="FFFFFF"/>
                </a:highlight>
                <a:latin typeface="Andika"/>
                <a:ea typeface="Andika"/>
                <a:cs typeface="Andika"/>
                <a:sym typeface="Andika"/>
              </a:rPr>
              <a:t>Os gráficos de pontos </a:t>
            </a:r>
            <a:r>
              <a:rPr lang="en" sz="1200">
                <a:solidFill>
                  <a:srgbClr val="111111"/>
                </a:solidFill>
                <a:highlight>
                  <a:schemeClr val="lt1"/>
                </a:highlight>
                <a:latin typeface="Andika"/>
                <a:ea typeface="Andika"/>
                <a:cs typeface="Andika"/>
                <a:sym typeface="Andika"/>
              </a:rPr>
              <a:t>são úteis para mostrar os dados quantitativos de uma forma organizada</a:t>
            </a:r>
            <a:r>
              <a:rPr lang="en" sz="1200">
                <a:solidFill>
                  <a:srgbClr val="111111"/>
                </a:solidFill>
                <a:highlight>
                  <a:srgbClr val="FFFFFF"/>
                </a:highlight>
                <a:latin typeface="Andika"/>
                <a:ea typeface="Andika"/>
                <a:cs typeface="Andika"/>
                <a:sym typeface="Andika"/>
              </a:rPr>
              <a:t>. Os gráficos de pontos utilizam diversos pontos para organizar os dados no eixo ordinal. Um gráfico de pontos assemelha-se ao gráfico de linhas, sem as linhas. Somente os pontos de dados são exibidos.</a:t>
            </a:r>
            <a:endParaRPr>
              <a:solidFill>
                <a:srgbClr val="111111"/>
              </a:solidFill>
              <a:latin typeface="Andika"/>
              <a:ea typeface="Andika"/>
              <a:cs typeface="Andika"/>
              <a:sym typeface="Andika"/>
            </a:endParaRPr>
          </a:p>
        </p:txBody>
      </p:sp>
      <p:sp>
        <p:nvSpPr>
          <p:cNvPr id="730" name="Google Shape;730;p43"/>
          <p:cNvSpPr/>
          <p:nvPr/>
        </p:nvSpPr>
        <p:spPr>
          <a:xfrm>
            <a:off x="1440000" y="943650"/>
            <a:ext cx="36969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GRÁFICO DE PONTOS:</a:t>
            </a:r>
            <a:endParaRPr>
              <a:latin typeface="Alata"/>
              <a:ea typeface="Alata"/>
              <a:cs typeface="Alata"/>
              <a:sym typeface="Alata"/>
            </a:endParaRPr>
          </a:p>
        </p:txBody>
      </p:sp>
      <p:pic>
        <p:nvPicPr>
          <p:cNvPr id="731" name="Google Shape;731;p43"/>
          <p:cNvPicPr preferRelativeResize="0"/>
          <p:nvPr/>
        </p:nvPicPr>
        <p:blipFill rotWithShape="1">
          <a:blip r:embed="rId3">
            <a:alphaModFix/>
          </a:blip>
          <a:srcRect b="0" l="0" r="0" t="19315"/>
          <a:stretch/>
        </p:blipFill>
        <p:spPr>
          <a:xfrm>
            <a:off x="3792825" y="1709262"/>
            <a:ext cx="5194375" cy="1724975"/>
          </a:xfrm>
          <a:prstGeom prst="rect">
            <a:avLst/>
          </a:prstGeom>
          <a:noFill/>
          <a:ln>
            <a:noFill/>
          </a:ln>
        </p:spPr>
      </p:pic>
      <p:sp>
        <p:nvSpPr>
          <p:cNvPr id="732" name="Google Shape;732;p43"/>
          <p:cNvSpPr txBox="1"/>
          <p:nvPr/>
        </p:nvSpPr>
        <p:spPr>
          <a:xfrm>
            <a:off x="5136900" y="3434225"/>
            <a:ext cx="3696900" cy="187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111111"/>
                </a:solidFill>
                <a:highlight>
                  <a:schemeClr val="lt1"/>
                </a:highlight>
                <a:latin typeface="Andika"/>
                <a:ea typeface="Andika"/>
                <a:cs typeface="Andika"/>
                <a:sym typeface="Andika"/>
              </a:rPr>
              <a:t>Número de gols marcados nos jogos da final de cada edição da Copa do Mundo - (1930 - 2014). </a:t>
            </a:r>
            <a:endParaRPr>
              <a:solidFill>
                <a:srgbClr val="111111"/>
              </a:solidFill>
              <a:latin typeface="Andika"/>
              <a:ea typeface="Andika"/>
              <a:cs typeface="Andika"/>
              <a:sym typeface="Andik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6" name="Shape 526"/>
        <p:cNvGrpSpPr/>
        <p:nvPr/>
      </p:nvGrpSpPr>
      <p:grpSpPr>
        <a:xfrm>
          <a:off x="0" y="0"/>
          <a:ext cx="0" cy="0"/>
          <a:chOff x="0" y="0"/>
          <a:chExt cx="0" cy="0"/>
        </a:xfrm>
      </p:grpSpPr>
      <p:sp>
        <p:nvSpPr>
          <p:cNvPr id="527" name="Google Shape;527;p26"/>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528" name="Google Shape;528;p26"/>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29" name="Google Shape;529;p26"/>
          <p:cNvSpPr txBox="1"/>
          <p:nvPr/>
        </p:nvSpPr>
        <p:spPr>
          <a:xfrm>
            <a:off x="977800" y="1312675"/>
            <a:ext cx="7233000" cy="132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solidFill>
                  <a:schemeClr val="dk1"/>
                </a:solidFill>
                <a:latin typeface="Andika"/>
                <a:ea typeface="Andika"/>
                <a:cs typeface="Andika"/>
                <a:sym typeface="Andika"/>
              </a:rPr>
              <a:t>A apresentação gráfica é um complemento importante da apresentação tabular. A principal vantagem de um gráfico sobre a tabela é o fato de que ele permite uma visualização imediata da distribuição dos valores observados.</a:t>
            </a:r>
            <a:br>
              <a:rPr lang="en" sz="1700">
                <a:solidFill>
                  <a:schemeClr val="dk1"/>
                </a:solidFill>
                <a:latin typeface="Andika"/>
                <a:ea typeface="Andika"/>
                <a:cs typeface="Andika"/>
                <a:sym typeface="Andika"/>
              </a:rPr>
            </a:br>
            <a:br>
              <a:rPr lang="en" sz="1700">
                <a:solidFill>
                  <a:schemeClr val="dk1"/>
                </a:solidFill>
                <a:latin typeface="Andika"/>
                <a:ea typeface="Andika"/>
                <a:cs typeface="Andika"/>
                <a:sym typeface="Andika"/>
              </a:rPr>
            </a:br>
            <a:br>
              <a:rPr lang="en" sz="1700">
                <a:solidFill>
                  <a:schemeClr val="dk1"/>
                </a:solidFill>
                <a:latin typeface="Andika"/>
                <a:ea typeface="Andika"/>
                <a:cs typeface="Andika"/>
                <a:sym typeface="Andika"/>
              </a:rPr>
            </a:br>
            <a:r>
              <a:rPr b="1" lang="en" sz="1800">
                <a:solidFill>
                  <a:schemeClr val="dk1"/>
                </a:solidFill>
                <a:latin typeface="Andika"/>
                <a:ea typeface="Andika"/>
                <a:cs typeface="Andika"/>
                <a:sym typeface="Andika"/>
              </a:rPr>
              <a:t>CARACTERISTICAS: </a:t>
            </a:r>
            <a:br>
              <a:rPr lang="en" sz="1700">
                <a:solidFill>
                  <a:schemeClr val="dk1"/>
                </a:solidFill>
                <a:latin typeface="Andika"/>
                <a:ea typeface="Andika"/>
                <a:cs typeface="Andika"/>
                <a:sym typeface="Andika"/>
              </a:rPr>
            </a:br>
            <a:br>
              <a:rPr lang="en" sz="1700">
                <a:solidFill>
                  <a:schemeClr val="dk1"/>
                </a:solidFill>
                <a:latin typeface="Andika"/>
                <a:ea typeface="Andika"/>
                <a:cs typeface="Andika"/>
                <a:sym typeface="Andika"/>
              </a:rPr>
            </a:br>
            <a:br>
              <a:rPr lang="en" sz="1700">
                <a:solidFill>
                  <a:schemeClr val="dk1"/>
                </a:solidFill>
                <a:latin typeface="Andika"/>
                <a:ea typeface="Andika"/>
                <a:cs typeface="Andika"/>
                <a:sym typeface="Andika"/>
              </a:rPr>
            </a:br>
            <a:r>
              <a:rPr lang="en" sz="1700">
                <a:solidFill>
                  <a:schemeClr val="dk1"/>
                </a:solidFill>
                <a:latin typeface="Andika"/>
                <a:ea typeface="Andika"/>
                <a:cs typeface="Andika"/>
                <a:sym typeface="Andika"/>
              </a:rPr>
              <a:t>                            • Simplicidade • Clareza • Eficiência</a:t>
            </a:r>
            <a:endParaRPr sz="1700">
              <a:solidFill>
                <a:schemeClr val="dk1"/>
              </a:solidFill>
              <a:latin typeface="Andika"/>
              <a:ea typeface="Andika"/>
              <a:cs typeface="Andika"/>
              <a:sym typeface="Andika"/>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6" name="Shape 736"/>
        <p:cNvGrpSpPr/>
        <p:nvPr/>
      </p:nvGrpSpPr>
      <p:grpSpPr>
        <a:xfrm>
          <a:off x="0" y="0"/>
          <a:ext cx="0" cy="0"/>
          <a:chOff x="0" y="0"/>
          <a:chExt cx="0" cy="0"/>
        </a:xfrm>
      </p:grpSpPr>
      <p:sp>
        <p:nvSpPr>
          <p:cNvPr id="737" name="Google Shape;737;p44"/>
          <p:cNvSpPr txBox="1"/>
          <p:nvPr>
            <p:ph type="title"/>
          </p:nvPr>
        </p:nvSpPr>
        <p:spPr>
          <a:xfrm>
            <a:off x="1362950" y="2843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a:p>
            <a:pPr indent="0" lvl="0" marL="0" rtl="0" algn="l">
              <a:spcBef>
                <a:spcPts val="0"/>
              </a:spcBef>
              <a:spcAft>
                <a:spcPts val="0"/>
              </a:spcAft>
              <a:buNone/>
            </a:pPr>
            <a:r>
              <a:t/>
            </a:r>
            <a:endParaRPr/>
          </a:p>
        </p:txBody>
      </p:sp>
      <p:sp>
        <p:nvSpPr>
          <p:cNvPr id="738" name="Google Shape;738;p44"/>
          <p:cNvSpPr txBox="1"/>
          <p:nvPr>
            <p:ph idx="1" type="body"/>
          </p:nvPr>
        </p:nvSpPr>
        <p:spPr>
          <a:xfrm>
            <a:off x="199675" y="857000"/>
            <a:ext cx="5136300" cy="2280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t>ERROS MAIS COMUNS:  </a:t>
            </a:r>
            <a:br>
              <a:rPr b="1" lang="en" sz="1600"/>
            </a:br>
            <a:br>
              <a:rPr lang="en"/>
            </a:br>
            <a:r>
              <a:rPr lang="en"/>
              <a:t>   - Escalas inadequadas.  </a:t>
            </a:r>
            <a:br>
              <a:rPr lang="en"/>
            </a:br>
            <a:br>
              <a:rPr lang="en"/>
            </a:br>
            <a:r>
              <a:rPr lang="en"/>
              <a:t>   - Ausência dos elementos mínimos. </a:t>
            </a:r>
            <a:endParaRPr/>
          </a:p>
          <a:p>
            <a:pPr indent="0" lvl="0" marL="0" rtl="0" algn="l">
              <a:spcBef>
                <a:spcPts val="1600"/>
              </a:spcBef>
              <a:spcAft>
                <a:spcPts val="1600"/>
              </a:spcAft>
              <a:buNone/>
            </a:pPr>
            <a:r>
              <a:rPr lang="en"/>
              <a:t>   - Composição não autoexplicativa</a:t>
            </a:r>
            <a:br>
              <a:rPr lang="en"/>
            </a:br>
            <a:r>
              <a:rPr lang="en"/>
              <a:t>      obrigando o leitor a buscar esclarecimentos </a:t>
            </a:r>
            <a:br>
              <a:rPr lang="en"/>
            </a:br>
            <a:r>
              <a:rPr lang="en"/>
              <a:t>      no corpo do texto. </a:t>
            </a:r>
            <a:endParaRPr/>
          </a:p>
        </p:txBody>
      </p:sp>
      <p:pic>
        <p:nvPicPr>
          <p:cNvPr id="739" name="Google Shape;739;p44"/>
          <p:cNvPicPr preferRelativeResize="0"/>
          <p:nvPr/>
        </p:nvPicPr>
        <p:blipFill>
          <a:blip r:embed="rId3">
            <a:alphaModFix/>
          </a:blip>
          <a:stretch>
            <a:fillRect/>
          </a:stretch>
        </p:blipFill>
        <p:spPr>
          <a:xfrm>
            <a:off x="6005700" y="1022775"/>
            <a:ext cx="2744825" cy="1818447"/>
          </a:xfrm>
          <a:prstGeom prst="rect">
            <a:avLst/>
          </a:prstGeom>
          <a:noFill/>
          <a:ln>
            <a:noFill/>
          </a:ln>
        </p:spPr>
      </p:pic>
      <p:pic>
        <p:nvPicPr>
          <p:cNvPr id="740" name="Google Shape;740;p44"/>
          <p:cNvPicPr preferRelativeResize="0"/>
          <p:nvPr/>
        </p:nvPicPr>
        <p:blipFill>
          <a:blip r:embed="rId4">
            <a:alphaModFix/>
          </a:blip>
          <a:stretch>
            <a:fillRect/>
          </a:stretch>
        </p:blipFill>
        <p:spPr>
          <a:xfrm>
            <a:off x="6005700" y="3006996"/>
            <a:ext cx="2744825" cy="1545329"/>
          </a:xfrm>
          <a:prstGeom prst="rect">
            <a:avLst/>
          </a:prstGeom>
          <a:noFill/>
          <a:ln>
            <a:noFill/>
          </a:ln>
        </p:spPr>
      </p:pic>
      <p:pic>
        <p:nvPicPr>
          <p:cNvPr id="741" name="Google Shape;741;p44"/>
          <p:cNvPicPr preferRelativeResize="0"/>
          <p:nvPr/>
        </p:nvPicPr>
        <p:blipFill>
          <a:blip r:embed="rId5">
            <a:alphaModFix/>
          </a:blip>
          <a:stretch>
            <a:fillRect/>
          </a:stretch>
        </p:blipFill>
        <p:spPr>
          <a:xfrm>
            <a:off x="3641301" y="3528400"/>
            <a:ext cx="2037275" cy="1615100"/>
          </a:xfrm>
          <a:prstGeom prst="rect">
            <a:avLst/>
          </a:prstGeom>
          <a:noFill/>
          <a:ln>
            <a:noFill/>
          </a:ln>
        </p:spPr>
      </p:pic>
      <p:pic>
        <p:nvPicPr>
          <p:cNvPr id="742" name="Google Shape;742;p44"/>
          <p:cNvPicPr preferRelativeResize="0"/>
          <p:nvPr/>
        </p:nvPicPr>
        <p:blipFill>
          <a:blip r:embed="rId6">
            <a:alphaModFix/>
          </a:blip>
          <a:stretch>
            <a:fillRect/>
          </a:stretch>
        </p:blipFill>
        <p:spPr>
          <a:xfrm>
            <a:off x="3708275" y="2899675"/>
            <a:ext cx="1164911" cy="572700"/>
          </a:xfrm>
          <a:prstGeom prst="rect">
            <a:avLst/>
          </a:prstGeom>
          <a:noFill/>
          <a:ln>
            <a:noFill/>
          </a:ln>
        </p:spPr>
      </p:pic>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6" name="Shape 746"/>
        <p:cNvGrpSpPr/>
        <p:nvPr/>
      </p:nvGrpSpPr>
      <p:grpSpPr>
        <a:xfrm>
          <a:off x="0" y="0"/>
          <a:ext cx="0" cy="0"/>
          <a:chOff x="0" y="0"/>
          <a:chExt cx="0" cy="0"/>
        </a:xfrm>
      </p:grpSpPr>
      <p:sp>
        <p:nvSpPr>
          <p:cNvPr id="747" name="Google Shape;747;p45"/>
          <p:cNvSpPr txBox="1"/>
          <p:nvPr>
            <p:ph type="title"/>
          </p:nvPr>
        </p:nvSpPr>
        <p:spPr>
          <a:xfrm>
            <a:off x="1362950" y="2843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a:p>
            <a:pPr indent="0" lvl="0" marL="0" rtl="0" algn="l">
              <a:spcBef>
                <a:spcPts val="0"/>
              </a:spcBef>
              <a:spcAft>
                <a:spcPts val="0"/>
              </a:spcAft>
              <a:buNone/>
            </a:pPr>
            <a:r>
              <a:t/>
            </a:r>
            <a:endParaRPr/>
          </a:p>
        </p:txBody>
      </p:sp>
      <p:sp>
        <p:nvSpPr>
          <p:cNvPr id="748" name="Google Shape;748;p45"/>
          <p:cNvSpPr txBox="1"/>
          <p:nvPr>
            <p:ph idx="1" type="body"/>
          </p:nvPr>
        </p:nvSpPr>
        <p:spPr>
          <a:xfrm>
            <a:off x="1131725" y="1458825"/>
            <a:ext cx="7003500" cy="14790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 sz="1600"/>
              <a:t>Polares: </a:t>
            </a:r>
            <a:br>
              <a:rPr lang="en" sz="1600"/>
            </a:br>
            <a:br>
              <a:rPr lang="en" sz="1600"/>
            </a:br>
            <a:r>
              <a:rPr lang="en" sz="1600"/>
              <a:t>◼ Tem grande aplicação na análise de séries mensais.</a:t>
            </a:r>
            <a:br>
              <a:rPr lang="en" sz="1600"/>
            </a:br>
            <a:endParaRPr sz="1600"/>
          </a:p>
          <a:p>
            <a:pPr indent="-330200" lvl="0" marL="457200" rtl="0" algn="l">
              <a:spcBef>
                <a:spcPts val="0"/>
              </a:spcBef>
              <a:spcAft>
                <a:spcPts val="0"/>
              </a:spcAft>
              <a:buSzPts val="1600"/>
              <a:buChar char="❏"/>
            </a:pPr>
            <a:r>
              <a:rPr lang="en" sz="1600"/>
              <a:t>Curvas: </a:t>
            </a:r>
            <a:br>
              <a:rPr lang="en" sz="1600"/>
            </a:br>
            <a:br>
              <a:rPr lang="en" sz="1600"/>
            </a:br>
            <a:r>
              <a:rPr lang="en" sz="1600"/>
              <a:t>◼ Grande volume de dados. </a:t>
            </a:r>
            <a:br>
              <a:rPr lang="en" sz="1600"/>
            </a:br>
            <a:r>
              <a:rPr lang="en" sz="1600"/>
              <a:t>◼ Representação de séries temporais. </a:t>
            </a:r>
            <a:br>
              <a:rPr lang="en" sz="1600"/>
            </a:br>
            <a:r>
              <a:rPr lang="en" sz="1600"/>
              <a:t>◼ Representar a flutuação dos dados. </a:t>
            </a:r>
            <a:br>
              <a:rPr lang="en" sz="1600"/>
            </a:br>
            <a:r>
              <a:rPr lang="en" sz="1600"/>
              <a:t>◼ Estudos de tendências e mudanças de tempo. </a:t>
            </a:r>
            <a:br>
              <a:rPr lang="en" sz="1600"/>
            </a:br>
            <a:r>
              <a:rPr lang="en" sz="1600"/>
              <a:t>◼ Comparação de distribuições de frequência. </a:t>
            </a:r>
            <a:br>
              <a:rPr lang="en" sz="1600"/>
            </a:br>
            <a:r>
              <a:rPr lang="en" sz="1600"/>
              <a:t>◼ Estudos populacionais. </a:t>
            </a:r>
            <a:endParaRPr sz="1600"/>
          </a:p>
        </p:txBody>
      </p:sp>
      <p:sp>
        <p:nvSpPr>
          <p:cNvPr id="749" name="Google Shape;749;p45"/>
          <p:cNvSpPr/>
          <p:nvPr/>
        </p:nvSpPr>
        <p:spPr>
          <a:xfrm>
            <a:off x="1440000" y="943650"/>
            <a:ext cx="49578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Andika"/>
                <a:ea typeface="Andika"/>
                <a:cs typeface="Andika"/>
                <a:sym typeface="Andika"/>
              </a:rPr>
              <a:t>Uso mais adequado dos principais gráficos estatísticos:</a:t>
            </a:r>
            <a:endParaRPr>
              <a:latin typeface="Alata"/>
              <a:ea typeface="Alata"/>
              <a:cs typeface="Alata"/>
              <a:sym typeface="Alata"/>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53" name="Shape 753"/>
        <p:cNvGrpSpPr/>
        <p:nvPr/>
      </p:nvGrpSpPr>
      <p:grpSpPr>
        <a:xfrm>
          <a:off x="0" y="0"/>
          <a:ext cx="0" cy="0"/>
          <a:chOff x="0" y="0"/>
          <a:chExt cx="0" cy="0"/>
        </a:xfrm>
      </p:grpSpPr>
      <p:sp>
        <p:nvSpPr>
          <p:cNvPr id="754" name="Google Shape;754;p46"/>
          <p:cNvSpPr txBox="1"/>
          <p:nvPr>
            <p:ph type="title"/>
          </p:nvPr>
        </p:nvSpPr>
        <p:spPr>
          <a:xfrm>
            <a:off x="1362950" y="2843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a:p>
            <a:pPr indent="0" lvl="0" marL="0" rtl="0" algn="l">
              <a:spcBef>
                <a:spcPts val="0"/>
              </a:spcBef>
              <a:spcAft>
                <a:spcPts val="0"/>
              </a:spcAft>
              <a:buNone/>
            </a:pPr>
            <a:r>
              <a:t/>
            </a:r>
            <a:endParaRPr/>
          </a:p>
        </p:txBody>
      </p:sp>
      <p:sp>
        <p:nvSpPr>
          <p:cNvPr id="755" name="Google Shape;755;p46"/>
          <p:cNvSpPr txBox="1"/>
          <p:nvPr>
            <p:ph idx="1" type="body"/>
          </p:nvPr>
        </p:nvSpPr>
        <p:spPr>
          <a:xfrm>
            <a:off x="1177725" y="1603000"/>
            <a:ext cx="7003500" cy="14790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 sz="1600"/>
              <a:t> </a:t>
            </a:r>
            <a:r>
              <a:rPr b="1" lang="en" sz="1600"/>
              <a:t>Colunas: </a:t>
            </a:r>
            <a:br>
              <a:rPr b="1" lang="en" sz="1600"/>
            </a:br>
            <a:br>
              <a:rPr b="1" lang="en" sz="1600"/>
            </a:br>
            <a:r>
              <a:rPr lang="en" sz="1600"/>
              <a:t>◼ Representação de séries estatísticas ou temporais. </a:t>
            </a:r>
            <a:br>
              <a:rPr lang="en" sz="1600"/>
            </a:br>
            <a:r>
              <a:rPr lang="en" sz="1600"/>
              <a:t>◼ Comparação de dados. </a:t>
            </a:r>
            <a:br>
              <a:rPr lang="en" sz="1600"/>
            </a:br>
            <a:r>
              <a:rPr lang="en" sz="1600"/>
              <a:t>◼ Tendências no tempo. </a:t>
            </a:r>
            <a:br>
              <a:rPr lang="en" sz="1600"/>
            </a:br>
            <a:r>
              <a:rPr lang="en" sz="1600"/>
              <a:t>◼ Séries estatísticas com duas ou mais variáveis que se deseje comparar no tempo ou na representação de alguma característica. </a:t>
            </a:r>
            <a:br>
              <a:rPr lang="en" sz="1600"/>
            </a:br>
            <a:r>
              <a:rPr lang="en" sz="1600"/>
              <a:t>◼ Diferenças de volume. </a:t>
            </a:r>
            <a:br>
              <a:rPr lang="en" sz="1600"/>
            </a:br>
            <a:r>
              <a:rPr lang="en" sz="1600"/>
              <a:t>◼ Dados acumulados (comparar o planejamento com o obtido no decorrer de um período). </a:t>
            </a:r>
            <a:endParaRPr sz="1600"/>
          </a:p>
        </p:txBody>
      </p:sp>
      <p:sp>
        <p:nvSpPr>
          <p:cNvPr id="756" name="Google Shape;756;p46"/>
          <p:cNvSpPr/>
          <p:nvPr/>
        </p:nvSpPr>
        <p:spPr>
          <a:xfrm>
            <a:off x="1440000" y="943650"/>
            <a:ext cx="49578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Andika"/>
                <a:ea typeface="Andika"/>
                <a:cs typeface="Andika"/>
                <a:sym typeface="Andika"/>
              </a:rPr>
              <a:t>Uso mais adequado dos principais gráficos estatísticos:</a:t>
            </a:r>
            <a:endParaRPr>
              <a:latin typeface="Alata"/>
              <a:ea typeface="Alata"/>
              <a:cs typeface="Alata"/>
              <a:sym typeface="Alata"/>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0" name="Shape 760"/>
        <p:cNvGrpSpPr/>
        <p:nvPr/>
      </p:nvGrpSpPr>
      <p:grpSpPr>
        <a:xfrm>
          <a:off x="0" y="0"/>
          <a:ext cx="0" cy="0"/>
          <a:chOff x="0" y="0"/>
          <a:chExt cx="0" cy="0"/>
        </a:xfrm>
      </p:grpSpPr>
      <p:sp>
        <p:nvSpPr>
          <p:cNvPr id="761" name="Google Shape;761;p47"/>
          <p:cNvSpPr txBox="1"/>
          <p:nvPr>
            <p:ph type="title"/>
          </p:nvPr>
        </p:nvSpPr>
        <p:spPr>
          <a:xfrm>
            <a:off x="1362950" y="2843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a:p>
            <a:pPr indent="0" lvl="0" marL="0" rtl="0" algn="l">
              <a:spcBef>
                <a:spcPts val="0"/>
              </a:spcBef>
              <a:spcAft>
                <a:spcPts val="0"/>
              </a:spcAft>
              <a:buNone/>
            </a:pPr>
            <a:r>
              <a:t/>
            </a:r>
            <a:endParaRPr/>
          </a:p>
        </p:txBody>
      </p:sp>
      <p:sp>
        <p:nvSpPr>
          <p:cNvPr id="762" name="Google Shape;762;p47"/>
          <p:cNvSpPr txBox="1"/>
          <p:nvPr>
            <p:ph idx="1" type="body"/>
          </p:nvPr>
        </p:nvSpPr>
        <p:spPr>
          <a:xfrm>
            <a:off x="1177725" y="1695050"/>
            <a:ext cx="7003500" cy="14790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 sz="1600"/>
              <a:t>Barras: </a:t>
            </a:r>
            <a:br>
              <a:rPr lang="en" sz="1600"/>
            </a:br>
            <a:br>
              <a:rPr lang="en" sz="1600"/>
            </a:br>
            <a:r>
              <a:rPr lang="en" sz="1600"/>
              <a:t>◼ Mesmas aplicações dos gráficos de colunas, porém mais indicados quando as legendas são extensas. </a:t>
            </a:r>
            <a:br>
              <a:rPr lang="en" sz="1600"/>
            </a:br>
            <a:endParaRPr sz="1600"/>
          </a:p>
          <a:p>
            <a:pPr indent="-330200" lvl="0" marL="457200" rtl="0" algn="l">
              <a:spcBef>
                <a:spcPts val="0"/>
              </a:spcBef>
              <a:spcAft>
                <a:spcPts val="0"/>
              </a:spcAft>
              <a:buSzPts val="1600"/>
              <a:buChar char="❏"/>
            </a:pPr>
            <a:r>
              <a:rPr lang="en" sz="1600"/>
              <a:t> Setores (pizza):</a:t>
            </a:r>
            <a:br>
              <a:rPr lang="en" sz="1600"/>
            </a:br>
            <a:br>
              <a:rPr lang="en" sz="1600"/>
            </a:br>
            <a:r>
              <a:rPr lang="en" sz="1600"/>
              <a:t> ◼ Comparação de parcelas em relação ao total, preferencialmente em percentuais.  </a:t>
            </a:r>
            <a:br>
              <a:rPr lang="en" sz="1600"/>
            </a:br>
            <a:br>
              <a:rPr lang="en" sz="1600"/>
            </a:br>
            <a:endParaRPr sz="1600"/>
          </a:p>
        </p:txBody>
      </p:sp>
      <p:sp>
        <p:nvSpPr>
          <p:cNvPr id="763" name="Google Shape;763;p47"/>
          <p:cNvSpPr/>
          <p:nvPr/>
        </p:nvSpPr>
        <p:spPr>
          <a:xfrm>
            <a:off x="1440000" y="943650"/>
            <a:ext cx="49578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Andika"/>
                <a:ea typeface="Andika"/>
                <a:cs typeface="Andika"/>
                <a:sym typeface="Andika"/>
              </a:rPr>
              <a:t>Uso mais adequado dos principais gráficos estatísticos:</a:t>
            </a:r>
            <a:endParaRPr>
              <a:latin typeface="Alata"/>
              <a:ea typeface="Alata"/>
              <a:cs typeface="Alata"/>
              <a:sym typeface="Alata"/>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7" name="Shape 767"/>
        <p:cNvGrpSpPr/>
        <p:nvPr/>
      </p:nvGrpSpPr>
      <p:grpSpPr>
        <a:xfrm>
          <a:off x="0" y="0"/>
          <a:ext cx="0" cy="0"/>
          <a:chOff x="0" y="0"/>
          <a:chExt cx="0" cy="0"/>
        </a:xfrm>
      </p:grpSpPr>
      <p:sp>
        <p:nvSpPr>
          <p:cNvPr id="768" name="Google Shape;768;p48"/>
          <p:cNvSpPr txBox="1"/>
          <p:nvPr>
            <p:ph type="title"/>
          </p:nvPr>
        </p:nvSpPr>
        <p:spPr>
          <a:xfrm>
            <a:off x="1362950" y="2843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a:p>
            <a:pPr indent="0" lvl="0" marL="0" rtl="0" algn="l">
              <a:spcBef>
                <a:spcPts val="0"/>
              </a:spcBef>
              <a:spcAft>
                <a:spcPts val="0"/>
              </a:spcAft>
              <a:buNone/>
            </a:pPr>
            <a:r>
              <a:t/>
            </a:r>
            <a:endParaRPr/>
          </a:p>
        </p:txBody>
      </p:sp>
      <p:sp>
        <p:nvSpPr>
          <p:cNvPr id="769" name="Google Shape;769;p48"/>
          <p:cNvSpPr txBox="1"/>
          <p:nvPr>
            <p:ph idx="1" type="body"/>
          </p:nvPr>
        </p:nvSpPr>
        <p:spPr>
          <a:xfrm>
            <a:off x="250350" y="1603000"/>
            <a:ext cx="4415700" cy="14790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 sz="1600"/>
              <a:t>Pontos: </a:t>
            </a:r>
            <a:br>
              <a:rPr lang="en" sz="1600"/>
            </a:br>
            <a:br>
              <a:rPr lang="en" sz="1600"/>
            </a:br>
            <a:r>
              <a:rPr lang="en" sz="1600"/>
              <a:t>◼ Estudos de correlação entre variáveis.  </a:t>
            </a:r>
            <a:br>
              <a:rPr lang="en" sz="1600"/>
            </a:br>
            <a:endParaRPr sz="1600"/>
          </a:p>
          <a:p>
            <a:pPr indent="-330200" lvl="0" marL="457200" rtl="0" algn="l">
              <a:spcBef>
                <a:spcPts val="0"/>
              </a:spcBef>
              <a:spcAft>
                <a:spcPts val="0"/>
              </a:spcAft>
              <a:buSzPts val="1600"/>
              <a:buChar char="❏"/>
            </a:pPr>
            <a:r>
              <a:rPr lang="en" sz="1600"/>
              <a:t>Histogramas: </a:t>
            </a:r>
            <a:br>
              <a:rPr lang="en" sz="1600"/>
            </a:br>
            <a:br>
              <a:rPr lang="en" sz="1600"/>
            </a:br>
            <a:r>
              <a:rPr lang="en" sz="1600"/>
              <a:t>◼ Representar distribuições de frequências.  </a:t>
            </a:r>
            <a:br>
              <a:rPr lang="en" sz="1600"/>
            </a:br>
            <a:endParaRPr sz="1600"/>
          </a:p>
          <a:p>
            <a:pPr indent="0" lvl="0" marL="457200" rtl="0" algn="l">
              <a:spcBef>
                <a:spcPts val="1600"/>
              </a:spcBef>
              <a:spcAft>
                <a:spcPts val="1600"/>
              </a:spcAft>
              <a:buNone/>
            </a:pPr>
            <a:r>
              <a:t/>
            </a:r>
            <a:endParaRPr sz="1600"/>
          </a:p>
        </p:txBody>
      </p:sp>
      <p:sp>
        <p:nvSpPr>
          <p:cNvPr id="770" name="Google Shape;770;p48"/>
          <p:cNvSpPr/>
          <p:nvPr/>
        </p:nvSpPr>
        <p:spPr>
          <a:xfrm>
            <a:off x="1440000" y="943650"/>
            <a:ext cx="49578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Andika"/>
                <a:ea typeface="Andika"/>
                <a:cs typeface="Andika"/>
                <a:sym typeface="Andika"/>
              </a:rPr>
              <a:t>Uso mais adequado dos principais gráficos estatísticos:</a:t>
            </a:r>
            <a:endParaRPr>
              <a:latin typeface="Alata"/>
              <a:ea typeface="Alata"/>
              <a:cs typeface="Alata"/>
              <a:sym typeface="Alata"/>
            </a:endParaRPr>
          </a:p>
        </p:txBody>
      </p:sp>
      <p:sp>
        <p:nvSpPr>
          <p:cNvPr id="771" name="Google Shape;771;p48"/>
          <p:cNvSpPr txBox="1"/>
          <p:nvPr/>
        </p:nvSpPr>
        <p:spPr>
          <a:xfrm>
            <a:off x="4555700" y="1603000"/>
            <a:ext cx="4415700" cy="26475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Clr>
                <a:schemeClr val="dk1"/>
              </a:buClr>
              <a:buSzPts val="1600"/>
              <a:buFont typeface="Andika"/>
              <a:buChar char="❏"/>
            </a:pPr>
            <a:r>
              <a:rPr lang="en" sz="1600">
                <a:solidFill>
                  <a:schemeClr val="dk1"/>
                </a:solidFill>
                <a:latin typeface="Andika"/>
                <a:ea typeface="Andika"/>
                <a:cs typeface="Andika"/>
                <a:sym typeface="Andika"/>
              </a:rPr>
              <a:t>Cartogramas: </a:t>
            </a:r>
            <a:br>
              <a:rPr lang="en" sz="1600">
                <a:solidFill>
                  <a:schemeClr val="dk1"/>
                </a:solidFill>
                <a:latin typeface="Andika"/>
                <a:ea typeface="Andika"/>
                <a:cs typeface="Andika"/>
                <a:sym typeface="Andika"/>
              </a:rPr>
            </a:br>
            <a:br>
              <a:rPr lang="en" sz="1600">
                <a:solidFill>
                  <a:schemeClr val="dk1"/>
                </a:solidFill>
                <a:latin typeface="Andika"/>
                <a:ea typeface="Andika"/>
                <a:cs typeface="Andika"/>
                <a:sym typeface="Andika"/>
              </a:rPr>
            </a:br>
            <a:r>
              <a:rPr lang="en" sz="1600">
                <a:solidFill>
                  <a:schemeClr val="dk1"/>
                </a:solidFill>
                <a:latin typeface="Andika"/>
                <a:ea typeface="Andika"/>
                <a:cs typeface="Andika"/>
                <a:sym typeface="Andika"/>
              </a:rPr>
              <a:t>◼ Representar séries estatísticas associando-as aos locais de ocorrência.</a:t>
            </a:r>
            <a:br>
              <a:rPr lang="en" sz="1600">
                <a:solidFill>
                  <a:schemeClr val="dk1"/>
                </a:solidFill>
                <a:latin typeface="Andika"/>
                <a:ea typeface="Andika"/>
                <a:cs typeface="Andika"/>
                <a:sym typeface="Andika"/>
              </a:rPr>
            </a:br>
            <a:endParaRPr sz="1600">
              <a:solidFill>
                <a:schemeClr val="dk1"/>
              </a:solidFill>
              <a:latin typeface="Andika"/>
              <a:ea typeface="Andika"/>
              <a:cs typeface="Andika"/>
              <a:sym typeface="Andika"/>
            </a:endParaRPr>
          </a:p>
          <a:p>
            <a:pPr indent="-330200" lvl="0" marL="457200" rtl="0" algn="l">
              <a:spcBef>
                <a:spcPts val="0"/>
              </a:spcBef>
              <a:spcAft>
                <a:spcPts val="0"/>
              </a:spcAft>
              <a:buClr>
                <a:schemeClr val="dk1"/>
              </a:buClr>
              <a:buSzPts val="1600"/>
              <a:buFont typeface="Andika"/>
              <a:buChar char="❏"/>
            </a:pPr>
            <a:r>
              <a:rPr lang="en" sz="1600">
                <a:solidFill>
                  <a:schemeClr val="dk1"/>
                </a:solidFill>
                <a:latin typeface="Andika"/>
                <a:ea typeface="Andika"/>
                <a:cs typeface="Andika"/>
                <a:sym typeface="Andika"/>
              </a:rPr>
              <a:t>Boxplot: </a:t>
            </a:r>
            <a:br>
              <a:rPr lang="en" sz="1600">
                <a:solidFill>
                  <a:schemeClr val="dk1"/>
                </a:solidFill>
                <a:latin typeface="Andika"/>
                <a:ea typeface="Andika"/>
                <a:cs typeface="Andika"/>
                <a:sym typeface="Andika"/>
              </a:rPr>
            </a:br>
            <a:br>
              <a:rPr lang="en" sz="1600">
                <a:solidFill>
                  <a:schemeClr val="dk1"/>
                </a:solidFill>
                <a:latin typeface="Andika"/>
                <a:ea typeface="Andika"/>
                <a:cs typeface="Andika"/>
                <a:sym typeface="Andika"/>
              </a:rPr>
            </a:br>
            <a:r>
              <a:rPr lang="en" sz="1600">
                <a:solidFill>
                  <a:schemeClr val="dk1"/>
                </a:solidFill>
                <a:latin typeface="Andika"/>
                <a:ea typeface="Andika"/>
                <a:cs typeface="Andika"/>
                <a:sym typeface="Andika"/>
              </a:rPr>
              <a:t>◼ Adequado para analisar conjuntos de dados univariados, ou seja, dados de uma única variável.</a:t>
            </a:r>
            <a:endParaRPr sz="1600">
              <a:solidFill>
                <a:schemeClr val="dk1"/>
              </a:solidFill>
              <a:latin typeface="Andika"/>
              <a:ea typeface="Andika"/>
              <a:cs typeface="Andika"/>
              <a:sym typeface="Andika"/>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5" name="Shape 775"/>
        <p:cNvGrpSpPr/>
        <p:nvPr/>
      </p:nvGrpSpPr>
      <p:grpSpPr>
        <a:xfrm>
          <a:off x="0" y="0"/>
          <a:ext cx="0" cy="0"/>
          <a:chOff x="0" y="0"/>
          <a:chExt cx="0" cy="0"/>
        </a:xfrm>
      </p:grpSpPr>
      <p:sp>
        <p:nvSpPr>
          <p:cNvPr id="776" name="Google Shape;776;p49"/>
          <p:cNvSpPr txBox="1"/>
          <p:nvPr>
            <p:ph type="title"/>
          </p:nvPr>
        </p:nvSpPr>
        <p:spPr>
          <a:xfrm>
            <a:off x="1362950" y="284300"/>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a:p>
            <a:pPr indent="0" lvl="0" marL="0" rtl="0" algn="l">
              <a:spcBef>
                <a:spcPts val="0"/>
              </a:spcBef>
              <a:spcAft>
                <a:spcPts val="0"/>
              </a:spcAft>
              <a:buNone/>
            </a:pPr>
            <a:r>
              <a:t/>
            </a:r>
            <a:endParaRPr/>
          </a:p>
        </p:txBody>
      </p:sp>
      <p:sp>
        <p:nvSpPr>
          <p:cNvPr id="777" name="Google Shape;777;p49"/>
          <p:cNvSpPr txBox="1"/>
          <p:nvPr>
            <p:ph idx="1" type="body"/>
          </p:nvPr>
        </p:nvSpPr>
        <p:spPr>
          <a:xfrm>
            <a:off x="250350" y="1603000"/>
            <a:ext cx="4415700" cy="14790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SzPts val="1600"/>
              <a:buChar char="❏"/>
            </a:pPr>
            <a:r>
              <a:rPr lang="en" sz="1600"/>
              <a:t>Pictograma: </a:t>
            </a:r>
            <a:br>
              <a:rPr lang="en" sz="1600"/>
            </a:br>
            <a:br>
              <a:rPr lang="en" sz="1600"/>
            </a:br>
            <a:r>
              <a:rPr lang="en" sz="1600"/>
              <a:t>◼ </a:t>
            </a:r>
            <a:r>
              <a:rPr lang="en" sz="1600">
                <a:highlight>
                  <a:srgbClr val="FFFFFF"/>
                </a:highlight>
              </a:rPr>
              <a:t>Use como contagens visuais para resumir os resultados da pesquisa</a:t>
            </a:r>
            <a:r>
              <a:rPr lang="en" sz="2000"/>
              <a:t>.</a:t>
            </a:r>
            <a:r>
              <a:rPr lang="en" sz="1600"/>
              <a:t>  </a:t>
            </a:r>
            <a:br>
              <a:rPr lang="en" sz="1600"/>
            </a:br>
            <a:endParaRPr sz="1600"/>
          </a:p>
          <a:p>
            <a:pPr indent="-330200" lvl="0" marL="457200" rtl="0" algn="l">
              <a:spcBef>
                <a:spcPts val="0"/>
              </a:spcBef>
              <a:spcAft>
                <a:spcPts val="0"/>
              </a:spcAft>
              <a:buSzPts val="1600"/>
              <a:buChar char="❏"/>
            </a:pPr>
            <a:r>
              <a:rPr lang="en" sz="1600"/>
              <a:t>Dispersão: </a:t>
            </a:r>
            <a:br>
              <a:rPr lang="en" sz="1600"/>
            </a:br>
            <a:br>
              <a:rPr lang="en" sz="1600"/>
            </a:br>
            <a:r>
              <a:rPr lang="en" sz="1600"/>
              <a:t>◼ </a:t>
            </a:r>
            <a:r>
              <a:rPr lang="en" sz="1600">
                <a:highlight>
                  <a:srgbClr val="FFFFFF"/>
                </a:highlight>
              </a:rPr>
              <a:t>Use se deseja expor a relação entre duas variáveis, ou seja, quanto uma variável é afetada por outra.</a:t>
            </a:r>
            <a:r>
              <a:rPr lang="en"/>
              <a:t> </a:t>
            </a:r>
            <a:r>
              <a:rPr lang="en" sz="1600"/>
              <a:t> </a:t>
            </a:r>
            <a:br>
              <a:rPr lang="en" sz="1600"/>
            </a:br>
            <a:endParaRPr sz="1600"/>
          </a:p>
          <a:p>
            <a:pPr indent="0" lvl="0" marL="457200" rtl="0" algn="l">
              <a:spcBef>
                <a:spcPts val="1600"/>
              </a:spcBef>
              <a:spcAft>
                <a:spcPts val="1600"/>
              </a:spcAft>
              <a:buNone/>
            </a:pPr>
            <a:r>
              <a:t/>
            </a:r>
            <a:endParaRPr sz="1600"/>
          </a:p>
        </p:txBody>
      </p:sp>
      <p:sp>
        <p:nvSpPr>
          <p:cNvPr id="778" name="Google Shape;778;p49"/>
          <p:cNvSpPr/>
          <p:nvPr/>
        </p:nvSpPr>
        <p:spPr>
          <a:xfrm>
            <a:off x="1440000" y="943650"/>
            <a:ext cx="49578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solidFill>
                  <a:schemeClr val="dk1"/>
                </a:solidFill>
                <a:latin typeface="Andika"/>
                <a:ea typeface="Andika"/>
                <a:cs typeface="Andika"/>
                <a:sym typeface="Andika"/>
              </a:rPr>
              <a:t>Uso mais adequado dos principais gráficos estatísticos:</a:t>
            </a:r>
            <a:endParaRPr>
              <a:latin typeface="Alata"/>
              <a:ea typeface="Alata"/>
              <a:cs typeface="Alata"/>
              <a:sym typeface="Alata"/>
            </a:endParaRPr>
          </a:p>
        </p:txBody>
      </p:sp>
      <p:sp>
        <p:nvSpPr>
          <p:cNvPr id="779" name="Google Shape;779;p49"/>
          <p:cNvSpPr txBox="1"/>
          <p:nvPr/>
        </p:nvSpPr>
        <p:spPr>
          <a:xfrm>
            <a:off x="4555700" y="1603000"/>
            <a:ext cx="4415700" cy="3632700"/>
          </a:xfrm>
          <a:prstGeom prst="rect">
            <a:avLst/>
          </a:prstGeom>
          <a:noFill/>
          <a:ln>
            <a:noFill/>
          </a:ln>
        </p:spPr>
        <p:txBody>
          <a:bodyPr anchorCtr="0" anchor="t" bIns="91425" lIns="91425" spcFirstLastPara="1" rIns="91425" wrap="square" tIns="91425">
            <a:spAutoFit/>
          </a:bodyPr>
          <a:lstStyle/>
          <a:p>
            <a:pPr indent="-330200" lvl="0" marL="457200" rtl="0" algn="l">
              <a:spcBef>
                <a:spcPts val="0"/>
              </a:spcBef>
              <a:spcAft>
                <a:spcPts val="0"/>
              </a:spcAft>
              <a:buClr>
                <a:schemeClr val="dk1"/>
              </a:buClr>
              <a:buSzPts val="1600"/>
              <a:buFont typeface="Andika"/>
              <a:buChar char="❏"/>
            </a:pPr>
            <a:r>
              <a:rPr lang="en" sz="1600">
                <a:solidFill>
                  <a:schemeClr val="dk1"/>
                </a:solidFill>
                <a:latin typeface="Andika"/>
                <a:ea typeface="Andika"/>
                <a:cs typeface="Andika"/>
                <a:sym typeface="Andika"/>
              </a:rPr>
              <a:t>Caule e folhas: </a:t>
            </a:r>
            <a:br>
              <a:rPr lang="en" sz="1600">
                <a:solidFill>
                  <a:schemeClr val="dk1"/>
                </a:solidFill>
                <a:latin typeface="Andika"/>
                <a:ea typeface="Andika"/>
                <a:cs typeface="Andika"/>
                <a:sym typeface="Andika"/>
              </a:rPr>
            </a:br>
            <a:br>
              <a:rPr lang="en" sz="1600">
                <a:solidFill>
                  <a:schemeClr val="dk1"/>
                </a:solidFill>
                <a:latin typeface="Andika"/>
                <a:ea typeface="Andika"/>
                <a:cs typeface="Andika"/>
                <a:sym typeface="Andika"/>
              </a:rPr>
            </a:br>
            <a:r>
              <a:rPr lang="en" sz="1600">
                <a:solidFill>
                  <a:schemeClr val="dk1"/>
                </a:solidFill>
                <a:latin typeface="Andika"/>
                <a:ea typeface="Andika"/>
                <a:cs typeface="Andika"/>
                <a:sym typeface="Andika"/>
              </a:rPr>
              <a:t>◼ </a:t>
            </a:r>
            <a:r>
              <a:rPr lang="en" sz="1600">
                <a:solidFill>
                  <a:schemeClr val="dk1"/>
                </a:solidFill>
                <a:highlight>
                  <a:srgbClr val="FFFFFF"/>
                </a:highlight>
                <a:latin typeface="Andika"/>
                <a:ea typeface="Andika"/>
                <a:cs typeface="Andika"/>
                <a:sym typeface="Andika"/>
              </a:rPr>
              <a:t>Representar graficamente um conjunto de dados estatísticos e também a visualizar a forma da distribuição.</a:t>
            </a:r>
            <a:br>
              <a:rPr lang="en" sz="1600">
                <a:solidFill>
                  <a:schemeClr val="dk1"/>
                </a:solidFill>
                <a:latin typeface="Andika"/>
                <a:ea typeface="Andika"/>
                <a:cs typeface="Andika"/>
                <a:sym typeface="Andika"/>
              </a:rPr>
            </a:br>
            <a:endParaRPr sz="1600">
              <a:solidFill>
                <a:schemeClr val="dk1"/>
              </a:solidFill>
              <a:latin typeface="Andika"/>
              <a:ea typeface="Andika"/>
              <a:cs typeface="Andika"/>
              <a:sym typeface="Andika"/>
            </a:endParaRPr>
          </a:p>
          <a:p>
            <a:pPr indent="-330200" lvl="0" marL="457200" rtl="0" algn="l">
              <a:spcBef>
                <a:spcPts val="0"/>
              </a:spcBef>
              <a:spcAft>
                <a:spcPts val="0"/>
              </a:spcAft>
              <a:buClr>
                <a:schemeClr val="dk1"/>
              </a:buClr>
              <a:buSzPts val="1600"/>
              <a:buFont typeface="Andika"/>
              <a:buChar char="❏"/>
            </a:pPr>
            <a:r>
              <a:rPr lang="en" sz="1600">
                <a:solidFill>
                  <a:schemeClr val="dk1"/>
                </a:solidFill>
                <a:latin typeface="Andika"/>
                <a:ea typeface="Andika"/>
                <a:cs typeface="Andika"/>
                <a:sym typeface="Andika"/>
              </a:rPr>
              <a:t>Pirâmide etária: </a:t>
            </a:r>
            <a:br>
              <a:rPr lang="en" sz="1600">
                <a:solidFill>
                  <a:schemeClr val="dk1"/>
                </a:solidFill>
                <a:latin typeface="Andika"/>
                <a:ea typeface="Andika"/>
                <a:cs typeface="Andika"/>
                <a:sym typeface="Andika"/>
              </a:rPr>
            </a:br>
            <a:br>
              <a:rPr lang="en" sz="1600">
                <a:solidFill>
                  <a:schemeClr val="dk1"/>
                </a:solidFill>
                <a:latin typeface="Andika"/>
                <a:ea typeface="Andika"/>
                <a:cs typeface="Andika"/>
                <a:sym typeface="Andika"/>
              </a:rPr>
            </a:br>
            <a:r>
              <a:rPr lang="en" sz="1600">
                <a:solidFill>
                  <a:schemeClr val="dk1"/>
                </a:solidFill>
                <a:latin typeface="Andika"/>
                <a:ea typeface="Andika"/>
                <a:cs typeface="Andika"/>
                <a:sym typeface="Andika"/>
              </a:rPr>
              <a:t>◼ </a:t>
            </a:r>
            <a:r>
              <a:rPr lang="en" sz="1500">
                <a:solidFill>
                  <a:srgbClr val="111111"/>
                </a:solidFill>
                <a:highlight>
                  <a:srgbClr val="FFFFFF"/>
                </a:highlight>
                <a:latin typeface="Roboto"/>
                <a:ea typeface="Roboto"/>
                <a:cs typeface="Roboto"/>
                <a:sym typeface="Roboto"/>
              </a:rPr>
              <a:t> </a:t>
            </a:r>
            <a:r>
              <a:rPr lang="en" sz="1600">
                <a:solidFill>
                  <a:schemeClr val="dk1"/>
                </a:solidFill>
                <a:highlight>
                  <a:srgbClr val="FFFFFF"/>
                </a:highlight>
                <a:latin typeface="Andika"/>
                <a:ea typeface="Andika"/>
                <a:cs typeface="Andika"/>
                <a:sym typeface="Andika"/>
              </a:rPr>
              <a:t>Visualizar a estrutura etária e identificar tendências demográficas importantes, fazer previsões e inferências sobre o desenvolvimento econômico, social e político de um país.</a:t>
            </a:r>
            <a:endParaRPr sz="1600">
              <a:solidFill>
                <a:schemeClr val="dk1"/>
              </a:solidFill>
              <a:latin typeface="Andika"/>
              <a:ea typeface="Andika"/>
              <a:cs typeface="Andika"/>
              <a:sym typeface="Andika"/>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3" name="Shape 783"/>
        <p:cNvGrpSpPr/>
        <p:nvPr/>
      </p:nvGrpSpPr>
      <p:grpSpPr>
        <a:xfrm>
          <a:off x="0" y="0"/>
          <a:ext cx="0" cy="0"/>
          <a:chOff x="0" y="0"/>
          <a:chExt cx="0" cy="0"/>
        </a:xfrm>
      </p:grpSpPr>
      <p:sp>
        <p:nvSpPr>
          <p:cNvPr id="784" name="Google Shape;784;p50"/>
          <p:cNvSpPr txBox="1"/>
          <p:nvPr>
            <p:ph type="title"/>
          </p:nvPr>
        </p:nvSpPr>
        <p:spPr>
          <a:xfrm>
            <a:off x="720000" y="445025"/>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REFERÊNCIAS </a:t>
            </a:r>
            <a:endParaRPr/>
          </a:p>
        </p:txBody>
      </p:sp>
      <p:sp>
        <p:nvSpPr>
          <p:cNvPr id="785" name="Google Shape;785;p50"/>
          <p:cNvSpPr txBox="1"/>
          <p:nvPr>
            <p:ph idx="1" type="body"/>
          </p:nvPr>
        </p:nvSpPr>
        <p:spPr>
          <a:xfrm>
            <a:off x="790125" y="1266025"/>
            <a:ext cx="6090900" cy="1691100"/>
          </a:xfrm>
          <a:prstGeom prst="rect">
            <a:avLst/>
          </a:prstGeom>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FARIA, José Cláudio. Apostila do curso de CET018 – Elementos de Estatística do curso de Agronomia da Universidade Estadual de Santa Cruz, Ilhéus, Bahia. 10ª ed.; 2009.</a:t>
            </a:r>
            <a:br>
              <a:rPr lang="en"/>
            </a:br>
            <a:endParaRPr/>
          </a:p>
          <a:p>
            <a:pPr indent="-317500" lvl="0" marL="457200" rtl="0" algn="l">
              <a:spcBef>
                <a:spcPts val="0"/>
              </a:spcBef>
              <a:spcAft>
                <a:spcPts val="0"/>
              </a:spcAft>
              <a:buSzPts val="1400"/>
              <a:buChar char="➔"/>
            </a:pPr>
            <a:r>
              <a:rPr lang="en"/>
              <a:t>FARIA, José Cláudio. Seminário do curso de CET699 – </a:t>
            </a:r>
            <a:r>
              <a:rPr lang="en">
                <a:solidFill>
                  <a:srgbClr val="22262A"/>
                </a:solidFill>
                <a:highlight>
                  <a:srgbClr val="FFFFFF"/>
                </a:highlight>
              </a:rPr>
              <a:t>Apresentações tabulares e gráficas</a:t>
            </a:r>
            <a:r>
              <a:rPr lang="en"/>
              <a:t> do curso de Ciências Sociais da Universidade Estadual de Santa Cruz, Ilhéus, Bahia. 2023.</a:t>
            </a:r>
            <a:endParaRPr/>
          </a:p>
          <a:p>
            <a:pPr indent="0" lvl="0" marL="457200" rtl="0" algn="l">
              <a:spcBef>
                <a:spcPts val="0"/>
              </a:spcBef>
              <a:spcAft>
                <a:spcPts val="0"/>
              </a:spcAft>
              <a:buNone/>
            </a:pPr>
            <a:r>
              <a:t/>
            </a:r>
            <a:endParaRPr/>
          </a:p>
          <a:p>
            <a:pPr indent="-317500" lvl="0" marL="457200" rtl="0" algn="l">
              <a:spcBef>
                <a:spcPts val="0"/>
              </a:spcBef>
              <a:spcAft>
                <a:spcPts val="0"/>
              </a:spcAft>
              <a:buSzPts val="1400"/>
              <a:buChar char="➔"/>
            </a:pPr>
            <a:r>
              <a:rPr lang="en"/>
              <a:t>MATEMÁTICA.PT, tipos de gráficos estatistísticos.</a:t>
            </a:r>
            <a:br>
              <a:rPr lang="en"/>
            </a:br>
            <a:br>
              <a:rPr lang="en" u="sng"/>
            </a:br>
            <a:br>
              <a:rPr lang="en" u="sng"/>
            </a:br>
            <a:br>
              <a:rPr lang="en"/>
            </a:br>
            <a:endParaRPr/>
          </a:p>
        </p:txBody>
      </p:sp>
      <p:grpSp>
        <p:nvGrpSpPr>
          <p:cNvPr id="786" name="Google Shape;786;p50"/>
          <p:cNvGrpSpPr/>
          <p:nvPr/>
        </p:nvGrpSpPr>
        <p:grpSpPr>
          <a:xfrm rot="10800000">
            <a:off x="7661618" y="-425092"/>
            <a:ext cx="1149057" cy="1148429"/>
            <a:chOff x="3570641" y="2872772"/>
            <a:chExt cx="500635" cy="500383"/>
          </a:xfrm>
        </p:grpSpPr>
        <p:sp>
          <p:nvSpPr>
            <p:cNvPr id="787" name="Google Shape;787;p50"/>
            <p:cNvSpPr/>
            <p:nvPr/>
          </p:nvSpPr>
          <p:spPr>
            <a:xfrm>
              <a:off x="3805858" y="3107855"/>
              <a:ext cx="265418" cy="265300"/>
            </a:xfrm>
            <a:custGeom>
              <a:rect b="b" l="l" r="r" t="t"/>
              <a:pathLst>
                <a:path extrusionOk="0" h="265300" w="265418">
                  <a:moveTo>
                    <a:pt x="265418" y="11445"/>
                  </a:moveTo>
                  <a:cubicBezTo>
                    <a:pt x="265360" y="7620"/>
                    <a:pt x="265214" y="3795"/>
                    <a:pt x="265009" y="0"/>
                  </a:cubicBezTo>
                  <a:lnTo>
                    <a:pt x="0" y="264892"/>
                  </a:lnTo>
                  <a:cubicBezTo>
                    <a:pt x="3826" y="265125"/>
                    <a:pt x="7653" y="265271"/>
                    <a:pt x="11479" y="265301"/>
                  </a:cubicBezTo>
                  <a:lnTo>
                    <a:pt x="265418" y="11445"/>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88" name="Google Shape;788;p50"/>
            <p:cNvSpPr/>
            <p:nvPr/>
          </p:nvSpPr>
          <p:spPr>
            <a:xfrm>
              <a:off x="3654645" y="2956709"/>
              <a:ext cx="358943" cy="358784"/>
            </a:xfrm>
            <a:custGeom>
              <a:rect b="b" l="l" r="r" t="t"/>
              <a:pathLst>
                <a:path extrusionOk="0" h="358784" w="358943">
                  <a:moveTo>
                    <a:pt x="0" y="353296"/>
                  </a:moveTo>
                  <a:cubicBezTo>
                    <a:pt x="2103" y="355165"/>
                    <a:pt x="4235" y="357004"/>
                    <a:pt x="6397" y="358785"/>
                  </a:cubicBezTo>
                  <a:lnTo>
                    <a:pt x="358944" y="6394"/>
                  </a:lnTo>
                  <a:cubicBezTo>
                    <a:pt x="357162" y="4233"/>
                    <a:pt x="355322" y="2102"/>
                    <a:pt x="353453" y="0"/>
                  </a:cubicBezTo>
                  <a:lnTo>
                    <a:pt x="0" y="35329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89" name="Google Shape;789;p50"/>
            <p:cNvSpPr/>
            <p:nvPr/>
          </p:nvSpPr>
          <p:spPr>
            <a:xfrm>
              <a:off x="3759503" y="3061521"/>
              <a:ext cx="306427" cy="306291"/>
            </a:xfrm>
            <a:custGeom>
              <a:rect b="b" l="l" r="r" t="t"/>
              <a:pathLst>
                <a:path extrusionOk="0" h="306291" w="306427">
                  <a:moveTo>
                    <a:pt x="306427" y="9664"/>
                  </a:moveTo>
                  <a:cubicBezTo>
                    <a:pt x="305755" y="6423"/>
                    <a:pt x="305025" y="3212"/>
                    <a:pt x="304207" y="0"/>
                  </a:cubicBezTo>
                  <a:lnTo>
                    <a:pt x="0" y="304072"/>
                  </a:lnTo>
                  <a:cubicBezTo>
                    <a:pt x="3213" y="304890"/>
                    <a:pt x="6426" y="305591"/>
                    <a:pt x="9668" y="306291"/>
                  </a:cubicBezTo>
                  <a:lnTo>
                    <a:pt x="306427" y="9664"/>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90" name="Google Shape;790;p50"/>
            <p:cNvSpPr/>
            <p:nvPr/>
          </p:nvSpPr>
          <p:spPr>
            <a:xfrm>
              <a:off x="3719721" y="3021757"/>
              <a:ext cx="333824" cy="333647"/>
            </a:xfrm>
            <a:custGeom>
              <a:rect b="b" l="l" r="r" t="t"/>
              <a:pathLst>
                <a:path extrusionOk="0" h="333647" w="333824">
                  <a:moveTo>
                    <a:pt x="333825" y="8350"/>
                  </a:moveTo>
                  <a:cubicBezTo>
                    <a:pt x="332715" y="5547"/>
                    <a:pt x="331488" y="2774"/>
                    <a:pt x="330291" y="0"/>
                  </a:cubicBezTo>
                  <a:lnTo>
                    <a:pt x="0" y="330115"/>
                  </a:lnTo>
                  <a:cubicBezTo>
                    <a:pt x="2775" y="331341"/>
                    <a:pt x="5550" y="332538"/>
                    <a:pt x="8354" y="333648"/>
                  </a:cubicBezTo>
                  <a:lnTo>
                    <a:pt x="333825" y="835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91" name="Google Shape;791;p50"/>
            <p:cNvSpPr/>
            <p:nvPr/>
          </p:nvSpPr>
          <p:spPr>
            <a:xfrm>
              <a:off x="3862318" y="3164290"/>
              <a:ext cx="205570" cy="205478"/>
            </a:xfrm>
            <a:custGeom>
              <a:rect b="b" l="l" r="r" t="t"/>
              <a:pathLst>
                <a:path extrusionOk="0" h="205478" w="205570">
                  <a:moveTo>
                    <a:pt x="0" y="205479"/>
                  </a:moveTo>
                  <a:cubicBezTo>
                    <a:pt x="4965" y="204661"/>
                    <a:pt x="9902" y="203698"/>
                    <a:pt x="14809" y="202559"/>
                  </a:cubicBezTo>
                  <a:lnTo>
                    <a:pt x="202649" y="14802"/>
                  </a:lnTo>
                  <a:cubicBezTo>
                    <a:pt x="203788" y="9897"/>
                    <a:pt x="204723" y="4963"/>
                    <a:pt x="205570" y="0"/>
                  </a:cubicBezTo>
                  <a:lnTo>
                    <a:pt x="0" y="205479"/>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92" name="Google Shape;792;p50"/>
            <p:cNvSpPr/>
            <p:nvPr/>
          </p:nvSpPr>
          <p:spPr>
            <a:xfrm>
              <a:off x="3684992" y="2987043"/>
              <a:ext cx="350823" cy="350668"/>
            </a:xfrm>
            <a:custGeom>
              <a:rect b="b" l="l" r="r" t="t"/>
              <a:pathLst>
                <a:path extrusionOk="0" h="350668" w="350823">
                  <a:moveTo>
                    <a:pt x="350824" y="7299"/>
                  </a:moveTo>
                  <a:cubicBezTo>
                    <a:pt x="349335" y="4847"/>
                    <a:pt x="347816" y="2394"/>
                    <a:pt x="346238" y="0"/>
                  </a:cubicBezTo>
                  <a:lnTo>
                    <a:pt x="0" y="346085"/>
                  </a:lnTo>
                  <a:cubicBezTo>
                    <a:pt x="2424" y="347661"/>
                    <a:pt x="4849" y="349180"/>
                    <a:pt x="7302" y="350669"/>
                  </a:cubicBezTo>
                  <a:lnTo>
                    <a:pt x="350824" y="7299"/>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93" name="Google Shape;793;p50"/>
            <p:cNvSpPr/>
            <p:nvPr/>
          </p:nvSpPr>
          <p:spPr>
            <a:xfrm>
              <a:off x="3945445" y="3247351"/>
              <a:ext cx="92824" cy="92783"/>
            </a:xfrm>
            <a:custGeom>
              <a:rect b="b" l="l" r="r" t="t"/>
              <a:pathLst>
                <a:path extrusionOk="0" h="92783" w="92824">
                  <a:moveTo>
                    <a:pt x="61630" y="43064"/>
                  </a:moveTo>
                  <a:cubicBezTo>
                    <a:pt x="73752" y="29633"/>
                    <a:pt x="84121" y="15153"/>
                    <a:pt x="92825" y="0"/>
                  </a:cubicBezTo>
                  <a:lnTo>
                    <a:pt x="0" y="92784"/>
                  </a:lnTo>
                  <a:cubicBezTo>
                    <a:pt x="15159" y="84083"/>
                    <a:pt x="29618" y="73748"/>
                    <a:pt x="43083" y="61603"/>
                  </a:cubicBezTo>
                  <a:lnTo>
                    <a:pt x="61630" y="43064"/>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94" name="Google Shape;794;p50"/>
            <p:cNvSpPr/>
            <p:nvPr/>
          </p:nvSpPr>
          <p:spPr>
            <a:xfrm>
              <a:off x="3576015" y="2878114"/>
              <a:ext cx="306427" cy="306291"/>
            </a:xfrm>
            <a:custGeom>
              <a:rect b="b" l="l" r="r" t="t"/>
              <a:pathLst>
                <a:path extrusionOk="0" h="306291" w="306427">
                  <a:moveTo>
                    <a:pt x="306427" y="2219"/>
                  </a:moveTo>
                  <a:cubicBezTo>
                    <a:pt x="303214" y="1402"/>
                    <a:pt x="300001" y="701"/>
                    <a:pt x="296759" y="0"/>
                  </a:cubicBezTo>
                  <a:lnTo>
                    <a:pt x="0" y="296628"/>
                  </a:lnTo>
                  <a:cubicBezTo>
                    <a:pt x="672" y="299868"/>
                    <a:pt x="1402" y="303080"/>
                    <a:pt x="2220" y="306291"/>
                  </a:cubicBezTo>
                  <a:lnTo>
                    <a:pt x="306427" y="2219"/>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95" name="Google Shape;795;p50"/>
            <p:cNvSpPr/>
            <p:nvPr/>
          </p:nvSpPr>
          <p:spPr>
            <a:xfrm>
              <a:off x="3574058" y="2876158"/>
              <a:ext cx="205569" cy="205478"/>
            </a:xfrm>
            <a:custGeom>
              <a:rect b="b" l="l" r="r" t="t"/>
              <a:pathLst>
                <a:path extrusionOk="0" h="205478" w="205569">
                  <a:moveTo>
                    <a:pt x="205570" y="0"/>
                  </a:moveTo>
                  <a:cubicBezTo>
                    <a:pt x="200604" y="818"/>
                    <a:pt x="195668" y="1781"/>
                    <a:pt x="190761" y="2920"/>
                  </a:cubicBezTo>
                  <a:lnTo>
                    <a:pt x="2921" y="190677"/>
                  </a:lnTo>
                  <a:cubicBezTo>
                    <a:pt x="1782" y="195581"/>
                    <a:pt x="847" y="200515"/>
                    <a:pt x="0" y="205479"/>
                  </a:cubicBezTo>
                  <a:lnTo>
                    <a:pt x="205570" y="0"/>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96" name="Google Shape;796;p50"/>
            <p:cNvSpPr/>
            <p:nvPr/>
          </p:nvSpPr>
          <p:spPr>
            <a:xfrm>
              <a:off x="3603705" y="2905763"/>
              <a:ext cx="92824" cy="92783"/>
            </a:xfrm>
            <a:custGeom>
              <a:rect b="b" l="l" r="r" t="t"/>
              <a:pathLst>
                <a:path extrusionOk="0" h="92783" w="92824">
                  <a:moveTo>
                    <a:pt x="31165" y="49749"/>
                  </a:moveTo>
                  <a:cubicBezTo>
                    <a:pt x="19044" y="63179"/>
                    <a:pt x="8675" y="77631"/>
                    <a:pt x="0" y="92784"/>
                  </a:cubicBezTo>
                  <a:lnTo>
                    <a:pt x="92825" y="0"/>
                  </a:lnTo>
                  <a:cubicBezTo>
                    <a:pt x="77665" y="8700"/>
                    <a:pt x="63207" y="19035"/>
                    <a:pt x="49771" y="31152"/>
                  </a:cubicBezTo>
                  <a:lnTo>
                    <a:pt x="31165" y="49749"/>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97" name="Google Shape;797;p50"/>
            <p:cNvSpPr/>
            <p:nvPr/>
          </p:nvSpPr>
          <p:spPr>
            <a:xfrm>
              <a:off x="3628357" y="2930433"/>
              <a:ext cx="358943" cy="358784"/>
            </a:xfrm>
            <a:custGeom>
              <a:rect b="b" l="l" r="r" t="t"/>
              <a:pathLst>
                <a:path extrusionOk="0" h="358784" w="358943">
                  <a:moveTo>
                    <a:pt x="358944" y="5489"/>
                  </a:moveTo>
                  <a:cubicBezTo>
                    <a:pt x="356841" y="3620"/>
                    <a:pt x="354709" y="1781"/>
                    <a:pt x="352547" y="0"/>
                  </a:cubicBezTo>
                  <a:lnTo>
                    <a:pt x="0" y="352391"/>
                  </a:lnTo>
                  <a:cubicBezTo>
                    <a:pt x="1782" y="354552"/>
                    <a:pt x="3622" y="356683"/>
                    <a:pt x="5491" y="358785"/>
                  </a:cubicBezTo>
                  <a:lnTo>
                    <a:pt x="358944" y="5489"/>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98" name="Google Shape;798;p50"/>
            <p:cNvSpPr/>
            <p:nvPr/>
          </p:nvSpPr>
          <p:spPr>
            <a:xfrm>
              <a:off x="3570641" y="2872772"/>
              <a:ext cx="265418" cy="265300"/>
            </a:xfrm>
            <a:custGeom>
              <a:rect b="b" l="l" r="r" t="t"/>
              <a:pathLst>
                <a:path extrusionOk="0" h="265300" w="265418">
                  <a:moveTo>
                    <a:pt x="0" y="253856"/>
                  </a:moveTo>
                  <a:cubicBezTo>
                    <a:pt x="58" y="257680"/>
                    <a:pt x="204" y="261505"/>
                    <a:pt x="409" y="265301"/>
                  </a:cubicBezTo>
                  <a:lnTo>
                    <a:pt x="265418" y="409"/>
                  </a:lnTo>
                  <a:cubicBezTo>
                    <a:pt x="261592" y="175"/>
                    <a:pt x="257766" y="29"/>
                    <a:pt x="253969" y="0"/>
                  </a:cubicBezTo>
                  <a:lnTo>
                    <a:pt x="0" y="253856"/>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799" name="Google Shape;799;p50"/>
            <p:cNvSpPr/>
            <p:nvPr/>
          </p:nvSpPr>
          <p:spPr>
            <a:xfrm>
              <a:off x="3588400" y="2890522"/>
              <a:ext cx="333795" cy="333647"/>
            </a:xfrm>
            <a:custGeom>
              <a:rect b="b" l="l" r="r" t="t"/>
              <a:pathLst>
                <a:path extrusionOk="0" h="333647" w="333795">
                  <a:moveTo>
                    <a:pt x="333795" y="3533"/>
                  </a:moveTo>
                  <a:cubicBezTo>
                    <a:pt x="331021" y="2307"/>
                    <a:pt x="328246" y="1109"/>
                    <a:pt x="325442" y="0"/>
                  </a:cubicBezTo>
                  <a:lnTo>
                    <a:pt x="0" y="325298"/>
                  </a:lnTo>
                  <a:cubicBezTo>
                    <a:pt x="1110" y="328100"/>
                    <a:pt x="2337" y="330874"/>
                    <a:pt x="3534" y="333648"/>
                  </a:cubicBezTo>
                  <a:lnTo>
                    <a:pt x="333795" y="3533"/>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800" name="Google Shape;800;p50"/>
            <p:cNvSpPr/>
            <p:nvPr/>
          </p:nvSpPr>
          <p:spPr>
            <a:xfrm>
              <a:off x="3606158" y="2908215"/>
              <a:ext cx="350794" cy="350639"/>
            </a:xfrm>
            <a:custGeom>
              <a:rect b="b" l="l" r="r" t="t"/>
              <a:pathLst>
                <a:path extrusionOk="0" h="350639" w="350794">
                  <a:moveTo>
                    <a:pt x="350795" y="4584"/>
                  </a:moveTo>
                  <a:cubicBezTo>
                    <a:pt x="348371" y="3007"/>
                    <a:pt x="345946" y="1489"/>
                    <a:pt x="343493" y="0"/>
                  </a:cubicBezTo>
                  <a:lnTo>
                    <a:pt x="0" y="343341"/>
                  </a:lnTo>
                  <a:cubicBezTo>
                    <a:pt x="1490" y="345793"/>
                    <a:pt x="3009" y="348245"/>
                    <a:pt x="4586" y="350639"/>
                  </a:cubicBezTo>
                  <a:lnTo>
                    <a:pt x="350795" y="4584"/>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3" name="Shape 533"/>
        <p:cNvGrpSpPr/>
        <p:nvPr/>
      </p:nvGrpSpPr>
      <p:grpSpPr>
        <a:xfrm>
          <a:off x="0" y="0"/>
          <a:ext cx="0" cy="0"/>
          <a:chOff x="0" y="0"/>
          <a:chExt cx="0" cy="0"/>
        </a:xfrm>
      </p:grpSpPr>
      <p:sp>
        <p:nvSpPr>
          <p:cNvPr id="534" name="Google Shape;534;p27"/>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535" name="Google Shape;535;p27"/>
          <p:cNvSpPr/>
          <p:nvPr/>
        </p:nvSpPr>
        <p:spPr>
          <a:xfrm>
            <a:off x="-765640" y="-36566"/>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36" name="Google Shape;536;p27"/>
          <p:cNvSpPr/>
          <p:nvPr/>
        </p:nvSpPr>
        <p:spPr>
          <a:xfrm>
            <a:off x="1547175" y="1050825"/>
            <a:ext cx="48018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FORMATAÇÃO</a:t>
            </a:r>
            <a:endParaRPr>
              <a:latin typeface="Alata"/>
              <a:ea typeface="Alata"/>
              <a:cs typeface="Alata"/>
              <a:sym typeface="Alata"/>
            </a:endParaRPr>
          </a:p>
        </p:txBody>
      </p:sp>
      <p:sp>
        <p:nvSpPr>
          <p:cNvPr id="537" name="Google Shape;537;p27"/>
          <p:cNvSpPr txBox="1"/>
          <p:nvPr/>
        </p:nvSpPr>
        <p:spPr>
          <a:xfrm>
            <a:off x="1096075" y="1708950"/>
            <a:ext cx="3000000" cy="26166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2000">
                <a:latin typeface="Andika"/>
                <a:ea typeface="Andika"/>
                <a:cs typeface="Andika"/>
                <a:sym typeface="Andika"/>
              </a:rPr>
              <a:t>Número  </a:t>
            </a:r>
            <a:br>
              <a:rPr lang="en" sz="2000">
                <a:latin typeface="Andika"/>
                <a:ea typeface="Andika"/>
                <a:cs typeface="Andika"/>
                <a:sym typeface="Andika"/>
              </a:rPr>
            </a:br>
            <a:r>
              <a:rPr lang="en" sz="2000">
                <a:latin typeface="Andika"/>
                <a:ea typeface="Andika"/>
                <a:cs typeface="Andika"/>
                <a:sym typeface="Andika"/>
              </a:rPr>
              <a:t>Título </a:t>
            </a:r>
            <a:br>
              <a:rPr lang="en" sz="2000">
                <a:latin typeface="Andika"/>
                <a:ea typeface="Andika"/>
                <a:cs typeface="Andika"/>
                <a:sym typeface="Andika"/>
              </a:rPr>
            </a:br>
            <a:r>
              <a:rPr lang="en" sz="2000">
                <a:latin typeface="Andika"/>
                <a:ea typeface="Andika"/>
                <a:cs typeface="Andika"/>
                <a:sym typeface="Andika"/>
              </a:rPr>
              <a:t>Indicadores  </a:t>
            </a:r>
            <a:br>
              <a:rPr lang="en" sz="2000">
                <a:latin typeface="Andika"/>
                <a:ea typeface="Andika"/>
                <a:cs typeface="Andika"/>
                <a:sym typeface="Andika"/>
              </a:rPr>
            </a:br>
            <a:r>
              <a:rPr lang="en" sz="2000">
                <a:latin typeface="Andika"/>
                <a:ea typeface="Andika"/>
                <a:cs typeface="Andika"/>
                <a:sym typeface="Andika"/>
              </a:rPr>
              <a:t>Legenda  </a:t>
            </a:r>
            <a:br>
              <a:rPr lang="en" sz="2000">
                <a:latin typeface="Andika"/>
                <a:ea typeface="Andika"/>
                <a:cs typeface="Andika"/>
                <a:sym typeface="Andika"/>
              </a:rPr>
            </a:br>
            <a:r>
              <a:rPr lang="en" sz="2000">
                <a:latin typeface="Andika"/>
                <a:ea typeface="Andika"/>
                <a:cs typeface="Andika"/>
                <a:sym typeface="Andika"/>
              </a:rPr>
              <a:t>Data de referência  </a:t>
            </a:r>
            <a:br>
              <a:rPr lang="en" sz="2000">
                <a:latin typeface="Andika"/>
                <a:ea typeface="Andika"/>
                <a:cs typeface="Andika"/>
                <a:sym typeface="Andika"/>
              </a:rPr>
            </a:br>
            <a:r>
              <a:rPr lang="en" sz="2000">
                <a:latin typeface="Andika"/>
                <a:ea typeface="Andika"/>
                <a:cs typeface="Andika"/>
                <a:sym typeface="Andika"/>
              </a:rPr>
              <a:t>Fonte  </a:t>
            </a:r>
            <a:br>
              <a:rPr lang="en" sz="2000">
                <a:latin typeface="Andika"/>
                <a:ea typeface="Andika"/>
                <a:cs typeface="Andika"/>
                <a:sym typeface="Andika"/>
              </a:rPr>
            </a:br>
            <a:r>
              <a:rPr lang="en" sz="2000">
                <a:latin typeface="Andika"/>
                <a:ea typeface="Andika"/>
                <a:cs typeface="Andika"/>
                <a:sym typeface="Andika"/>
              </a:rPr>
              <a:t>Nota </a:t>
            </a:r>
            <a:endParaRPr sz="2000">
              <a:latin typeface="Andika"/>
              <a:ea typeface="Andika"/>
              <a:cs typeface="Andika"/>
              <a:sym typeface="Andika"/>
            </a:endParaRPr>
          </a:p>
        </p:txBody>
      </p:sp>
      <p:sp>
        <p:nvSpPr>
          <p:cNvPr id="538" name="Google Shape;538;p27"/>
          <p:cNvSpPr txBox="1"/>
          <p:nvPr/>
        </p:nvSpPr>
        <p:spPr>
          <a:xfrm>
            <a:off x="4374400" y="4666250"/>
            <a:ext cx="3180000" cy="402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Andika"/>
              <a:ea typeface="Andika"/>
              <a:cs typeface="Andika"/>
              <a:sym typeface="Andika"/>
            </a:endParaRPr>
          </a:p>
        </p:txBody>
      </p:sp>
      <p:pic>
        <p:nvPicPr>
          <p:cNvPr id="539" name="Google Shape;539;p27"/>
          <p:cNvPicPr preferRelativeResize="0"/>
          <p:nvPr/>
        </p:nvPicPr>
        <p:blipFill rotWithShape="1">
          <a:blip r:embed="rId3">
            <a:alphaModFix/>
          </a:blip>
          <a:srcRect b="7851" l="0" r="0" t="0"/>
          <a:stretch/>
        </p:blipFill>
        <p:spPr>
          <a:xfrm>
            <a:off x="4420200" y="1623513"/>
            <a:ext cx="3788275" cy="2871926"/>
          </a:xfrm>
          <a:prstGeom prst="rect">
            <a:avLst/>
          </a:prstGeom>
          <a:noFill/>
          <a:ln>
            <a:noFill/>
          </a:ln>
        </p:spPr>
      </p:pic>
      <p:sp>
        <p:nvSpPr>
          <p:cNvPr id="540" name="Google Shape;540;p27"/>
          <p:cNvSpPr/>
          <p:nvPr/>
        </p:nvSpPr>
        <p:spPr>
          <a:xfrm>
            <a:off x="4414650" y="1708950"/>
            <a:ext cx="1754700" cy="3216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ndika"/>
              <a:ea typeface="Andika"/>
              <a:cs typeface="Andika"/>
              <a:sym typeface="Andika"/>
            </a:endParaRPr>
          </a:p>
        </p:txBody>
      </p:sp>
      <p:sp>
        <p:nvSpPr>
          <p:cNvPr id="541" name="Google Shape;541;p27"/>
          <p:cNvSpPr txBox="1"/>
          <p:nvPr/>
        </p:nvSpPr>
        <p:spPr>
          <a:xfrm>
            <a:off x="4554400" y="4495438"/>
            <a:ext cx="30000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111111"/>
                </a:solidFill>
                <a:latin typeface="Andika"/>
                <a:ea typeface="Andika"/>
                <a:cs typeface="Andika"/>
                <a:sym typeface="Andika"/>
              </a:rPr>
              <a:t>GRÁFICO XX - Conceito Enade - 2018. </a:t>
            </a:r>
            <a:br>
              <a:rPr lang="en" sz="1200">
                <a:solidFill>
                  <a:srgbClr val="111111"/>
                </a:solidFill>
                <a:latin typeface="Andika"/>
                <a:ea typeface="Andika"/>
                <a:cs typeface="Andika"/>
                <a:sym typeface="Andika"/>
              </a:rPr>
            </a:br>
            <a:br>
              <a:rPr lang="en" sz="1200">
                <a:solidFill>
                  <a:srgbClr val="111111"/>
                </a:solidFill>
                <a:latin typeface="Andika"/>
                <a:ea typeface="Andika"/>
                <a:cs typeface="Andika"/>
                <a:sym typeface="Andika"/>
              </a:rPr>
            </a:br>
            <a:r>
              <a:rPr lang="en" sz="1200">
                <a:solidFill>
                  <a:srgbClr val="111111"/>
                </a:solidFill>
                <a:latin typeface="Andika"/>
                <a:ea typeface="Andika"/>
                <a:cs typeface="Andika"/>
                <a:sym typeface="Andika"/>
              </a:rPr>
              <a:t>FONTE: INEP.</a:t>
            </a:r>
            <a:endParaRPr sz="1200">
              <a:solidFill>
                <a:srgbClr val="111111"/>
              </a:solidFill>
              <a:latin typeface="Andika"/>
              <a:ea typeface="Andika"/>
              <a:cs typeface="Andika"/>
              <a:sym typeface="Andika"/>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5" name="Shape 545"/>
        <p:cNvGrpSpPr/>
        <p:nvPr/>
      </p:nvGrpSpPr>
      <p:grpSpPr>
        <a:xfrm>
          <a:off x="0" y="0"/>
          <a:ext cx="0" cy="0"/>
          <a:chOff x="0" y="0"/>
          <a:chExt cx="0" cy="0"/>
        </a:xfrm>
      </p:grpSpPr>
      <p:sp>
        <p:nvSpPr>
          <p:cNvPr id="546" name="Google Shape;546;p28"/>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547" name="Google Shape;547;p28"/>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48" name="Google Shape;548;p28"/>
          <p:cNvSpPr/>
          <p:nvPr/>
        </p:nvSpPr>
        <p:spPr>
          <a:xfrm>
            <a:off x="1547175" y="1050825"/>
            <a:ext cx="48018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GRÁFICO DE COLUNAS:</a:t>
            </a:r>
            <a:endParaRPr>
              <a:latin typeface="Alata"/>
              <a:ea typeface="Alata"/>
              <a:cs typeface="Alata"/>
              <a:sym typeface="Alata"/>
            </a:endParaRPr>
          </a:p>
        </p:txBody>
      </p:sp>
      <p:sp>
        <p:nvSpPr>
          <p:cNvPr id="549" name="Google Shape;549;p28"/>
          <p:cNvSpPr txBox="1"/>
          <p:nvPr/>
        </p:nvSpPr>
        <p:spPr>
          <a:xfrm>
            <a:off x="683125" y="2035975"/>
            <a:ext cx="3522900" cy="22101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Andika"/>
              <a:buChar char="●"/>
            </a:pPr>
            <a:r>
              <a:rPr lang="en">
                <a:solidFill>
                  <a:schemeClr val="dk1"/>
                </a:solidFill>
                <a:latin typeface="Andika"/>
                <a:ea typeface="Andika"/>
                <a:cs typeface="Andika"/>
                <a:sym typeface="Andika"/>
              </a:rPr>
              <a:t>Composto por duas linhas ou eixos, um vertical e outro horizontal. No eixo horizontal são construídas as colunas que representam a variação de um fenômeno ou de um processo de acordo com sua intensidade. Essa intensidade é indicada pelo eixo vertical.</a:t>
            </a:r>
            <a:endParaRPr>
              <a:solidFill>
                <a:schemeClr val="dk1"/>
              </a:solidFill>
              <a:latin typeface="Andika"/>
              <a:ea typeface="Andika"/>
              <a:cs typeface="Andika"/>
              <a:sym typeface="Andika"/>
            </a:endParaRPr>
          </a:p>
        </p:txBody>
      </p:sp>
      <p:sp>
        <p:nvSpPr>
          <p:cNvPr id="550" name="Google Shape;550;p28"/>
          <p:cNvSpPr txBox="1"/>
          <p:nvPr/>
        </p:nvSpPr>
        <p:spPr>
          <a:xfrm>
            <a:off x="2499300" y="4774200"/>
            <a:ext cx="4145400" cy="369300"/>
          </a:xfrm>
          <a:prstGeom prst="rect">
            <a:avLst/>
          </a:prstGeom>
          <a:noFill/>
          <a:ln>
            <a:noFill/>
          </a:ln>
        </p:spPr>
        <p:txBody>
          <a:bodyPr anchorCtr="0" anchor="t" bIns="91425" lIns="91425" spcFirstLastPara="1" rIns="91425" wrap="square" tIns="91425">
            <a:spAutoFit/>
          </a:bodyPr>
          <a:lstStyle/>
          <a:p>
            <a:pPr indent="0" lvl="0" marL="457200" rtl="0" algn="l">
              <a:spcBef>
                <a:spcPts val="0"/>
              </a:spcBef>
              <a:spcAft>
                <a:spcPts val="0"/>
              </a:spcAft>
              <a:buNone/>
            </a:pPr>
            <a:r>
              <a:rPr b="1" lang="en" sz="1200">
                <a:latin typeface="Andika"/>
                <a:ea typeface="Andika"/>
                <a:cs typeface="Andika"/>
                <a:sym typeface="Andika"/>
              </a:rPr>
              <a:t>Existem 3 tipos de gráficos de colunas:</a:t>
            </a:r>
            <a:endParaRPr b="1" sz="1200">
              <a:latin typeface="Andika"/>
              <a:ea typeface="Andika"/>
              <a:cs typeface="Andika"/>
              <a:sym typeface="Andika"/>
            </a:endParaRPr>
          </a:p>
        </p:txBody>
      </p:sp>
      <p:pic>
        <p:nvPicPr>
          <p:cNvPr id="551" name="Google Shape;551;p28"/>
          <p:cNvPicPr preferRelativeResize="0"/>
          <p:nvPr/>
        </p:nvPicPr>
        <p:blipFill rotWithShape="1">
          <a:blip r:embed="rId3">
            <a:alphaModFix/>
          </a:blip>
          <a:srcRect b="19276" l="5974" r="4323" t="13766"/>
          <a:stretch/>
        </p:blipFill>
        <p:spPr>
          <a:xfrm>
            <a:off x="4707150" y="1848475"/>
            <a:ext cx="3811800" cy="1794850"/>
          </a:xfrm>
          <a:prstGeom prst="rect">
            <a:avLst/>
          </a:prstGeom>
          <a:noFill/>
          <a:ln>
            <a:noFill/>
          </a:ln>
        </p:spPr>
      </p:pic>
      <p:sp>
        <p:nvSpPr>
          <p:cNvPr id="552" name="Google Shape;552;p28"/>
          <p:cNvSpPr/>
          <p:nvPr/>
        </p:nvSpPr>
        <p:spPr>
          <a:xfrm>
            <a:off x="7634875" y="3991375"/>
            <a:ext cx="1509000" cy="11523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ndika"/>
              <a:ea typeface="Andika"/>
              <a:cs typeface="Andika"/>
              <a:sym typeface="Andika"/>
            </a:endParaRPr>
          </a:p>
        </p:txBody>
      </p:sp>
      <p:sp>
        <p:nvSpPr>
          <p:cNvPr id="553" name="Google Shape;553;p28"/>
          <p:cNvSpPr txBox="1"/>
          <p:nvPr/>
        </p:nvSpPr>
        <p:spPr>
          <a:xfrm>
            <a:off x="4342200" y="3643325"/>
            <a:ext cx="4801800" cy="8004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br>
              <a:rPr lang="en" sz="1000">
                <a:solidFill>
                  <a:srgbClr val="191919"/>
                </a:solidFill>
                <a:latin typeface="Andika"/>
                <a:ea typeface="Andika"/>
                <a:cs typeface="Andika"/>
                <a:sym typeface="Andika"/>
              </a:rPr>
            </a:br>
            <a:br>
              <a:rPr lang="en" sz="1000">
                <a:solidFill>
                  <a:srgbClr val="191919"/>
                </a:solidFill>
                <a:latin typeface="Andika"/>
                <a:ea typeface="Andika"/>
                <a:cs typeface="Andika"/>
                <a:sym typeface="Andika"/>
              </a:rPr>
            </a:br>
            <a:r>
              <a:rPr lang="en" sz="1000">
                <a:solidFill>
                  <a:srgbClr val="191919"/>
                </a:solidFill>
                <a:latin typeface="Andika"/>
                <a:ea typeface="Andika"/>
                <a:cs typeface="Andika"/>
                <a:sym typeface="Andika"/>
              </a:rPr>
              <a:t>FONTE: Censo Demográfico 2000, Fecundidade e Mortalidade Infantil,    Resultados Preliminares da Amostra, IBGE, 2002. </a:t>
            </a:r>
            <a:endParaRPr sz="1000">
              <a:solidFill>
                <a:srgbClr val="191919"/>
              </a:solidFill>
            </a:endParaRPr>
          </a:p>
        </p:txBody>
      </p:sp>
      <p:sp>
        <p:nvSpPr>
          <p:cNvPr id="554" name="Google Shape;554;p28"/>
          <p:cNvSpPr txBox="1"/>
          <p:nvPr/>
        </p:nvSpPr>
        <p:spPr>
          <a:xfrm>
            <a:off x="4559850" y="3643325"/>
            <a:ext cx="4366500" cy="33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111111"/>
                </a:solidFill>
                <a:latin typeface="Andika"/>
                <a:ea typeface="Andika"/>
                <a:cs typeface="Andika"/>
                <a:sym typeface="Andika"/>
              </a:rPr>
              <a:t>GRÁFICO 01 - Taxa de natalidade do Brasil - (1940 - 1999).</a:t>
            </a:r>
            <a:br>
              <a:rPr lang="en" sz="1000">
                <a:solidFill>
                  <a:srgbClr val="111111"/>
                </a:solidFill>
                <a:latin typeface="Andika"/>
                <a:ea typeface="Andika"/>
                <a:cs typeface="Andika"/>
                <a:sym typeface="Andika"/>
              </a:rPr>
            </a:br>
            <a:endParaRPr sz="1000">
              <a:solidFill>
                <a:srgbClr val="111111"/>
              </a:solidFill>
              <a:latin typeface="Andika"/>
              <a:ea typeface="Andika"/>
              <a:cs typeface="Andika"/>
              <a:sym typeface="Andika"/>
            </a:endParaRPr>
          </a:p>
        </p:txBody>
      </p:sp>
      <p:sp>
        <p:nvSpPr>
          <p:cNvPr id="555" name="Google Shape;555;p28"/>
          <p:cNvSpPr txBox="1"/>
          <p:nvPr/>
        </p:nvSpPr>
        <p:spPr>
          <a:xfrm rot="-5400000">
            <a:off x="4093350" y="2393850"/>
            <a:ext cx="1637100" cy="70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900">
                <a:solidFill>
                  <a:schemeClr val="dk1"/>
                </a:solidFill>
                <a:latin typeface="Andika"/>
                <a:ea typeface="Andika"/>
                <a:cs typeface="Andika"/>
                <a:sym typeface="Andika"/>
              </a:rPr>
              <a:t>Nascimento por mulher</a:t>
            </a:r>
            <a:endParaRPr b="1" sz="900">
              <a:solidFill>
                <a:schemeClr val="dk1"/>
              </a:solidFill>
              <a:latin typeface="Andika"/>
              <a:ea typeface="Andika"/>
              <a:cs typeface="Andika"/>
              <a:sym typeface="Andik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9" name="Shape 559"/>
        <p:cNvGrpSpPr/>
        <p:nvPr/>
      </p:nvGrpSpPr>
      <p:grpSpPr>
        <a:xfrm>
          <a:off x="0" y="0"/>
          <a:ext cx="0" cy="0"/>
          <a:chOff x="0" y="0"/>
          <a:chExt cx="0" cy="0"/>
        </a:xfrm>
      </p:grpSpPr>
      <p:sp>
        <p:nvSpPr>
          <p:cNvPr id="560" name="Google Shape;560;p29"/>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561" name="Google Shape;561;p29"/>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62" name="Google Shape;562;p29"/>
          <p:cNvSpPr txBox="1"/>
          <p:nvPr/>
        </p:nvSpPr>
        <p:spPr>
          <a:xfrm>
            <a:off x="1440000" y="2371650"/>
            <a:ext cx="4326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Andika"/>
              <a:ea typeface="Andika"/>
              <a:cs typeface="Andika"/>
              <a:sym typeface="Andika"/>
            </a:endParaRPr>
          </a:p>
        </p:txBody>
      </p:sp>
      <p:sp>
        <p:nvSpPr>
          <p:cNvPr id="563" name="Google Shape;563;p29"/>
          <p:cNvSpPr/>
          <p:nvPr/>
        </p:nvSpPr>
        <p:spPr>
          <a:xfrm>
            <a:off x="1440000" y="943650"/>
            <a:ext cx="36969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GRÁFICO DE COLUNAS SIMPLES:</a:t>
            </a:r>
            <a:endParaRPr>
              <a:latin typeface="Alata"/>
              <a:ea typeface="Alata"/>
              <a:cs typeface="Alata"/>
              <a:sym typeface="Alata"/>
            </a:endParaRPr>
          </a:p>
        </p:txBody>
      </p:sp>
      <p:pic>
        <p:nvPicPr>
          <p:cNvPr id="564" name="Google Shape;564;p29"/>
          <p:cNvPicPr preferRelativeResize="0"/>
          <p:nvPr/>
        </p:nvPicPr>
        <p:blipFill>
          <a:blip r:embed="rId3">
            <a:alphaModFix/>
          </a:blip>
          <a:stretch>
            <a:fillRect/>
          </a:stretch>
        </p:blipFill>
        <p:spPr>
          <a:xfrm>
            <a:off x="1921425" y="1741300"/>
            <a:ext cx="5298226" cy="3033075"/>
          </a:xfrm>
          <a:prstGeom prst="rect">
            <a:avLst/>
          </a:prstGeom>
          <a:noFill/>
          <a:ln>
            <a:noFill/>
          </a:ln>
        </p:spPr>
      </p:pic>
      <p:sp>
        <p:nvSpPr>
          <p:cNvPr id="565" name="Google Shape;565;p29"/>
          <p:cNvSpPr txBox="1"/>
          <p:nvPr/>
        </p:nvSpPr>
        <p:spPr>
          <a:xfrm>
            <a:off x="6148075" y="4460400"/>
            <a:ext cx="214200" cy="16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latin typeface="Andika"/>
                <a:ea typeface="Andika"/>
                <a:cs typeface="Andika"/>
                <a:sym typeface="Andika"/>
              </a:rPr>
              <a:t>.</a:t>
            </a:r>
            <a:endParaRPr>
              <a:solidFill>
                <a:schemeClr val="dk1"/>
              </a:solidFill>
              <a:latin typeface="Andika"/>
              <a:ea typeface="Andika"/>
              <a:cs typeface="Andika"/>
              <a:sym typeface="Andika"/>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 name="Shape 569"/>
        <p:cNvGrpSpPr/>
        <p:nvPr/>
      </p:nvGrpSpPr>
      <p:grpSpPr>
        <a:xfrm>
          <a:off x="0" y="0"/>
          <a:ext cx="0" cy="0"/>
          <a:chOff x="0" y="0"/>
          <a:chExt cx="0" cy="0"/>
        </a:xfrm>
      </p:grpSpPr>
      <p:sp>
        <p:nvSpPr>
          <p:cNvPr id="570" name="Google Shape;570;p30"/>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571" name="Google Shape;571;p30"/>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72" name="Google Shape;572;p30"/>
          <p:cNvSpPr/>
          <p:nvPr/>
        </p:nvSpPr>
        <p:spPr>
          <a:xfrm>
            <a:off x="1440000" y="943650"/>
            <a:ext cx="49491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GRÁFICO DE COLUNAS </a:t>
            </a:r>
            <a:r>
              <a:rPr lang="en">
                <a:latin typeface="Alata"/>
                <a:ea typeface="Alata"/>
                <a:cs typeface="Alata"/>
                <a:sym typeface="Alata"/>
              </a:rPr>
              <a:t>AGRUPADAS</a:t>
            </a:r>
            <a:r>
              <a:rPr lang="en">
                <a:latin typeface="Alata"/>
                <a:ea typeface="Alata"/>
                <a:cs typeface="Alata"/>
                <a:sym typeface="Alata"/>
              </a:rPr>
              <a:t> LATERALMENTE:</a:t>
            </a:r>
            <a:endParaRPr>
              <a:latin typeface="Alata"/>
              <a:ea typeface="Alata"/>
              <a:cs typeface="Alata"/>
              <a:sym typeface="Alata"/>
            </a:endParaRPr>
          </a:p>
        </p:txBody>
      </p:sp>
      <p:pic>
        <p:nvPicPr>
          <p:cNvPr id="573" name="Google Shape;573;p30"/>
          <p:cNvPicPr preferRelativeResize="0"/>
          <p:nvPr/>
        </p:nvPicPr>
        <p:blipFill rotWithShape="1">
          <a:blip r:embed="rId3">
            <a:alphaModFix/>
          </a:blip>
          <a:srcRect b="8020" l="0" r="0" t="0"/>
          <a:stretch/>
        </p:blipFill>
        <p:spPr>
          <a:xfrm>
            <a:off x="2499175" y="1634125"/>
            <a:ext cx="3788275" cy="2866451"/>
          </a:xfrm>
          <a:prstGeom prst="rect">
            <a:avLst/>
          </a:prstGeom>
          <a:noFill/>
          <a:ln>
            <a:noFill/>
          </a:ln>
        </p:spPr>
      </p:pic>
      <p:sp>
        <p:nvSpPr>
          <p:cNvPr id="574" name="Google Shape;574;p30"/>
          <p:cNvSpPr/>
          <p:nvPr/>
        </p:nvSpPr>
        <p:spPr>
          <a:xfrm>
            <a:off x="2478000" y="1768075"/>
            <a:ext cx="1888500" cy="3081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ndika"/>
              <a:ea typeface="Andika"/>
              <a:cs typeface="Andika"/>
              <a:sym typeface="Andika"/>
            </a:endParaRPr>
          </a:p>
        </p:txBody>
      </p:sp>
      <p:sp>
        <p:nvSpPr>
          <p:cNvPr id="575" name="Google Shape;575;p30"/>
          <p:cNvSpPr txBox="1"/>
          <p:nvPr/>
        </p:nvSpPr>
        <p:spPr>
          <a:xfrm>
            <a:off x="2504775" y="4621125"/>
            <a:ext cx="3788400" cy="37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latin typeface="Andika"/>
              <a:ea typeface="Andika"/>
              <a:cs typeface="Andika"/>
              <a:sym typeface="Andika"/>
            </a:endParaRPr>
          </a:p>
        </p:txBody>
      </p:sp>
      <p:sp>
        <p:nvSpPr>
          <p:cNvPr id="576" name="Google Shape;576;p30"/>
          <p:cNvSpPr txBox="1"/>
          <p:nvPr/>
        </p:nvSpPr>
        <p:spPr>
          <a:xfrm>
            <a:off x="2504775" y="4439175"/>
            <a:ext cx="5076600" cy="738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200">
                <a:solidFill>
                  <a:srgbClr val="111111"/>
                </a:solidFill>
                <a:latin typeface="Andika"/>
                <a:ea typeface="Andika"/>
                <a:cs typeface="Andika"/>
                <a:sym typeface="Andika"/>
              </a:rPr>
              <a:t>GRÁFICO 02 - Conceito Enade - 2018. </a:t>
            </a:r>
            <a:br>
              <a:rPr lang="en" sz="1200">
                <a:solidFill>
                  <a:srgbClr val="111111"/>
                </a:solidFill>
                <a:latin typeface="Andika"/>
                <a:ea typeface="Andika"/>
                <a:cs typeface="Andika"/>
                <a:sym typeface="Andika"/>
              </a:rPr>
            </a:br>
            <a:br>
              <a:rPr lang="en" sz="1200">
                <a:solidFill>
                  <a:srgbClr val="111111"/>
                </a:solidFill>
                <a:latin typeface="Andika"/>
                <a:ea typeface="Andika"/>
                <a:cs typeface="Andika"/>
                <a:sym typeface="Andika"/>
              </a:rPr>
            </a:br>
            <a:r>
              <a:rPr lang="en" sz="1200">
                <a:solidFill>
                  <a:srgbClr val="111111"/>
                </a:solidFill>
                <a:latin typeface="Andika"/>
                <a:ea typeface="Andika"/>
                <a:cs typeface="Andika"/>
                <a:sym typeface="Andika"/>
              </a:rPr>
              <a:t>FONTE: INEP.</a:t>
            </a:r>
            <a:endParaRPr sz="1200">
              <a:solidFill>
                <a:srgbClr val="111111"/>
              </a:solidFill>
              <a:latin typeface="Andika"/>
              <a:ea typeface="Andika"/>
              <a:cs typeface="Andika"/>
              <a:sym typeface="Andik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0" name="Shape 580"/>
        <p:cNvGrpSpPr/>
        <p:nvPr/>
      </p:nvGrpSpPr>
      <p:grpSpPr>
        <a:xfrm>
          <a:off x="0" y="0"/>
          <a:ext cx="0" cy="0"/>
          <a:chOff x="0" y="0"/>
          <a:chExt cx="0" cy="0"/>
        </a:xfrm>
      </p:grpSpPr>
      <p:sp>
        <p:nvSpPr>
          <p:cNvPr id="581" name="Google Shape;581;p31"/>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582" name="Google Shape;582;p31"/>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83" name="Google Shape;583;p31"/>
          <p:cNvSpPr/>
          <p:nvPr/>
        </p:nvSpPr>
        <p:spPr>
          <a:xfrm>
            <a:off x="1440000" y="943650"/>
            <a:ext cx="49491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GRÁFICO DE COLUNAS </a:t>
            </a:r>
            <a:r>
              <a:rPr lang="en">
                <a:latin typeface="Alata"/>
                <a:ea typeface="Alata"/>
                <a:cs typeface="Alata"/>
                <a:sym typeface="Alata"/>
              </a:rPr>
              <a:t>AGRUPADAS</a:t>
            </a:r>
            <a:r>
              <a:rPr lang="en">
                <a:latin typeface="Alata"/>
                <a:ea typeface="Alata"/>
                <a:cs typeface="Alata"/>
                <a:sym typeface="Alata"/>
              </a:rPr>
              <a:t> SUPERPOSTA:</a:t>
            </a:r>
            <a:endParaRPr>
              <a:latin typeface="Alata"/>
              <a:ea typeface="Alata"/>
              <a:cs typeface="Alata"/>
              <a:sym typeface="Alata"/>
            </a:endParaRPr>
          </a:p>
        </p:txBody>
      </p:sp>
      <p:pic>
        <p:nvPicPr>
          <p:cNvPr id="584" name="Google Shape;584;p31"/>
          <p:cNvPicPr preferRelativeResize="0"/>
          <p:nvPr/>
        </p:nvPicPr>
        <p:blipFill rotWithShape="1">
          <a:blip r:embed="rId3">
            <a:alphaModFix/>
          </a:blip>
          <a:srcRect b="0" l="0" r="0" t="9313"/>
          <a:stretch/>
        </p:blipFill>
        <p:spPr>
          <a:xfrm>
            <a:off x="1440000" y="1754675"/>
            <a:ext cx="6148126" cy="2478000"/>
          </a:xfrm>
          <a:prstGeom prst="rect">
            <a:avLst/>
          </a:prstGeom>
          <a:noFill/>
          <a:ln>
            <a:noFill/>
          </a:ln>
        </p:spPr>
      </p:pic>
      <p:sp>
        <p:nvSpPr>
          <p:cNvPr id="585" name="Google Shape;585;p31"/>
          <p:cNvSpPr txBox="1"/>
          <p:nvPr/>
        </p:nvSpPr>
        <p:spPr>
          <a:xfrm>
            <a:off x="1554750" y="4232675"/>
            <a:ext cx="6034500" cy="41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chemeClr val="dk1"/>
                </a:solidFill>
                <a:latin typeface="Andika"/>
                <a:ea typeface="Andika"/>
                <a:cs typeface="Andika"/>
                <a:sym typeface="Andika"/>
              </a:rPr>
              <a:t>GRÁFICO 03</a:t>
            </a:r>
            <a:r>
              <a:rPr lang="en">
                <a:solidFill>
                  <a:schemeClr val="dk1"/>
                </a:solidFill>
                <a:latin typeface="Andika"/>
                <a:ea typeface="Andika"/>
                <a:cs typeface="Andika"/>
                <a:sym typeface="Andika"/>
              </a:rPr>
              <a:t> - </a:t>
            </a:r>
            <a:r>
              <a:rPr lang="en" sz="1250">
                <a:solidFill>
                  <a:srgbClr val="111111"/>
                </a:solidFill>
                <a:highlight>
                  <a:srgbClr val="FFFFFF"/>
                </a:highlight>
                <a:latin typeface="Andika"/>
                <a:ea typeface="Andika"/>
                <a:cs typeface="Andika"/>
                <a:sym typeface="Andika"/>
              </a:rPr>
              <a:t>A</a:t>
            </a:r>
            <a:r>
              <a:rPr lang="en" sz="1200">
                <a:solidFill>
                  <a:srgbClr val="111111"/>
                </a:solidFill>
                <a:highlight>
                  <a:srgbClr val="FFFFFF"/>
                </a:highlight>
                <a:latin typeface="Andika"/>
                <a:ea typeface="Andika"/>
                <a:cs typeface="Andika"/>
                <a:sym typeface="Andika"/>
              </a:rPr>
              <a:t>gricultura paulista cresce com expulsão de trabalhadores e                                                                                  concentração de terras - BRASIL - (1995 - 2012).</a:t>
            </a:r>
            <a:br>
              <a:rPr lang="en" sz="1200">
                <a:solidFill>
                  <a:srgbClr val="111111"/>
                </a:solidFill>
                <a:highlight>
                  <a:srgbClr val="FFFFFF"/>
                </a:highlight>
                <a:latin typeface="Andika"/>
                <a:ea typeface="Andika"/>
                <a:cs typeface="Andika"/>
                <a:sym typeface="Andika"/>
              </a:rPr>
            </a:br>
            <a:br>
              <a:rPr lang="en" sz="1200">
                <a:solidFill>
                  <a:srgbClr val="111111"/>
                </a:solidFill>
                <a:highlight>
                  <a:srgbClr val="FFFFFF"/>
                </a:highlight>
                <a:latin typeface="Andika"/>
                <a:ea typeface="Andika"/>
                <a:cs typeface="Andika"/>
                <a:sym typeface="Andika"/>
              </a:rPr>
            </a:br>
            <a:endParaRPr>
              <a:solidFill>
                <a:schemeClr val="dk1"/>
              </a:solidFill>
              <a:latin typeface="Andika"/>
              <a:ea typeface="Andika"/>
              <a:cs typeface="Andika"/>
              <a:sym typeface="Andika"/>
            </a:endParaRPr>
          </a:p>
        </p:txBody>
      </p:sp>
      <p:sp>
        <p:nvSpPr>
          <p:cNvPr id="586" name="Google Shape;586;p31"/>
          <p:cNvSpPr txBox="1"/>
          <p:nvPr/>
        </p:nvSpPr>
        <p:spPr>
          <a:xfrm>
            <a:off x="1554750" y="4755075"/>
            <a:ext cx="1928700" cy="281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200">
                <a:solidFill>
                  <a:srgbClr val="111111"/>
                </a:solidFill>
                <a:highlight>
                  <a:schemeClr val="lt1"/>
                </a:highlight>
                <a:latin typeface="Andika"/>
                <a:ea typeface="Andika"/>
                <a:cs typeface="Andika"/>
                <a:sym typeface="Andika"/>
              </a:rPr>
              <a:t>FONTE: SAPCANA.</a:t>
            </a:r>
            <a:endParaRPr sz="1200">
              <a:solidFill>
                <a:srgbClr val="111111"/>
              </a:solidFill>
              <a:highlight>
                <a:schemeClr val="lt1"/>
              </a:highlight>
              <a:latin typeface="Andika"/>
              <a:ea typeface="Andika"/>
              <a:cs typeface="Andika"/>
              <a:sym typeface="Andika"/>
            </a:endParaRPr>
          </a:p>
          <a:p>
            <a:pPr indent="0" lvl="0" marL="0" rtl="0" algn="l">
              <a:spcBef>
                <a:spcPts val="0"/>
              </a:spcBef>
              <a:spcAft>
                <a:spcPts val="0"/>
              </a:spcAft>
              <a:buNone/>
            </a:pPr>
            <a:r>
              <a:t/>
            </a:r>
            <a:endParaRPr>
              <a:solidFill>
                <a:schemeClr val="dk1"/>
              </a:solidFill>
              <a:latin typeface="Andika"/>
              <a:ea typeface="Andika"/>
              <a:cs typeface="Andika"/>
              <a:sym typeface="Andika"/>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0" name="Shape 590"/>
        <p:cNvGrpSpPr/>
        <p:nvPr/>
      </p:nvGrpSpPr>
      <p:grpSpPr>
        <a:xfrm>
          <a:off x="0" y="0"/>
          <a:ext cx="0" cy="0"/>
          <a:chOff x="0" y="0"/>
          <a:chExt cx="0" cy="0"/>
        </a:xfrm>
      </p:grpSpPr>
      <p:sp>
        <p:nvSpPr>
          <p:cNvPr id="591" name="Google Shape;591;p32"/>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592" name="Google Shape;592;p32"/>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sp>
        <p:nvSpPr>
          <p:cNvPr id="593" name="Google Shape;593;p32"/>
          <p:cNvSpPr/>
          <p:nvPr/>
        </p:nvSpPr>
        <p:spPr>
          <a:xfrm>
            <a:off x="1440000" y="943650"/>
            <a:ext cx="36969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GRÁFICO DE BARRAS:</a:t>
            </a:r>
            <a:endParaRPr>
              <a:latin typeface="Alata"/>
              <a:ea typeface="Alata"/>
              <a:cs typeface="Alata"/>
              <a:sym typeface="Alata"/>
            </a:endParaRPr>
          </a:p>
        </p:txBody>
      </p:sp>
      <p:pic>
        <p:nvPicPr>
          <p:cNvPr id="594" name="Google Shape;594;p32"/>
          <p:cNvPicPr preferRelativeResize="0"/>
          <p:nvPr/>
        </p:nvPicPr>
        <p:blipFill rotWithShape="1">
          <a:blip r:embed="rId3">
            <a:alphaModFix/>
          </a:blip>
          <a:srcRect b="10498" l="3003" r="5152" t="14836"/>
          <a:stretch/>
        </p:blipFill>
        <p:spPr>
          <a:xfrm>
            <a:off x="3683500" y="1762763"/>
            <a:ext cx="4299625" cy="2480775"/>
          </a:xfrm>
          <a:prstGeom prst="rect">
            <a:avLst/>
          </a:prstGeom>
          <a:noFill/>
          <a:ln>
            <a:noFill/>
          </a:ln>
        </p:spPr>
      </p:pic>
      <p:sp>
        <p:nvSpPr>
          <p:cNvPr id="595" name="Google Shape;595;p32"/>
          <p:cNvSpPr txBox="1"/>
          <p:nvPr/>
        </p:nvSpPr>
        <p:spPr>
          <a:xfrm>
            <a:off x="3625500" y="4168500"/>
            <a:ext cx="5518500" cy="32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111111"/>
                </a:solidFill>
                <a:latin typeface="Andika"/>
                <a:ea typeface="Andika"/>
                <a:cs typeface="Andika"/>
                <a:sym typeface="Andika"/>
              </a:rPr>
              <a:t>GRÁFICO 04 - Taxa de desemprego - BRASIL - MAR 2010.</a:t>
            </a:r>
            <a:br>
              <a:rPr lang="en" sz="1200">
                <a:solidFill>
                  <a:srgbClr val="111111"/>
                </a:solidFill>
                <a:latin typeface="Andika"/>
                <a:ea typeface="Andika"/>
                <a:cs typeface="Andika"/>
                <a:sym typeface="Andika"/>
              </a:rPr>
            </a:br>
            <a:br>
              <a:rPr lang="en" sz="1200">
                <a:solidFill>
                  <a:srgbClr val="111111"/>
                </a:solidFill>
                <a:latin typeface="Andika"/>
                <a:ea typeface="Andika"/>
                <a:cs typeface="Andika"/>
                <a:sym typeface="Andika"/>
              </a:rPr>
            </a:br>
            <a:r>
              <a:rPr lang="en" sz="1200">
                <a:solidFill>
                  <a:srgbClr val="111111"/>
                </a:solidFill>
                <a:latin typeface="Andika"/>
                <a:ea typeface="Andika"/>
                <a:cs typeface="Andika"/>
                <a:sym typeface="Andika"/>
              </a:rPr>
              <a:t>FONTE: G1.</a:t>
            </a:r>
            <a:endParaRPr sz="1200">
              <a:solidFill>
                <a:srgbClr val="111111"/>
              </a:solidFill>
              <a:latin typeface="Andika"/>
              <a:ea typeface="Andika"/>
              <a:cs typeface="Andika"/>
              <a:sym typeface="Andika"/>
            </a:endParaRPr>
          </a:p>
        </p:txBody>
      </p:sp>
      <p:sp>
        <p:nvSpPr>
          <p:cNvPr id="596" name="Google Shape;596;p32"/>
          <p:cNvSpPr txBox="1"/>
          <p:nvPr/>
        </p:nvSpPr>
        <p:spPr>
          <a:xfrm>
            <a:off x="455400" y="1714500"/>
            <a:ext cx="2745900" cy="15135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Andika"/>
              <a:buChar char="●"/>
            </a:pPr>
            <a:r>
              <a:rPr lang="en">
                <a:solidFill>
                  <a:schemeClr val="dk1"/>
                </a:solidFill>
                <a:latin typeface="Andika"/>
                <a:ea typeface="Andika"/>
                <a:cs typeface="Andika"/>
                <a:sym typeface="Andika"/>
              </a:rPr>
              <a:t>Semelhante ao gráfico de coluna porém as barras que representam a variação de um fenômeno ou de um processo de acordo com sua intensidade são construídas no eixo vertical e a intensidade é indicada pelo eixo horizontal. </a:t>
            </a:r>
            <a:endParaRPr>
              <a:solidFill>
                <a:schemeClr val="dk1"/>
              </a:solidFill>
              <a:latin typeface="Andika"/>
              <a:ea typeface="Andika"/>
              <a:cs typeface="Andika"/>
              <a:sym typeface="Andika"/>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0" name="Shape 600"/>
        <p:cNvGrpSpPr/>
        <p:nvPr/>
      </p:nvGrpSpPr>
      <p:grpSpPr>
        <a:xfrm>
          <a:off x="0" y="0"/>
          <a:ext cx="0" cy="0"/>
          <a:chOff x="0" y="0"/>
          <a:chExt cx="0" cy="0"/>
        </a:xfrm>
      </p:grpSpPr>
      <p:sp>
        <p:nvSpPr>
          <p:cNvPr id="601" name="Google Shape;601;p33"/>
          <p:cNvSpPr txBox="1"/>
          <p:nvPr>
            <p:ph type="title"/>
          </p:nvPr>
        </p:nvSpPr>
        <p:spPr>
          <a:xfrm>
            <a:off x="1440000" y="253163"/>
            <a:ext cx="77040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APRESENTAÇÕES GRÁFICAS</a:t>
            </a:r>
            <a:endParaRPr/>
          </a:p>
        </p:txBody>
      </p:sp>
      <p:sp>
        <p:nvSpPr>
          <p:cNvPr id="602" name="Google Shape;602;p33"/>
          <p:cNvSpPr/>
          <p:nvPr/>
        </p:nvSpPr>
        <p:spPr>
          <a:xfrm>
            <a:off x="-583190" y="-36578"/>
            <a:ext cx="1687570" cy="1152170"/>
          </a:xfrm>
          <a:custGeom>
            <a:rect b="b" l="l" r="r" t="t"/>
            <a:pathLst>
              <a:path extrusionOk="0" h="631326" w="924696">
                <a:moveTo>
                  <a:pt x="110467" y="554425"/>
                </a:moveTo>
                <a:cubicBezTo>
                  <a:pt x="176975" y="547097"/>
                  <a:pt x="243454" y="563767"/>
                  <a:pt x="308647" y="578832"/>
                </a:cubicBezTo>
                <a:cubicBezTo>
                  <a:pt x="373840" y="593897"/>
                  <a:pt x="441604" y="607473"/>
                  <a:pt x="507149" y="594043"/>
                </a:cubicBezTo>
                <a:cubicBezTo>
                  <a:pt x="572693" y="580613"/>
                  <a:pt x="635813" y="533316"/>
                  <a:pt x="647262" y="467451"/>
                </a:cubicBezTo>
                <a:cubicBezTo>
                  <a:pt x="652608" y="436650"/>
                  <a:pt x="646503" y="405206"/>
                  <a:pt x="644283" y="374025"/>
                </a:cubicBezTo>
                <a:cubicBezTo>
                  <a:pt x="642063" y="342844"/>
                  <a:pt x="644633" y="309065"/>
                  <a:pt x="664174" y="284687"/>
                </a:cubicBezTo>
                <a:cubicBezTo>
                  <a:pt x="694201" y="247229"/>
                  <a:pt x="749638" y="246791"/>
                  <a:pt x="795174" y="231609"/>
                </a:cubicBezTo>
                <a:cubicBezTo>
                  <a:pt x="840915" y="216369"/>
                  <a:pt x="880347" y="182969"/>
                  <a:pt x="902866" y="140343"/>
                </a:cubicBezTo>
                <a:cubicBezTo>
                  <a:pt x="925386" y="97718"/>
                  <a:pt x="930790" y="46363"/>
                  <a:pt x="917646" y="0"/>
                </a:cubicBezTo>
                <a:lnTo>
                  <a:pt x="11654" y="0"/>
                </a:lnTo>
                <a:lnTo>
                  <a:pt x="0" y="631326"/>
                </a:lnTo>
                <a:cubicBezTo>
                  <a:pt x="10194" y="584467"/>
                  <a:pt x="62769" y="559680"/>
                  <a:pt x="110467" y="554425"/>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rgbClr val="000000"/>
              </a:solidFill>
              <a:latin typeface="Calibri"/>
              <a:ea typeface="Calibri"/>
              <a:cs typeface="Calibri"/>
              <a:sym typeface="Calibri"/>
            </a:endParaRPr>
          </a:p>
        </p:txBody>
      </p:sp>
      <p:pic>
        <p:nvPicPr>
          <p:cNvPr id="603" name="Google Shape;603;p33"/>
          <p:cNvPicPr preferRelativeResize="0"/>
          <p:nvPr/>
        </p:nvPicPr>
        <p:blipFill rotWithShape="1">
          <a:blip r:embed="rId3">
            <a:alphaModFix/>
          </a:blip>
          <a:srcRect b="0" l="0" r="0" t="20401"/>
          <a:stretch/>
        </p:blipFill>
        <p:spPr>
          <a:xfrm>
            <a:off x="5136900" y="1727898"/>
            <a:ext cx="3022100" cy="2173275"/>
          </a:xfrm>
          <a:prstGeom prst="rect">
            <a:avLst/>
          </a:prstGeom>
          <a:noFill/>
          <a:ln>
            <a:noFill/>
          </a:ln>
        </p:spPr>
      </p:pic>
      <p:sp>
        <p:nvSpPr>
          <p:cNvPr id="604" name="Google Shape;604;p33"/>
          <p:cNvSpPr/>
          <p:nvPr/>
        </p:nvSpPr>
        <p:spPr>
          <a:xfrm>
            <a:off x="1440000" y="943650"/>
            <a:ext cx="3696900" cy="572700"/>
          </a:xfrm>
          <a:prstGeom prst="flowChartAlternateProcess">
            <a:avLst/>
          </a:prstGeom>
          <a:solidFill>
            <a:schemeClr val="lt2"/>
          </a:solidFill>
          <a:ln cap="flat" cmpd="sng" w="9525">
            <a:solidFill>
              <a:srgbClr val="21212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Alata"/>
                <a:ea typeface="Alata"/>
                <a:cs typeface="Alata"/>
                <a:sym typeface="Alata"/>
              </a:rPr>
              <a:t>GRÁFICO DE SETORES (PIZZA):</a:t>
            </a:r>
            <a:endParaRPr>
              <a:latin typeface="Alata"/>
              <a:ea typeface="Alata"/>
              <a:cs typeface="Alata"/>
              <a:sym typeface="Alata"/>
            </a:endParaRPr>
          </a:p>
        </p:txBody>
      </p:sp>
      <p:pic>
        <p:nvPicPr>
          <p:cNvPr id="605" name="Google Shape;605;p33"/>
          <p:cNvPicPr preferRelativeResize="0"/>
          <p:nvPr/>
        </p:nvPicPr>
        <p:blipFill>
          <a:blip r:embed="rId4">
            <a:alphaModFix/>
          </a:blip>
          <a:stretch>
            <a:fillRect/>
          </a:stretch>
        </p:blipFill>
        <p:spPr>
          <a:xfrm>
            <a:off x="7305050" y="1509413"/>
            <a:ext cx="1076325" cy="704850"/>
          </a:xfrm>
          <a:prstGeom prst="rect">
            <a:avLst/>
          </a:prstGeom>
          <a:noFill/>
          <a:ln>
            <a:noFill/>
          </a:ln>
        </p:spPr>
      </p:pic>
      <p:sp>
        <p:nvSpPr>
          <p:cNvPr id="606" name="Google Shape;606;p33"/>
          <p:cNvSpPr txBox="1"/>
          <p:nvPr/>
        </p:nvSpPr>
        <p:spPr>
          <a:xfrm>
            <a:off x="4876425" y="3834200"/>
            <a:ext cx="38913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Andika"/>
                <a:ea typeface="Andika"/>
                <a:cs typeface="Andika"/>
                <a:sym typeface="Andika"/>
              </a:rPr>
              <a:t>GRÁFICO 05 - </a:t>
            </a:r>
            <a:r>
              <a:rPr lang="en" sz="1100">
                <a:solidFill>
                  <a:srgbClr val="212529"/>
                </a:solidFill>
                <a:highlight>
                  <a:schemeClr val="lt1"/>
                </a:highlight>
              </a:rPr>
              <a:t>População por sexo - BRASIL - 2022.</a:t>
            </a:r>
            <a:br>
              <a:rPr lang="en" sz="1100">
                <a:solidFill>
                  <a:srgbClr val="212529"/>
                </a:solidFill>
                <a:highlight>
                  <a:schemeClr val="lt1"/>
                </a:highlight>
              </a:rPr>
            </a:br>
            <a:br>
              <a:rPr lang="en" sz="1100">
                <a:solidFill>
                  <a:srgbClr val="212529"/>
                </a:solidFill>
                <a:highlight>
                  <a:srgbClr val="FFFFFF"/>
                </a:highlight>
              </a:rPr>
            </a:br>
            <a:r>
              <a:rPr lang="en" sz="1100">
                <a:solidFill>
                  <a:srgbClr val="212529"/>
                </a:solidFill>
                <a:highlight>
                  <a:srgbClr val="FFFFFF"/>
                </a:highlight>
              </a:rPr>
              <a:t>FONTE: Censo IBGE.</a:t>
            </a:r>
            <a:endParaRPr sz="1200">
              <a:solidFill>
                <a:schemeClr val="dk1"/>
              </a:solidFill>
              <a:latin typeface="Andika"/>
              <a:ea typeface="Andika"/>
              <a:cs typeface="Andika"/>
              <a:sym typeface="Andika"/>
            </a:endParaRPr>
          </a:p>
        </p:txBody>
      </p:sp>
      <p:sp>
        <p:nvSpPr>
          <p:cNvPr id="607" name="Google Shape;607;p33"/>
          <p:cNvSpPr txBox="1"/>
          <p:nvPr/>
        </p:nvSpPr>
        <p:spPr>
          <a:xfrm>
            <a:off x="964400" y="1848450"/>
            <a:ext cx="2625300" cy="15780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Clr>
                <a:schemeClr val="dk1"/>
              </a:buClr>
              <a:buSzPts val="1400"/>
              <a:buFont typeface="Andika"/>
              <a:buChar char="●"/>
            </a:pPr>
            <a:r>
              <a:rPr lang="en">
                <a:solidFill>
                  <a:schemeClr val="dk1"/>
                </a:solidFill>
                <a:latin typeface="Andika"/>
                <a:ea typeface="Andika"/>
                <a:cs typeface="Andika"/>
                <a:sym typeface="Andika"/>
              </a:rPr>
              <a:t>São representados por círculos divididos proporcionalmente de acordo com os dados do fenômeno ou do processo a ser representado. Os valores são expressos em números ou em percentuais (%). </a:t>
            </a:r>
            <a:endParaRPr>
              <a:solidFill>
                <a:schemeClr val="dk1"/>
              </a:solidFill>
              <a:latin typeface="Andika"/>
              <a:ea typeface="Andika"/>
              <a:cs typeface="Andika"/>
              <a:sym typeface="Andika"/>
            </a:endParaRPr>
          </a:p>
        </p:txBody>
      </p:sp>
      <p:sp>
        <p:nvSpPr>
          <p:cNvPr id="608" name="Google Shape;608;p33"/>
          <p:cNvSpPr txBox="1"/>
          <p:nvPr/>
        </p:nvSpPr>
        <p:spPr>
          <a:xfrm>
            <a:off x="5926925" y="2680588"/>
            <a:ext cx="1060800" cy="267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111111"/>
                </a:solidFill>
                <a:latin typeface="Andika"/>
                <a:ea typeface="Andika"/>
                <a:cs typeface="Andika"/>
                <a:sym typeface="Andika"/>
              </a:rPr>
              <a:t>51,48%</a:t>
            </a:r>
            <a:endParaRPr>
              <a:solidFill>
                <a:srgbClr val="111111"/>
              </a:solidFill>
              <a:latin typeface="Andika"/>
              <a:ea typeface="Andika"/>
              <a:cs typeface="Andika"/>
              <a:sym typeface="Andika"/>
            </a:endParaRPr>
          </a:p>
        </p:txBody>
      </p:sp>
      <p:sp>
        <p:nvSpPr>
          <p:cNvPr id="609" name="Google Shape;609;p33"/>
          <p:cNvSpPr/>
          <p:nvPr/>
        </p:nvSpPr>
        <p:spPr>
          <a:xfrm>
            <a:off x="5304225" y="1727900"/>
            <a:ext cx="518100" cy="267900"/>
          </a:xfrm>
          <a:prstGeom prst="rect">
            <a:avLst/>
          </a:prstGeom>
          <a:solidFill>
            <a:schemeClr val="lt1"/>
          </a:solid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Andika"/>
              <a:ea typeface="Andika"/>
              <a:cs typeface="Andika"/>
              <a:sym typeface="Andika"/>
            </a:endParaRPr>
          </a:p>
        </p:txBody>
      </p:sp>
      <p:sp>
        <p:nvSpPr>
          <p:cNvPr id="610" name="Google Shape;610;p33"/>
          <p:cNvSpPr txBox="1"/>
          <p:nvPr/>
        </p:nvSpPr>
        <p:spPr>
          <a:xfrm>
            <a:off x="6710675" y="2680588"/>
            <a:ext cx="884100" cy="33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111111"/>
                </a:solidFill>
                <a:latin typeface="Andika"/>
                <a:ea typeface="Andika"/>
                <a:cs typeface="Andika"/>
                <a:sym typeface="Andika"/>
              </a:rPr>
              <a:t>48,52%</a:t>
            </a:r>
            <a:endParaRPr>
              <a:solidFill>
                <a:srgbClr val="111111"/>
              </a:solidFill>
              <a:latin typeface="Andika"/>
              <a:ea typeface="Andika"/>
              <a:cs typeface="Andika"/>
              <a:sym typeface="Andika"/>
            </a:endParaRPr>
          </a:p>
        </p:txBody>
      </p:sp>
    </p:spTree>
  </p:cSld>
  <p:clrMapOvr>
    <a:masterClrMapping/>
  </p:clrMapOvr>
</p:sld>
</file>

<file path=ppt/theme/theme1.xml><?xml version="1.0" encoding="utf-8"?>
<a:theme xmlns:a="http://schemas.openxmlformats.org/drawingml/2006/main" xmlns:r="http://schemas.openxmlformats.org/officeDocument/2006/relationships" name=" Candy Pastel Style Theme by Slidesgo">
  <a:themeElements>
    <a:clrScheme name="Simple Light">
      <a:dk1>
        <a:srgbClr val="4B4040"/>
      </a:dk1>
      <a:lt1>
        <a:srgbClr val="FFFFFF"/>
      </a:lt1>
      <a:dk2>
        <a:srgbClr val="F0DFBA"/>
      </a:dk2>
      <a:lt2>
        <a:srgbClr val="E0D0E2"/>
      </a:lt2>
      <a:accent1>
        <a:srgbClr val="F1D2E1"/>
      </a:accent1>
      <a:accent2>
        <a:srgbClr val="F1C38E"/>
      </a:accent2>
      <a:accent3>
        <a:srgbClr val="C3A1C8"/>
      </a:accent3>
      <a:accent4>
        <a:srgbClr val="E0B4CE"/>
      </a:accent4>
      <a:accent5>
        <a:srgbClr val="FFFFFF"/>
      </a:accent5>
      <a:accent6>
        <a:srgbClr val="FFFFFF"/>
      </a:accent6>
      <a:hlink>
        <a:srgbClr val="4B404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